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1" r:id="rId3"/>
    <p:sldId id="291" r:id="rId4"/>
    <p:sldId id="292" r:id="rId5"/>
    <p:sldId id="270" r:id="rId6"/>
    <p:sldId id="264" r:id="rId7"/>
    <p:sldId id="266" r:id="rId8"/>
    <p:sldId id="286" r:id="rId9"/>
    <p:sldId id="285" r:id="rId10"/>
    <p:sldId id="287" r:id="rId11"/>
    <p:sldId id="288" r:id="rId12"/>
    <p:sldId id="279" r:id="rId13"/>
    <p:sldId id="260" r:id="rId14"/>
    <p:sldId id="283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64ACC62-D16F-4D46-8F20-66AA675645DB}">
          <p14:sldIdLst>
            <p14:sldId id="256"/>
            <p14:sldId id="271"/>
            <p14:sldId id="291"/>
            <p14:sldId id="292"/>
            <p14:sldId id="270"/>
            <p14:sldId id="264"/>
            <p14:sldId id="266"/>
            <p14:sldId id="286"/>
            <p14:sldId id="285"/>
            <p14:sldId id="287"/>
            <p14:sldId id="288"/>
            <p14:sldId id="279"/>
            <p14:sldId id="260"/>
            <p14:sldId id="283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114A64"/>
    <a:srgbClr val="296A8B"/>
    <a:srgbClr val="D1D1D1"/>
    <a:srgbClr val="D2ECFA"/>
    <a:srgbClr val="FFFFFF"/>
    <a:srgbClr val="156082"/>
    <a:srgbClr val="ABB9B6"/>
    <a:srgbClr val="359CC1"/>
    <a:srgbClr val="2368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33EAB2-3B57-40FC-AFA2-E72F0E9566D5}" v="623" dt="2025-06-06T20:10:36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Copas" userId="acf87e8c-e0c4-48a9-850b-6aa06780f160" providerId="ADAL" clId="{774A18C4-AB25-47E3-BB86-8143C4A91D91}"/>
    <pc:docChg chg="undo custSel addSld delSld modSld sldOrd addSection delSection modSection">
      <pc:chgData name="Kenneth Copas" userId="acf87e8c-e0c4-48a9-850b-6aa06780f160" providerId="ADAL" clId="{774A18C4-AB25-47E3-BB86-8143C4A91D91}" dt="2025-06-02T14:22:17.362" v="8749" actId="20577"/>
      <pc:docMkLst>
        <pc:docMk/>
      </pc:docMkLst>
      <pc:sldChg chg="addSp delSp modSp mod addAnim delDesignElem">
        <pc:chgData name="Kenneth Copas" userId="acf87e8c-e0c4-48a9-850b-6aa06780f160" providerId="ADAL" clId="{774A18C4-AB25-47E3-BB86-8143C4A91D91}" dt="2025-05-30T13:04:54.628" v="5232"/>
        <pc:sldMkLst>
          <pc:docMk/>
          <pc:sldMk cId="55267088" sldId="256"/>
        </pc:sldMkLst>
        <pc:spChg chg="mod">
          <ac:chgData name="Kenneth Copas" userId="acf87e8c-e0c4-48a9-850b-6aa06780f160" providerId="ADAL" clId="{774A18C4-AB25-47E3-BB86-8143C4A91D91}" dt="2025-05-27T21:01:36.960" v="3351" actId="26606"/>
          <ac:spMkLst>
            <pc:docMk/>
            <pc:sldMk cId="55267088" sldId="256"/>
            <ac:spMk id="3" creationId="{77474AFA-0857-7060-D9BF-922D30B2727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0" creationId="{577D6B2E-37A3-429E-A37C-F30ED6487282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2" creationId="{5CEAD642-85CF-4750-8432-7C80C901F00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4" creationId="{FA33EEAE-15D5-4119-8C1E-89D943F911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6" creationId="{730D8B3B-9B80-4025-B934-26DC7D7CD23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48" creationId="{1064D5D5-227B-4F66-9AEA-46F570E793B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0" creationId="{646B67A4-D328-4747-A82B-65E84FA46368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2" creationId="{B5A1B09C-1565-46F8-B70F-621C5EB48A09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55267088" sldId="256"/>
            <ac:spMk id="54" creationId="{8C516CC8-80AC-446C-A56E-9F54B7210402}"/>
          </ac:spMkLst>
        </pc:spChg>
      </pc:sldChg>
      <pc:sldChg chg="addSp delSp modSp del mod ord modAnim delDesignElem">
        <pc:chgData name="Kenneth Copas" userId="acf87e8c-e0c4-48a9-850b-6aa06780f160" providerId="ADAL" clId="{774A18C4-AB25-47E3-BB86-8143C4A91D91}" dt="2025-06-02T14:15:34.939" v="8563" actId="47"/>
        <pc:sldMkLst>
          <pc:docMk/>
          <pc:sldMk cId="441049675" sldId="257"/>
        </pc:sldMkLst>
      </pc:sldChg>
      <pc:sldChg chg="addSp delSp modSp mod addAnim delAnim delDesignElem">
        <pc:chgData name="Kenneth Copas" userId="acf87e8c-e0c4-48a9-850b-6aa06780f160" providerId="ADAL" clId="{774A18C4-AB25-47E3-BB86-8143C4A91D91}" dt="2025-06-02T14:22:17.362" v="8749" actId="20577"/>
        <pc:sldMkLst>
          <pc:docMk/>
          <pc:sldMk cId="3992357642" sldId="259"/>
        </pc:sldMkLst>
      </pc:sldChg>
      <pc:sldChg chg="addSp delSp modSp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753993030" sldId="260"/>
        </pc:sldMkLst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2" creationId="{BACC6370-2D7E-4714-9D71-7542949D7D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3" creationId="{F68B3F68-107C-434F-AA38-110D5EA91B8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4" creationId="{AAD0DBB9-1A4B-4391-81D4-CB19F9AB918A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1753993030" sldId="260"/>
            <ac:spMk id="65" creationId="{063BBA22-50EA-4C4D-BE05-F1CE4E63AA56}"/>
          </ac:spMkLst>
        </pc:spChg>
        <pc:graphicFrameChg chg="mod modGraphic">
          <ac:chgData name="Kenneth Copas" userId="acf87e8c-e0c4-48a9-850b-6aa06780f160" providerId="ADAL" clId="{774A18C4-AB25-47E3-BB86-8143C4A91D91}" dt="2025-05-28T17:43:25.585" v="4890" actId="20577"/>
          <ac:graphicFrameMkLst>
            <pc:docMk/>
            <pc:sldMk cId="1753993030" sldId="260"/>
            <ac:graphicFrameMk id="4" creationId="{5910A06E-A0C1-FA0D-6450-B3FF36D8B785}"/>
          </ac:graphicFrameMkLst>
        </pc:graphicFrameChg>
      </pc:sldChg>
      <pc:sldChg chg="addSp delSp modSp mod ord delDesignElem">
        <pc:chgData name="Kenneth Copas" userId="acf87e8c-e0c4-48a9-850b-6aa06780f160" providerId="ADAL" clId="{774A18C4-AB25-47E3-BB86-8143C4A91D91}" dt="2025-06-02T14:21:56.453" v="8718" actId="1076"/>
        <pc:sldMkLst>
          <pc:docMk/>
          <pc:sldMk cId="3220776107" sldId="264"/>
        </pc:sldMkLst>
        <pc:spChg chg="mod">
          <ac:chgData name="Kenneth Copas" userId="acf87e8c-e0c4-48a9-850b-6aa06780f160" providerId="ADAL" clId="{774A18C4-AB25-47E3-BB86-8143C4A91D91}" dt="2025-06-02T14:21:56.453" v="8718" actId="1076"/>
          <ac:spMkLst>
            <pc:docMk/>
            <pc:sldMk cId="3220776107" sldId="264"/>
            <ac:spMk id="2" creationId="{87C6E40F-CC24-D616-A902-B3CFE5C0E9DC}"/>
          </ac:spMkLst>
        </pc:spChg>
        <pc:spChg chg="add mod">
          <ac:chgData name="Kenneth Copas" userId="acf87e8c-e0c4-48a9-850b-6aa06780f160" providerId="ADAL" clId="{774A18C4-AB25-47E3-BB86-8143C4A91D91}" dt="2025-05-30T15:44:09.054" v="6585" actId="1076"/>
          <ac:spMkLst>
            <pc:docMk/>
            <pc:sldMk cId="3220776107" sldId="264"/>
            <ac:spMk id="3" creationId="{CB7062DC-7035-F00B-2311-406F455C75FC}"/>
          </ac:spMkLst>
        </pc:spChg>
        <pc:spChg chg="add mod">
          <ac:chgData name="Kenneth Copas" userId="acf87e8c-e0c4-48a9-850b-6aa06780f160" providerId="ADAL" clId="{774A18C4-AB25-47E3-BB86-8143C4A91D91}" dt="2025-05-30T15:43:37.827" v="6575" actId="20577"/>
          <ac:spMkLst>
            <pc:docMk/>
            <pc:sldMk cId="3220776107" sldId="264"/>
            <ac:spMk id="5" creationId="{3BC9BD69-E1A6-6424-6FE5-05270B7641FE}"/>
          </ac:spMkLst>
        </pc:spChg>
        <pc:spChg chg="add mod">
          <ac:chgData name="Kenneth Copas" userId="acf87e8c-e0c4-48a9-850b-6aa06780f160" providerId="ADAL" clId="{774A18C4-AB25-47E3-BB86-8143C4A91D91}" dt="2025-05-30T15:44:03.770" v="6584" actId="1076"/>
          <ac:spMkLst>
            <pc:docMk/>
            <pc:sldMk cId="3220776107" sldId="264"/>
            <ac:spMk id="6" creationId="{7FFFB8DB-FE7E-E460-20DD-66A2EF6ED817}"/>
          </ac:spMkLst>
        </pc:spChg>
        <pc:spChg chg="mod">
          <ac:chgData name="Kenneth Copas" userId="acf87e8c-e0c4-48a9-850b-6aa06780f160" providerId="ADAL" clId="{774A18C4-AB25-47E3-BB86-8143C4A91D91}" dt="2025-06-02T14:21:53.280" v="8717" actId="1076"/>
          <ac:spMkLst>
            <pc:docMk/>
            <pc:sldMk cId="3220776107" sldId="264"/>
            <ac:spMk id="7" creationId="{0EBD8B4D-9FC4-9068-8809-84E7C658F3D7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0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2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4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6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20776107" sldId="264"/>
            <ac:spMk id="38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5-28T17:32:20.406" v="4820" actId="1076"/>
          <ac:picMkLst>
            <pc:docMk/>
            <pc:sldMk cId="3220776107" sldId="264"/>
            <ac:picMk id="4" creationId="{80B6A02B-5973-8D34-8070-88566F5D65B8}"/>
          </ac:picMkLst>
        </pc:picChg>
      </pc:sldChg>
      <pc:sldChg chg="addSp delSp modSp mod ord delDesignElem">
        <pc:chgData name="Kenneth Copas" userId="acf87e8c-e0c4-48a9-850b-6aa06780f160" providerId="ADAL" clId="{774A18C4-AB25-47E3-BB86-8143C4A91D91}" dt="2025-06-02T14:21:46.138" v="8716" actId="1076"/>
        <pc:sldMkLst>
          <pc:docMk/>
          <pc:sldMk cId="2899819684" sldId="266"/>
        </pc:sldMkLst>
        <pc:spChg chg="add mod">
          <ac:chgData name="Kenneth Copas" userId="acf87e8c-e0c4-48a9-850b-6aa06780f160" providerId="ADAL" clId="{774A18C4-AB25-47E3-BB86-8143C4A91D91}" dt="2025-05-30T15:44:59.590" v="6598" actId="1076"/>
          <ac:spMkLst>
            <pc:docMk/>
            <pc:sldMk cId="2899819684" sldId="266"/>
            <ac:spMk id="2" creationId="{2524F64B-C6F1-E3ED-E40D-D32C760AEED3}"/>
          </ac:spMkLst>
        </pc:spChg>
        <pc:spChg chg="add mod">
          <ac:chgData name="Kenneth Copas" userId="acf87e8c-e0c4-48a9-850b-6aa06780f160" providerId="ADAL" clId="{774A18C4-AB25-47E3-BB86-8143C4A91D91}" dt="2025-05-30T15:45:05.404" v="6610" actId="20577"/>
          <ac:spMkLst>
            <pc:docMk/>
            <pc:sldMk cId="2899819684" sldId="266"/>
            <ac:spMk id="3" creationId="{A5A844DE-19C0-D2A9-6C50-F8E414EBF116}"/>
          </ac:spMkLst>
        </pc:spChg>
        <pc:spChg chg="add mod">
          <ac:chgData name="Kenneth Copas" userId="acf87e8c-e0c4-48a9-850b-6aa06780f160" providerId="ADAL" clId="{774A18C4-AB25-47E3-BB86-8143C4A91D91}" dt="2025-05-30T15:45:38.761" v="6628" actId="1076"/>
          <ac:spMkLst>
            <pc:docMk/>
            <pc:sldMk cId="2899819684" sldId="266"/>
            <ac:spMk id="4" creationId="{7BEE8F3A-E199-CF90-260E-5BD42B4A0D6E}"/>
          </ac:spMkLst>
        </pc:spChg>
        <pc:spChg chg="add mod">
          <ac:chgData name="Kenneth Copas" userId="acf87e8c-e0c4-48a9-850b-6aa06780f160" providerId="ADAL" clId="{774A18C4-AB25-47E3-BB86-8143C4A91D91}" dt="2025-05-30T15:45:34.858" v="6627" actId="1076"/>
          <ac:spMkLst>
            <pc:docMk/>
            <pc:sldMk cId="2899819684" sldId="266"/>
            <ac:spMk id="5" creationId="{BA54C8E4-ED73-3A8D-CC4F-40EADF910392}"/>
          </ac:spMkLst>
        </pc:spChg>
        <pc:spChg chg="mod">
          <ac:chgData name="Kenneth Copas" userId="acf87e8c-e0c4-48a9-850b-6aa06780f160" providerId="ADAL" clId="{774A18C4-AB25-47E3-BB86-8143C4A91D91}" dt="2025-06-02T14:19:45.379" v="8649" actId="1076"/>
          <ac:spMkLst>
            <pc:docMk/>
            <pc:sldMk cId="2899819684" sldId="266"/>
            <ac:spMk id="6" creationId="{9124DADA-80C2-22C8-734D-73BFB2215391}"/>
          </ac:spMkLst>
        </pc:spChg>
        <pc:spChg chg="add mod">
          <ac:chgData name="Kenneth Copas" userId="acf87e8c-e0c4-48a9-850b-6aa06780f160" providerId="ADAL" clId="{774A18C4-AB25-47E3-BB86-8143C4A91D91}" dt="2025-06-02T14:18:48.780" v="8613" actId="1035"/>
          <ac:spMkLst>
            <pc:docMk/>
            <pc:sldMk cId="2899819684" sldId="266"/>
            <ac:spMk id="7" creationId="{DC1FB21B-BC12-C751-B85D-CFDFFBA2A0FC}"/>
          </ac:spMkLst>
        </pc:spChg>
        <pc:spChg chg="mod">
          <ac:chgData name="Kenneth Copas" userId="acf87e8c-e0c4-48a9-850b-6aa06780f160" providerId="ADAL" clId="{774A18C4-AB25-47E3-BB86-8143C4A91D91}" dt="2025-06-02T14:21:46.138" v="8716" actId="1076"/>
          <ac:spMkLst>
            <pc:docMk/>
            <pc:sldMk cId="2899819684" sldId="266"/>
            <ac:spMk id="8" creationId="{F424B83B-8198-7750-9BD6-EDD448636147}"/>
          </ac:spMkLst>
        </pc:spChg>
        <pc:spChg chg="add mod">
          <ac:chgData name="Kenneth Copas" userId="acf87e8c-e0c4-48a9-850b-6aa06780f160" providerId="ADAL" clId="{774A18C4-AB25-47E3-BB86-8143C4A91D91}" dt="2025-06-02T14:19:13.964" v="8618" actId="208"/>
          <ac:spMkLst>
            <pc:docMk/>
            <pc:sldMk cId="2899819684" sldId="266"/>
            <ac:spMk id="9" creationId="{765236A4-EEF2-47DC-E544-EB0989C2683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3" creationId="{A8384FB5-9ADC-4DDC-881B-597D56F5B15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5" creationId="{91E5A9A7-95C6-4F4F-B00E-C82E07FE62E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7" creationId="{D07DD2DE-F619-49DD-B5E7-03A290FF4ED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49" creationId="{85149191-5F60-4A28-AAFF-039F96B0F3E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899819684" sldId="266"/>
            <ac:spMk id="51" creationId="{F8260ED5-17F7-4158-B241-D51DD4CF1B7E}"/>
          </ac:spMkLst>
        </pc:spChg>
        <pc:picChg chg="mod">
          <ac:chgData name="Kenneth Copas" userId="acf87e8c-e0c4-48a9-850b-6aa06780f160" providerId="ADAL" clId="{774A18C4-AB25-47E3-BB86-8143C4A91D91}" dt="2025-06-02T14:16:37.620" v="8565" actId="1076"/>
          <ac:picMkLst>
            <pc:docMk/>
            <pc:sldMk cId="2899819684" sldId="266"/>
            <ac:picMk id="13" creationId="{EDF885A8-86E6-5FC7-72B2-4B2BCCFF495B}"/>
          </ac:picMkLst>
        </pc:picChg>
      </pc:sldChg>
      <pc:sldChg chg="addSp delSp modSp mod setBg delDesignElem">
        <pc:chgData name="Kenneth Copas" userId="acf87e8c-e0c4-48a9-850b-6aa06780f160" providerId="ADAL" clId="{774A18C4-AB25-47E3-BB86-8143C4A91D91}" dt="2025-05-30T13:19:51.217" v="5596" actId="20577"/>
        <pc:sldMkLst>
          <pc:docMk/>
          <pc:sldMk cId="962527845" sldId="267"/>
        </pc:sldMkLst>
      </pc:sldChg>
      <pc:sldChg chg="addSp delSp modSp del mod">
        <pc:chgData name="Kenneth Copas" userId="acf87e8c-e0c4-48a9-850b-6aa06780f160" providerId="ADAL" clId="{774A18C4-AB25-47E3-BB86-8143C4A91D91}" dt="2025-05-27T19:24:19.487" v="1879" actId="47"/>
        <pc:sldMkLst>
          <pc:docMk/>
          <pc:sldMk cId="3332914240" sldId="268"/>
        </pc:sldMkLst>
      </pc:sldChg>
      <pc:sldChg chg="addSp delSp modSp new del mod setBg">
        <pc:chgData name="Kenneth Copas" userId="acf87e8c-e0c4-48a9-850b-6aa06780f160" providerId="ADAL" clId="{774A18C4-AB25-47E3-BB86-8143C4A91D91}" dt="2025-05-27T16:27:18.860" v="166" actId="47"/>
        <pc:sldMkLst>
          <pc:docMk/>
          <pc:sldMk cId="3131383812" sldId="269"/>
        </pc:sldMkLst>
      </pc:sldChg>
      <pc:sldChg chg="addSp delSp modSp add mod ord delDesignElem">
        <pc:chgData name="Kenneth Copas" userId="acf87e8c-e0c4-48a9-850b-6aa06780f160" providerId="ADAL" clId="{774A18C4-AB25-47E3-BB86-8143C4A91D91}" dt="2025-06-02T13:20:04.719" v="7971"/>
        <pc:sldMkLst>
          <pc:docMk/>
          <pc:sldMk cId="3254621715" sldId="270"/>
        </pc:sldMkLst>
        <pc:spChg chg="mod">
          <ac:chgData name="Kenneth Copas" userId="acf87e8c-e0c4-48a9-850b-6aa06780f160" providerId="ADAL" clId="{774A18C4-AB25-47E3-BB86-8143C4A91D91}" dt="2025-05-27T18:01:20.560" v="466" actId="1076"/>
          <ac:spMkLst>
            <pc:docMk/>
            <pc:sldMk cId="3254621715" sldId="270"/>
            <ac:spMk id="2" creationId="{3D2AFF0F-5175-E197-CE26-5303C3890EA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2" creationId="{8D73500A-7CF8-0AE6-2DC3-2B86A1FDE90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3" creationId="{FE743FD5-4349-0C16-A0F8-E64E9CDC0A3D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4" creationId="{4AA621A9-640A-482B-ADB6-3A051FE3309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3254621715" sldId="270"/>
            <ac:spMk id="65" creationId="{8EAAEF87-790B-A058-2066-7485D19D636A}"/>
          </ac:spMkLst>
        </pc:spChg>
        <pc:graphicFrameChg chg="add mod ord modGraphic">
          <ac:chgData name="Kenneth Copas" userId="acf87e8c-e0c4-48a9-850b-6aa06780f160" providerId="ADAL" clId="{774A18C4-AB25-47E3-BB86-8143C4A91D91}" dt="2025-05-28T17:11:46.420" v="4234" actId="14861"/>
          <ac:graphicFrameMkLst>
            <pc:docMk/>
            <pc:sldMk cId="3254621715" sldId="270"/>
            <ac:graphicFrameMk id="6" creationId="{83B703A9-14A3-FEA8-62A6-011322C8CF6B}"/>
          </ac:graphicFrameMkLst>
        </pc:graphicFrameChg>
        <pc:picChg chg="add mod">
          <ac:chgData name="Kenneth Copas" userId="acf87e8c-e0c4-48a9-850b-6aa06780f160" providerId="ADAL" clId="{774A18C4-AB25-47E3-BB86-8143C4A91D91}" dt="2025-05-27T18:10:05.976" v="979" actId="1076"/>
          <ac:picMkLst>
            <pc:docMk/>
            <pc:sldMk cId="3254621715" sldId="270"/>
            <ac:picMk id="7" creationId="{B2BA949E-85F9-C4F7-C873-4FDBDD23E5B9}"/>
          </ac:picMkLst>
        </pc:picChg>
        <pc:picChg chg="add mod">
          <ac:chgData name="Kenneth Copas" userId="acf87e8c-e0c4-48a9-850b-6aa06780f160" providerId="ADAL" clId="{774A18C4-AB25-47E3-BB86-8143C4A91D91}" dt="2025-05-27T18:10:14.672" v="982" actId="1076"/>
          <ac:picMkLst>
            <pc:docMk/>
            <pc:sldMk cId="3254621715" sldId="270"/>
            <ac:picMk id="1026" creationId="{696288CB-B56D-FD96-AD69-4C4173E37547}"/>
          </ac:picMkLst>
        </pc:picChg>
        <pc:picChg chg="add mod">
          <ac:chgData name="Kenneth Copas" userId="acf87e8c-e0c4-48a9-850b-6aa06780f160" providerId="ADAL" clId="{774A18C4-AB25-47E3-BB86-8143C4A91D91}" dt="2025-05-27T18:10:16.366" v="983" actId="1076"/>
          <ac:picMkLst>
            <pc:docMk/>
            <pc:sldMk cId="3254621715" sldId="270"/>
            <ac:picMk id="1046" creationId="{69A9E1C1-79D6-F3BB-0E1D-C8236C8C6764}"/>
          </ac:picMkLst>
        </pc:picChg>
        <pc:picChg chg="add mod">
          <ac:chgData name="Kenneth Copas" userId="acf87e8c-e0c4-48a9-850b-6aa06780f160" providerId="ADAL" clId="{774A18C4-AB25-47E3-BB86-8143C4A91D91}" dt="2025-05-27T18:10:19.358" v="984" actId="1076"/>
          <ac:picMkLst>
            <pc:docMk/>
            <pc:sldMk cId="3254621715" sldId="270"/>
            <ac:picMk id="3074" creationId="{83273657-3D95-0693-42FD-EFD27AA1354D}"/>
          </ac:picMkLst>
        </pc:picChg>
      </pc:sldChg>
      <pc:sldChg chg="addSp delSp modSp new mod setBg delDesignElem">
        <pc:chgData name="Kenneth Copas" userId="acf87e8c-e0c4-48a9-850b-6aa06780f160" providerId="ADAL" clId="{774A18C4-AB25-47E3-BB86-8143C4A91D91}" dt="2025-05-30T13:16:51.993" v="5576" actId="1076"/>
        <pc:sldMkLst>
          <pc:docMk/>
          <pc:sldMk cId="2762418532" sldId="271"/>
        </pc:sldMkLst>
        <pc:spChg chg="add mod">
          <ac:chgData name="Kenneth Copas" userId="acf87e8c-e0c4-48a9-850b-6aa06780f160" providerId="ADAL" clId="{774A18C4-AB25-47E3-BB86-8143C4A91D91}" dt="2025-05-30T13:16:51.993" v="5576" actId="1076"/>
          <ac:spMkLst>
            <pc:docMk/>
            <pc:sldMk cId="2762418532" sldId="271"/>
            <ac:spMk id="2" creationId="{B627F4C1-7F9B-E3CD-4B12-5032BE291049}"/>
          </ac:spMkLst>
        </pc:spChg>
        <pc:spChg chg="add mod">
          <ac:chgData name="Kenneth Copas" userId="acf87e8c-e0c4-48a9-850b-6aa06780f160" providerId="ADAL" clId="{774A18C4-AB25-47E3-BB86-8143C4A91D91}" dt="2025-05-27T18:28:50.623" v="1256" actId="20577"/>
          <ac:spMkLst>
            <pc:docMk/>
            <pc:sldMk cId="2762418532" sldId="271"/>
            <ac:spMk id="6" creationId="{F386D3D0-75D8-5010-320E-FCD427480DB5}"/>
          </ac:spMkLst>
        </pc:spChg>
        <pc:spChg chg="add mod">
          <ac:chgData name="Kenneth Copas" userId="acf87e8c-e0c4-48a9-850b-6aa06780f160" providerId="ADAL" clId="{774A18C4-AB25-47E3-BB86-8143C4A91D91}" dt="2025-05-27T18:28:27.343" v="1192" actId="207"/>
          <ac:spMkLst>
            <pc:docMk/>
            <pc:sldMk cId="2762418532" sldId="271"/>
            <ac:spMk id="7" creationId="{2008B2AA-5490-3A01-5C71-35BD18CBBE30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8" creationId="{09588DA8-065E-4F6F-8EFD-43104AB2E0CF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0" creationId="{C4285719-470E-454C-AF62-8323075F1F5B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2" creationId="{CD9FE4EF-C4D8-49A0-B2FF-81D8DB7D8A24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4" creationId="{4300840D-0A0B-4512-BACA-B439D5B9C57C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6" creationId="{D2B78728-A580-49A7-84F9-6EF6F583ADE0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18" creationId="{38FAA1A1-D861-433F-88FA-1E9D6FD31D1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762418532" sldId="271"/>
            <ac:spMk id="20" creationId="{8D71EDA1-87BF-4D5D-AB79-F346FD19278A}"/>
          </ac:spMkLst>
        </pc:spChg>
        <pc:graphicFrameChg chg="add mod modGraphic">
          <ac:chgData name="Kenneth Copas" userId="acf87e8c-e0c4-48a9-850b-6aa06780f160" providerId="ADAL" clId="{774A18C4-AB25-47E3-BB86-8143C4A91D91}" dt="2025-05-30T13:16:10.594" v="5568"/>
          <ac:graphicFrameMkLst>
            <pc:docMk/>
            <pc:sldMk cId="2762418532" sldId="271"/>
            <ac:graphicFrameMk id="9" creationId="{B2225CD7-170D-3DA4-60DA-6086CD7585E4}"/>
          </ac:graphicFrameMkLst>
        </pc:graphicFrameChg>
        <pc:picChg chg="add mod modCrop">
          <ac:chgData name="Kenneth Copas" userId="acf87e8c-e0c4-48a9-850b-6aa06780f160" providerId="ADAL" clId="{774A18C4-AB25-47E3-BB86-8143C4A91D91}" dt="2025-05-28T15:39:55.977" v="3383" actId="18131"/>
          <ac:picMkLst>
            <pc:docMk/>
            <pc:sldMk cId="2762418532" sldId="271"/>
            <ac:picMk id="3" creationId="{26867FC9-A1F0-B49F-D000-F05AAF2EACCD}"/>
          </ac:picMkLst>
        </pc:picChg>
      </pc:sldChg>
      <pc:sldChg chg="addSp delSp modSp add del mod modClrScheme delDesignElem chgLayout">
        <pc:chgData name="Kenneth Copas" userId="acf87e8c-e0c4-48a9-850b-6aa06780f160" providerId="ADAL" clId="{774A18C4-AB25-47E3-BB86-8143C4A91D91}" dt="2025-05-27T18:06:54.199" v="527" actId="47"/>
        <pc:sldMkLst>
          <pc:docMk/>
          <pc:sldMk cId="3536914949" sldId="271"/>
        </pc:sldMkLst>
      </pc:sldChg>
      <pc:sldChg chg="addSp delSp modSp new del mod setBg delDesignElem">
        <pc:chgData name="Kenneth Copas" userId="acf87e8c-e0c4-48a9-850b-6aa06780f160" providerId="ADAL" clId="{774A18C4-AB25-47E3-BB86-8143C4A91D91}" dt="2025-05-30T13:59:32.804" v="5794" actId="47"/>
        <pc:sldMkLst>
          <pc:docMk/>
          <pc:sldMk cId="1061584714" sldId="272"/>
        </pc:sldMkLst>
      </pc:sldChg>
      <pc:sldChg chg="new del">
        <pc:chgData name="Kenneth Copas" userId="acf87e8c-e0c4-48a9-850b-6aa06780f160" providerId="ADAL" clId="{774A18C4-AB25-47E3-BB86-8143C4A91D91}" dt="2025-05-27T18:39:01.427" v="1804" actId="47"/>
        <pc:sldMkLst>
          <pc:docMk/>
          <pc:sldMk cId="1583076996" sldId="272"/>
        </pc:sldMkLst>
      </pc:sldChg>
      <pc:sldChg chg="delSp new del mod">
        <pc:chgData name="Kenneth Copas" userId="acf87e8c-e0c4-48a9-850b-6aa06780f160" providerId="ADAL" clId="{774A18C4-AB25-47E3-BB86-8143C4A91D91}" dt="2025-05-27T19:34:29.657" v="1883" actId="47"/>
        <pc:sldMkLst>
          <pc:docMk/>
          <pc:sldMk cId="3890292688" sldId="272"/>
        </pc:sldMkLst>
      </pc:sldChg>
      <pc:sldChg chg="new del">
        <pc:chgData name="Kenneth Copas" userId="acf87e8c-e0c4-48a9-850b-6aa06780f160" providerId="ADAL" clId="{774A18C4-AB25-47E3-BB86-8143C4A91D91}" dt="2025-05-27T20:20:02.619" v="2119" actId="47"/>
        <pc:sldMkLst>
          <pc:docMk/>
          <pc:sldMk cId="411421294" sldId="273"/>
        </pc:sldMkLst>
      </pc:sldChg>
      <pc:sldChg chg="addSp delSp modSp add del mod setBg delDesignElem">
        <pc:chgData name="Kenneth Copas" userId="acf87e8c-e0c4-48a9-850b-6aa06780f160" providerId="ADAL" clId="{774A18C4-AB25-47E3-BB86-8143C4A91D91}" dt="2025-05-30T14:22:21.279" v="5892" actId="47"/>
        <pc:sldMkLst>
          <pc:docMk/>
          <pc:sldMk cId="21212202" sldId="274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41:35.972" v="6544" actId="47"/>
        <pc:sldMkLst>
          <pc:docMk/>
          <pc:sldMk cId="2904530759" sldId="275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41:36.946" v="6545" actId="47"/>
        <pc:sldMkLst>
          <pc:docMk/>
          <pc:sldMk cId="625561533" sldId="276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54:08.057" v="6756" actId="47"/>
        <pc:sldMkLst>
          <pc:docMk/>
          <pc:sldMk cId="1302888075" sldId="277"/>
        </pc:sldMkLst>
      </pc:sldChg>
      <pc:sldChg chg="addSp delSp modSp add del mod ord delDesignElem">
        <pc:chgData name="Kenneth Copas" userId="acf87e8c-e0c4-48a9-850b-6aa06780f160" providerId="ADAL" clId="{774A18C4-AB25-47E3-BB86-8143C4A91D91}" dt="2025-05-30T15:54:10.720" v="6757" actId="47"/>
        <pc:sldMkLst>
          <pc:docMk/>
          <pc:sldMk cId="2551170672" sldId="278"/>
        </pc:sldMkLst>
      </pc:sldChg>
      <pc:sldChg chg="addSp delSp modSp add mod modAnim delDesignElem">
        <pc:chgData name="Kenneth Copas" userId="acf87e8c-e0c4-48a9-850b-6aa06780f160" providerId="ADAL" clId="{774A18C4-AB25-47E3-BB86-8143C4A91D91}" dt="2025-05-30T16:06:26.103" v="7297"/>
        <pc:sldMkLst>
          <pc:docMk/>
          <pc:sldMk cId="2929353324" sldId="279"/>
        </pc:sldMkLst>
        <pc:spChg chg="mod">
          <ac:chgData name="Kenneth Copas" userId="acf87e8c-e0c4-48a9-850b-6aa06780f160" providerId="ADAL" clId="{774A18C4-AB25-47E3-BB86-8143C4A91D91}" dt="2025-05-30T16:00:42.653" v="7223" actId="1076"/>
          <ac:spMkLst>
            <pc:docMk/>
            <pc:sldMk cId="2929353324" sldId="279"/>
            <ac:spMk id="2" creationId="{0B848B85-8F5A-65DB-A160-AD27A3532E45}"/>
          </ac:spMkLst>
        </pc:spChg>
        <pc:spChg chg="add mod">
          <ac:chgData name="Kenneth Copas" userId="acf87e8c-e0c4-48a9-850b-6aa06780f160" providerId="ADAL" clId="{774A18C4-AB25-47E3-BB86-8143C4A91D91}" dt="2025-05-27T20:57:25.240" v="3143" actId="20577"/>
          <ac:spMkLst>
            <pc:docMk/>
            <pc:sldMk cId="2929353324" sldId="279"/>
            <ac:spMk id="3" creationId="{487E3A6C-A934-EA07-5E1E-624326BBCA94}"/>
          </ac:spMkLst>
        </pc:spChg>
        <pc:spChg chg="add mod">
          <ac:chgData name="Kenneth Copas" userId="acf87e8c-e0c4-48a9-850b-6aa06780f160" providerId="ADAL" clId="{774A18C4-AB25-47E3-BB86-8143C4A91D91}" dt="2025-05-30T16:05:44.726" v="7290" actId="1076"/>
          <ac:spMkLst>
            <pc:docMk/>
            <pc:sldMk cId="2929353324" sldId="279"/>
            <ac:spMk id="4" creationId="{5E899686-F6F0-19E0-B519-C47743845494}"/>
          </ac:spMkLst>
        </pc:spChg>
        <pc:spChg chg="add mod">
          <ac:chgData name="Kenneth Copas" userId="acf87e8c-e0c4-48a9-850b-6aa06780f160" providerId="ADAL" clId="{774A18C4-AB25-47E3-BB86-8143C4A91D91}" dt="2025-05-30T16:05:54.016" v="7292" actId="1076"/>
          <ac:spMkLst>
            <pc:docMk/>
            <pc:sldMk cId="2929353324" sldId="279"/>
            <ac:spMk id="5" creationId="{CC7D8037-7ED9-29E4-800E-E3DF03874DFB}"/>
          </ac:spMkLst>
        </pc:spChg>
        <pc:spChg chg="add mod">
          <ac:chgData name="Kenneth Copas" userId="acf87e8c-e0c4-48a9-850b-6aa06780f160" providerId="ADAL" clId="{774A18C4-AB25-47E3-BB86-8143C4A91D91}" dt="2025-05-30T16:05:16.423" v="7284" actId="1076"/>
          <ac:spMkLst>
            <pc:docMk/>
            <pc:sldMk cId="2929353324" sldId="279"/>
            <ac:spMk id="7" creationId="{18E6A0CA-B41E-5049-CB0F-FC2CFB07FB3C}"/>
          </ac:spMkLst>
        </pc:spChg>
        <pc:spChg chg="add mod">
          <ac:chgData name="Kenneth Copas" userId="acf87e8c-e0c4-48a9-850b-6aa06780f160" providerId="ADAL" clId="{774A18C4-AB25-47E3-BB86-8143C4A91D91}" dt="2025-05-30T16:05:30.101" v="7288" actId="1076"/>
          <ac:spMkLst>
            <pc:docMk/>
            <pc:sldMk cId="2929353324" sldId="279"/>
            <ac:spMk id="8" creationId="{6FB20DEC-352A-C57E-6C90-497325023846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0" creationId="{6DB4563D-CF4E-D330-071F-4B4D1FFA8A6B}"/>
          </ac:spMkLst>
        </pc:spChg>
        <pc:spChg chg="add mod">
          <ac:chgData name="Kenneth Copas" userId="acf87e8c-e0c4-48a9-850b-6aa06780f160" providerId="ADAL" clId="{774A18C4-AB25-47E3-BB86-8143C4A91D91}" dt="2025-05-30T16:00:56.704" v="7226" actId="1076"/>
          <ac:spMkLst>
            <pc:docMk/>
            <pc:sldMk cId="2929353324" sldId="279"/>
            <ac:spMk id="11" creationId="{869DCB49-D384-19FD-9042-C2F46A7A85A1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2" creationId="{8BE107D6-2452-C172-C5B9-B01781E81C25}"/>
          </ac:spMkLst>
        </pc:spChg>
        <pc:spChg chg="add mod">
          <ac:chgData name="Kenneth Copas" userId="acf87e8c-e0c4-48a9-850b-6aa06780f160" providerId="ADAL" clId="{774A18C4-AB25-47E3-BB86-8143C4A91D91}" dt="2025-05-30T16:05:33.186" v="7289" actId="1076"/>
          <ac:spMkLst>
            <pc:docMk/>
            <pc:sldMk cId="2929353324" sldId="279"/>
            <ac:spMk id="13" creationId="{5878B99F-F6A2-6FC5-8BBF-5AC11A92AF1B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4" creationId="{AB74C531-7912-3F80-180E-8C0402A3AD45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6" creationId="{6621B5C5-BBBC-7026-8625-C64FA7BB8E56}"/>
          </ac:spMkLst>
        </pc:spChg>
        <pc:spChg chg="add del">
          <ac:chgData name="Kenneth Copas" userId="acf87e8c-e0c4-48a9-850b-6aa06780f160" providerId="ADAL" clId="{774A18C4-AB25-47E3-BB86-8143C4A91D91}" dt="2025-05-30T13:04:54.628" v="5232"/>
          <ac:spMkLst>
            <pc:docMk/>
            <pc:sldMk cId="2929353324" sldId="279"/>
            <ac:spMk id="18" creationId="{C200988A-307D-6654-CE68-169660EFB04C}"/>
          </ac:spMkLst>
        </pc:spChg>
        <pc:picChg chg="add mod">
          <ac:chgData name="Kenneth Copas" userId="acf87e8c-e0c4-48a9-850b-6aa06780f160" providerId="ADAL" clId="{774A18C4-AB25-47E3-BB86-8143C4A91D91}" dt="2025-05-30T16:04:21.093" v="7249" actId="1076"/>
          <ac:picMkLst>
            <pc:docMk/>
            <pc:sldMk cId="2929353324" sldId="279"/>
            <ac:picMk id="17" creationId="{33CED81C-80A3-AA47-7F98-30778583DFF4}"/>
          </ac:picMkLst>
        </pc:picChg>
      </pc:sldChg>
      <pc:sldChg chg="addSp delSp modSp new del mod setBg">
        <pc:chgData name="Kenneth Copas" userId="acf87e8c-e0c4-48a9-850b-6aa06780f160" providerId="ADAL" clId="{774A18C4-AB25-47E3-BB86-8143C4A91D91}" dt="2025-05-27T20:43:26.083" v="2751" actId="47"/>
        <pc:sldMkLst>
          <pc:docMk/>
          <pc:sldMk cId="1452757350" sldId="280"/>
        </pc:sldMkLst>
      </pc:sldChg>
      <pc:sldChg chg="addSp delSp modSp new del mod">
        <pc:chgData name="Kenneth Copas" userId="acf87e8c-e0c4-48a9-850b-6aa06780f160" providerId="ADAL" clId="{774A18C4-AB25-47E3-BB86-8143C4A91D91}" dt="2025-05-28T18:16:38.273" v="4963" actId="47"/>
        <pc:sldMkLst>
          <pc:docMk/>
          <pc:sldMk cId="3549535549" sldId="280"/>
        </pc:sldMkLst>
      </pc:sldChg>
      <pc:sldChg chg="delSp new del mod">
        <pc:chgData name="Kenneth Copas" userId="acf87e8c-e0c4-48a9-850b-6aa06780f160" providerId="ADAL" clId="{774A18C4-AB25-47E3-BB86-8143C4A91D91}" dt="2025-05-28T18:15:49.436" v="4954" actId="47"/>
        <pc:sldMkLst>
          <pc:docMk/>
          <pc:sldMk cId="2387403186" sldId="281"/>
        </pc:sldMkLst>
      </pc:sldChg>
      <pc:sldChg chg="new del">
        <pc:chgData name="Kenneth Copas" userId="acf87e8c-e0c4-48a9-850b-6aa06780f160" providerId="ADAL" clId="{774A18C4-AB25-47E3-BB86-8143C4A91D91}" dt="2025-05-28T17:53:10.957" v="4894" actId="47"/>
        <pc:sldMkLst>
          <pc:docMk/>
          <pc:sldMk cId="4186195057" sldId="281"/>
        </pc:sldMkLst>
      </pc:sldChg>
      <pc:sldChg chg="addSp delSp modSp add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850807906" sldId="282"/>
        </pc:sldMkLst>
      </pc:sldChg>
      <pc:sldChg chg="addSp delSp modSp add mod ord delDesignElem">
        <pc:chgData name="Kenneth Copas" userId="acf87e8c-e0c4-48a9-850b-6aa06780f160" providerId="ADAL" clId="{774A18C4-AB25-47E3-BB86-8143C4A91D91}" dt="2025-05-30T13:04:54.628" v="5232"/>
        <pc:sldMkLst>
          <pc:docMk/>
          <pc:sldMk cId="1102396629" sldId="283"/>
        </pc:sldMkLst>
      </pc:sldChg>
      <pc:sldChg chg="addSp delSp modSp new del mod setBg modAnim delDesignElem">
        <pc:chgData name="Kenneth Copas" userId="acf87e8c-e0c4-48a9-850b-6aa06780f160" providerId="ADAL" clId="{774A18C4-AB25-47E3-BB86-8143C4A91D91}" dt="2025-05-30T14:21:19.058" v="5891" actId="47"/>
        <pc:sldMkLst>
          <pc:docMk/>
          <pc:sldMk cId="198507231" sldId="284"/>
        </pc:sldMkLst>
      </pc:sldChg>
      <pc:sldChg chg="addSp delSp modSp add del mod">
        <pc:chgData name="Kenneth Copas" userId="acf87e8c-e0c4-48a9-850b-6aa06780f160" providerId="ADAL" clId="{774A18C4-AB25-47E3-BB86-8143C4A91D91}" dt="2025-05-28T20:49:54.511" v="5175" actId="47"/>
        <pc:sldMkLst>
          <pc:docMk/>
          <pc:sldMk cId="4277661011" sldId="284"/>
        </pc:sldMkLst>
      </pc:sldChg>
      <pc:sldChg chg="modSp add del">
        <pc:chgData name="Kenneth Copas" userId="acf87e8c-e0c4-48a9-850b-6aa06780f160" providerId="ADAL" clId="{774A18C4-AB25-47E3-BB86-8143C4A91D91}" dt="2025-05-30T13:15:02.717" v="5528" actId="2696"/>
        <pc:sldMkLst>
          <pc:docMk/>
          <pc:sldMk cId="37607245" sldId="285"/>
        </pc:sldMkLst>
      </pc:sldChg>
      <pc:sldChg chg="addSp delSp modSp add mod ord modAnim">
        <pc:chgData name="Kenneth Copas" userId="acf87e8c-e0c4-48a9-850b-6aa06780f160" providerId="ADAL" clId="{774A18C4-AB25-47E3-BB86-8143C4A91D91}" dt="2025-05-30T15:52:48.665" v="6755"/>
        <pc:sldMkLst>
          <pc:docMk/>
          <pc:sldMk cId="3501458890" sldId="285"/>
        </pc:sldMkLst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5" creationId="{7CA7D5B8-5B3C-547E-FFF6-9CDE326B62B6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9" creationId="{1327F2E4-CA81-614D-DCDC-4C62E875A523}"/>
          </ac:spMkLst>
        </pc:spChg>
        <pc:spChg chg="add mod">
          <ac:chgData name="Kenneth Copas" userId="acf87e8c-e0c4-48a9-850b-6aa06780f160" providerId="ADAL" clId="{774A18C4-AB25-47E3-BB86-8143C4A91D91}" dt="2025-05-30T14:24:58.361" v="6079" actId="14100"/>
          <ac:spMkLst>
            <pc:docMk/>
            <pc:sldMk cId="3501458890" sldId="285"/>
            <ac:spMk id="12" creationId="{E952AD3D-E103-5DDB-F1F8-8C231EB5A481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3" creationId="{D3A4E1CE-B1FC-B0AD-2F6C-4AEDAE54F648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4" creationId="{FCF4655C-7F3C-7DD7-B190-AE52C2A51AEB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5" creationId="{4ABF447B-43B5-9A7E-EB28-F69EB01E4BD2}"/>
          </ac:spMkLst>
        </pc:spChg>
        <pc:spChg chg="add mod">
          <ac:chgData name="Kenneth Copas" userId="acf87e8c-e0c4-48a9-850b-6aa06780f160" providerId="ADAL" clId="{774A18C4-AB25-47E3-BB86-8143C4A91D91}" dt="2025-05-30T14:19:41" v="5865" actId="1076"/>
          <ac:spMkLst>
            <pc:docMk/>
            <pc:sldMk cId="3501458890" sldId="285"/>
            <ac:spMk id="16" creationId="{00A67BC7-1B6C-B7A9-F006-35DFF4E19F2C}"/>
          </ac:spMkLst>
        </pc:spChg>
        <pc:spChg chg="add mod">
          <ac:chgData name="Kenneth Copas" userId="acf87e8c-e0c4-48a9-850b-6aa06780f160" providerId="ADAL" clId="{774A18C4-AB25-47E3-BB86-8143C4A91D91}" dt="2025-05-30T15:52:10.171" v="6751" actId="1076"/>
          <ac:spMkLst>
            <pc:docMk/>
            <pc:sldMk cId="3501458890" sldId="285"/>
            <ac:spMk id="17" creationId="{E59BEAF7-716C-372E-E31E-77FAD3F10371}"/>
          </ac:spMkLst>
        </pc:spChg>
        <pc:picChg chg="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4" creationId="{BCC6CFAC-E9CF-AA53-6BD6-2DAF81F01E1F}"/>
          </ac:picMkLst>
        </pc:picChg>
        <pc:picChg chg="add 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8" creationId="{13CD634A-39AB-AF7E-58E3-ABC06FAE13EC}"/>
          </ac:picMkLst>
        </pc:picChg>
        <pc:picChg chg="add mod">
          <ac:chgData name="Kenneth Copas" userId="acf87e8c-e0c4-48a9-850b-6aa06780f160" providerId="ADAL" clId="{774A18C4-AB25-47E3-BB86-8143C4A91D91}" dt="2025-05-30T14:19:41" v="5865" actId="1076"/>
          <ac:picMkLst>
            <pc:docMk/>
            <pc:sldMk cId="3501458890" sldId="285"/>
            <ac:picMk id="11" creationId="{087E9349-B96B-32D0-4A05-987E91A695FB}"/>
          </ac:picMkLst>
        </pc:picChg>
      </pc:sldChg>
      <pc:sldChg chg="addSp delSp modSp new mod setBg modAnim setClrOvrMap">
        <pc:chgData name="Kenneth Copas" userId="acf87e8c-e0c4-48a9-850b-6aa06780f160" providerId="ADAL" clId="{774A18C4-AB25-47E3-BB86-8143C4A91D91}" dt="2025-05-30T14:32:27.703" v="6389"/>
        <pc:sldMkLst>
          <pc:docMk/>
          <pc:sldMk cId="3203667889" sldId="286"/>
        </pc:sldMkLst>
        <pc:spChg chg="mo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2" creationId="{D794FC7C-422F-BB91-B129-DA305A49A1E9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19" creationId="{BACC6370-2D7E-4714-9D71-7542949D7D5D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0" creationId="{F68B3F68-107C-434F-AA38-110D5EA91B85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1" creationId="{AAD0DBB9-1A4B-4391-81D4-CB19F9AB918A}"/>
          </ac:spMkLst>
        </pc:spChg>
        <pc:spChg chg="add">
          <ac:chgData name="Kenneth Copas" userId="acf87e8c-e0c4-48a9-850b-6aa06780f160" providerId="ADAL" clId="{774A18C4-AB25-47E3-BB86-8143C4A91D91}" dt="2025-05-30T14:27:48.020" v="6325" actId="26606"/>
          <ac:spMkLst>
            <pc:docMk/>
            <pc:sldMk cId="3203667889" sldId="286"/>
            <ac:spMk id="122" creationId="{063BBA22-50EA-4C4D-BE05-F1CE4E63AA56}"/>
          </ac:spMkLst>
        </pc:spChg>
        <pc:graphicFrameChg chg="add mod">
          <ac:chgData name="Kenneth Copas" userId="acf87e8c-e0c4-48a9-850b-6aa06780f160" providerId="ADAL" clId="{774A18C4-AB25-47E3-BB86-8143C4A91D91}" dt="2025-05-30T14:32:27.703" v="6389"/>
          <ac:graphicFrameMkLst>
            <pc:docMk/>
            <pc:sldMk cId="3203667889" sldId="286"/>
            <ac:graphicFrameMk id="123" creationId="{937E1B2D-51BE-E284-1FB9-D4C68D4DE2A7}"/>
          </ac:graphicFrameMkLst>
        </pc:graphicFrameChg>
      </pc:sldChg>
      <pc:sldChg chg="addSp delSp modSp add mod delAnim modAnim">
        <pc:chgData name="Kenneth Copas" userId="acf87e8c-e0c4-48a9-850b-6aa06780f160" providerId="ADAL" clId="{774A18C4-AB25-47E3-BB86-8143C4A91D91}" dt="2025-05-30T14:55:52.368" v="6543" actId="20577"/>
        <pc:sldMkLst>
          <pc:docMk/>
          <pc:sldMk cId="584810815" sldId="287"/>
        </pc:sldMkLst>
        <pc:spChg chg="add mod">
          <ac:chgData name="Kenneth Copas" userId="acf87e8c-e0c4-48a9-850b-6aa06780f160" providerId="ADAL" clId="{774A18C4-AB25-47E3-BB86-8143C4A91D91}" dt="2025-05-30T14:49:43.381" v="6505" actId="1076"/>
          <ac:spMkLst>
            <pc:docMk/>
            <pc:sldMk cId="584810815" sldId="287"/>
            <ac:spMk id="2" creationId="{30901AEE-291A-20EA-5635-E348019F964D}"/>
          </ac:spMkLst>
        </pc:spChg>
        <pc:spChg chg="add mod">
          <ac:chgData name="Kenneth Copas" userId="acf87e8c-e0c4-48a9-850b-6aa06780f160" providerId="ADAL" clId="{774A18C4-AB25-47E3-BB86-8143C4A91D91}" dt="2025-05-30T14:55:52.368" v="6543" actId="20577"/>
          <ac:spMkLst>
            <pc:docMk/>
            <pc:sldMk cId="584810815" sldId="287"/>
            <ac:spMk id="7" creationId="{EE0E4F30-6202-F1F4-3E2D-D91CFB7A9D1E}"/>
          </ac:spMkLst>
        </pc:spChg>
        <pc:spChg chg="mod">
          <ac:chgData name="Kenneth Copas" userId="acf87e8c-e0c4-48a9-850b-6aa06780f160" providerId="ADAL" clId="{774A18C4-AB25-47E3-BB86-8143C4A91D91}" dt="2025-05-30T14:33:06.850" v="6405" actId="20577"/>
          <ac:spMkLst>
            <pc:docMk/>
            <pc:sldMk cId="584810815" sldId="287"/>
            <ac:spMk id="12" creationId="{69C2B421-86CB-BD8A-53EF-1EEB7C47D20C}"/>
          </ac:spMkLst>
        </pc:spChg>
        <pc:spChg chg="mod">
          <ac:chgData name="Kenneth Copas" userId="acf87e8c-e0c4-48a9-850b-6aa06780f160" providerId="ADAL" clId="{774A18C4-AB25-47E3-BB86-8143C4A91D91}" dt="2025-05-30T14:49:43.381" v="6505" actId="1076"/>
          <ac:spMkLst>
            <pc:docMk/>
            <pc:sldMk cId="584810815" sldId="287"/>
            <ac:spMk id="14" creationId="{000254C5-2B6E-C812-B4A1-C95A30B528A7}"/>
          </ac:spMkLst>
        </pc:spChg>
        <pc:spChg chg="add mod">
          <ac:chgData name="Kenneth Copas" userId="acf87e8c-e0c4-48a9-850b-6aa06780f160" providerId="ADAL" clId="{774A18C4-AB25-47E3-BB86-8143C4A91D91}" dt="2025-05-30T14:49:59.807" v="6507" actId="1076"/>
          <ac:spMkLst>
            <pc:docMk/>
            <pc:sldMk cId="584810815" sldId="287"/>
            <ac:spMk id="19" creationId="{D3933ACF-180D-740A-A414-4AD2AF049575}"/>
          </ac:spMkLst>
        </pc:spChg>
        <pc:spChg chg="add mod">
          <ac:chgData name="Kenneth Copas" userId="acf87e8c-e0c4-48a9-850b-6aa06780f160" providerId="ADAL" clId="{774A18C4-AB25-47E3-BB86-8143C4A91D91}" dt="2025-05-30T14:51:13.413" v="6518" actId="20577"/>
          <ac:spMkLst>
            <pc:docMk/>
            <pc:sldMk cId="584810815" sldId="287"/>
            <ac:spMk id="22" creationId="{CDDF174D-9B38-3A9B-4749-98496A37A94E}"/>
          </ac:spMkLst>
        </pc:spChg>
        <pc:picChg chg="add mod">
          <ac:chgData name="Kenneth Copas" userId="acf87e8c-e0c4-48a9-850b-6aa06780f160" providerId="ADAL" clId="{774A18C4-AB25-47E3-BB86-8143C4A91D91}" dt="2025-05-30T14:49:43.381" v="6505" actId="1076"/>
          <ac:picMkLst>
            <pc:docMk/>
            <pc:sldMk cId="584810815" sldId="287"/>
            <ac:picMk id="6" creationId="{2641FE38-7B11-47EC-0314-5F18B07BE978}"/>
          </ac:picMkLst>
        </pc:picChg>
        <pc:picChg chg="add mod">
          <ac:chgData name="Kenneth Copas" userId="acf87e8c-e0c4-48a9-850b-6aa06780f160" providerId="ADAL" clId="{774A18C4-AB25-47E3-BB86-8143C4A91D91}" dt="2025-05-30T14:50:56.830" v="6514" actId="1076"/>
          <ac:picMkLst>
            <pc:docMk/>
            <pc:sldMk cId="584810815" sldId="287"/>
            <ac:picMk id="21" creationId="{BEDAF339-E7D3-5950-8340-283F540CE7A9}"/>
          </ac:picMkLst>
        </pc:picChg>
      </pc:sldChg>
      <pc:sldChg chg="addSp delSp modSp add mod addAnim delAnim modAnim">
        <pc:chgData name="Kenneth Copas" userId="acf87e8c-e0c4-48a9-850b-6aa06780f160" providerId="ADAL" clId="{774A18C4-AB25-47E3-BB86-8143C4A91D91}" dt="2025-05-30T15:50:38.115" v="6740"/>
        <pc:sldMkLst>
          <pc:docMk/>
          <pc:sldMk cId="433942857" sldId="288"/>
        </pc:sldMkLst>
        <pc:spChg chg="add mod">
          <ac:chgData name="Kenneth Copas" userId="acf87e8c-e0c4-48a9-850b-6aa06780f160" providerId="ADAL" clId="{774A18C4-AB25-47E3-BB86-8143C4A91D91}" dt="2025-05-30T15:47:47.422" v="6652" actId="1076"/>
          <ac:spMkLst>
            <pc:docMk/>
            <pc:sldMk cId="433942857" sldId="288"/>
            <ac:spMk id="7" creationId="{FD00F5D8-6004-B12E-C291-550D644B076F}"/>
          </ac:spMkLst>
        </pc:spChg>
        <pc:spChg chg="mod">
          <ac:chgData name="Kenneth Copas" userId="acf87e8c-e0c4-48a9-850b-6aa06780f160" providerId="ADAL" clId="{774A18C4-AB25-47E3-BB86-8143C4A91D91}" dt="2025-05-30T14:33:24.902" v="6439" actId="14100"/>
          <ac:spMkLst>
            <pc:docMk/>
            <pc:sldMk cId="433942857" sldId="288"/>
            <ac:spMk id="12" creationId="{2A031A77-9648-BC43-8F07-67E87486DF21}"/>
          </ac:spMkLst>
        </pc:spChg>
        <pc:spChg chg="add del mod">
          <ac:chgData name="Kenneth Copas" userId="acf87e8c-e0c4-48a9-850b-6aa06780f160" providerId="ADAL" clId="{774A18C4-AB25-47E3-BB86-8143C4A91D91}" dt="2025-05-30T15:47:12.403" v="6647" actId="1076"/>
          <ac:spMkLst>
            <pc:docMk/>
            <pc:sldMk cId="433942857" sldId="288"/>
            <ac:spMk id="14" creationId="{A5E5C198-6A64-9525-D6A4-C13CC0E01C90}"/>
          </ac:spMkLst>
        </pc:spChg>
        <pc:spChg chg="add mod">
          <ac:chgData name="Kenneth Copas" userId="acf87e8c-e0c4-48a9-850b-6aa06780f160" providerId="ADAL" clId="{774A18C4-AB25-47E3-BB86-8143C4A91D91}" dt="2025-05-30T15:47:47.422" v="6652" actId="1076"/>
          <ac:spMkLst>
            <pc:docMk/>
            <pc:sldMk cId="433942857" sldId="288"/>
            <ac:spMk id="17" creationId="{CA7409C4-C699-EDC6-D092-10E6E6DD9761}"/>
          </ac:spMkLst>
        </pc:spChg>
        <pc:spChg chg="add mod">
          <ac:chgData name="Kenneth Copas" userId="acf87e8c-e0c4-48a9-850b-6aa06780f160" providerId="ADAL" clId="{774A18C4-AB25-47E3-BB86-8143C4A91D91}" dt="2025-05-30T15:50:06.298" v="6737" actId="1076"/>
          <ac:spMkLst>
            <pc:docMk/>
            <pc:sldMk cId="433942857" sldId="288"/>
            <ac:spMk id="18" creationId="{D8104336-1EB1-D96C-7A3C-50E76447CBB4}"/>
          </ac:spMkLst>
        </pc:spChg>
        <pc:spChg chg="add mod">
          <ac:chgData name="Kenneth Copas" userId="acf87e8c-e0c4-48a9-850b-6aa06780f160" providerId="ADAL" clId="{774A18C4-AB25-47E3-BB86-8143C4A91D91}" dt="2025-05-30T15:49:58.918" v="6736" actId="1076"/>
          <ac:spMkLst>
            <pc:docMk/>
            <pc:sldMk cId="433942857" sldId="288"/>
            <ac:spMk id="19" creationId="{31D7246C-B750-0B02-F15A-1E8BF6CD515F}"/>
          </ac:spMkLst>
        </pc:spChg>
        <pc:picChg chg="add mod">
          <ac:chgData name="Kenneth Copas" userId="acf87e8c-e0c4-48a9-850b-6aa06780f160" providerId="ADAL" clId="{774A18C4-AB25-47E3-BB86-8143C4A91D91}" dt="2025-05-30T15:47:47.422" v="6652" actId="1076"/>
          <ac:picMkLst>
            <pc:docMk/>
            <pc:sldMk cId="433942857" sldId="288"/>
            <ac:picMk id="6" creationId="{35AD2E29-1BCC-6EF3-F69F-F4E906A035C9}"/>
          </ac:picMkLst>
        </pc:picChg>
        <pc:picChg chg="add mod">
          <ac:chgData name="Kenneth Copas" userId="acf87e8c-e0c4-48a9-850b-6aa06780f160" providerId="ADAL" clId="{774A18C4-AB25-47E3-BB86-8143C4A91D91}" dt="2025-05-30T15:47:56.760" v="6654" actId="1076"/>
          <ac:picMkLst>
            <pc:docMk/>
            <pc:sldMk cId="433942857" sldId="288"/>
            <ac:picMk id="10" creationId="{40C7D004-0E44-7262-CFF5-320D357C4F40}"/>
          </ac:picMkLst>
        </pc:picChg>
      </pc:sldChg>
      <pc:sldChg chg="add del">
        <pc:chgData name="Kenneth Copas" userId="acf87e8c-e0c4-48a9-850b-6aa06780f160" providerId="ADAL" clId="{774A18C4-AB25-47E3-BB86-8143C4A91D91}" dt="2025-05-30T17:08:19.151" v="7303"/>
        <pc:sldMkLst>
          <pc:docMk/>
          <pc:sldMk cId="1122046447" sldId="289"/>
        </pc:sldMkLst>
      </pc:sldChg>
      <pc:sldChg chg="modSp new del mod">
        <pc:chgData name="Kenneth Copas" userId="acf87e8c-e0c4-48a9-850b-6aa06780f160" providerId="ADAL" clId="{774A18C4-AB25-47E3-BB86-8143C4A91D91}" dt="2025-06-02T12:50:14.055" v="7344" actId="47"/>
        <pc:sldMkLst>
          <pc:docMk/>
          <pc:sldMk cId="1538926116" sldId="289"/>
        </pc:sldMkLst>
      </pc:sldChg>
      <pc:sldChg chg="addSp delSp modSp add del mod modAnim">
        <pc:chgData name="Kenneth Copas" userId="acf87e8c-e0c4-48a9-850b-6aa06780f160" providerId="ADAL" clId="{774A18C4-AB25-47E3-BB86-8143C4A91D91}" dt="2025-05-30T16:06:51.666" v="7298" actId="47"/>
        <pc:sldMkLst>
          <pc:docMk/>
          <pc:sldMk cId="1896662671" sldId="289"/>
        </pc:sldMkLst>
      </pc:sldChg>
      <pc:sldChg chg="addSp delSp modSp add del mod ord modAnim">
        <pc:chgData name="Kenneth Copas" userId="acf87e8c-e0c4-48a9-850b-6aa06780f160" providerId="ADAL" clId="{774A18C4-AB25-47E3-BB86-8143C4A91D91}" dt="2025-06-02T13:23:48.366" v="8025" actId="47"/>
        <pc:sldMkLst>
          <pc:docMk/>
          <pc:sldMk cId="3468607196" sldId="290"/>
        </pc:sldMkLst>
      </pc:sldChg>
      <pc:sldChg chg="addSp delSp modSp add mod ord modAnim">
        <pc:chgData name="Kenneth Copas" userId="acf87e8c-e0c4-48a9-850b-6aa06780f160" providerId="ADAL" clId="{774A18C4-AB25-47E3-BB86-8143C4A91D91}" dt="2025-06-02T13:47:01.525" v="8027" actId="1076"/>
        <pc:sldMkLst>
          <pc:docMk/>
          <pc:sldMk cId="2688493855" sldId="291"/>
        </pc:sldMkLst>
        <pc:spChg chg="mod">
          <ac:chgData name="Kenneth Copas" userId="acf87e8c-e0c4-48a9-850b-6aa06780f160" providerId="ADAL" clId="{774A18C4-AB25-47E3-BB86-8143C4A91D91}" dt="2025-06-02T13:47:01.525" v="8027" actId="1076"/>
          <ac:spMkLst>
            <pc:docMk/>
            <pc:sldMk cId="2688493855" sldId="291"/>
            <ac:spMk id="2" creationId="{CFCC6AEC-3F64-8743-47C4-FB2B5EF5EE97}"/>
          </ac:spMkLst>
        </pc:spChg>
        <pc:spChg chg="add mod">
          <ac:chgData name="Kenneth Copas" userId="acf87e8c-e0c4-48a9-850b-6aa06780f160" providerId="ADAL" clId="{774A18C4-AB25-47E3-BB86-8143C4A91D91}" dt="2025-06-02T13:22:13.579" v="7993" actId="1076"/>
          <ac:spMkLst>
            <pc:docMk/>
            <pc:sldMk cId="2688493855" sldId="291"/>
            <ac:spMk id="8" creationId="{15812F97-35BE-AA57-10CC-9A99A365C6F2}"/>
          </ac:spMkLst>
        </pc:spChg>
        <pc:spChg chg="add mod">
          <ac:chgData name="Kenneth Copas" userId="acf87e8c-e0c4-48a9-850b-6aa06780f160" providerId="ADAL" clId="{774A18C4-AB25-47E3-BB86-8143C4A91D91}" dt="2025-06-02T13:22:29.266" v="7995" actId="20577"/>
          <ac:spMkLst>
            <pc:docMk/>
            <pc:sldMk cId="2688493855" sldId="291"/>
            <ac:spMk id="11" creationId="{C750CAA5-91FF-39E0-42F6-06E3AF2BBB26}"/>
          </ac:spMkLst>
        </pc:spChg>
        <pc:spChg chg="add mod">
          <ac:chgData name="Kenneth Copas" userId="acf87e8c-e0c4-48a9-850b-6aa06780f160" providerId="ADAL" clId="{774A18C4-AB25-47E3-BB86-8143C4A91D91}" dt="2025-06-02T13:23:01.748" v="8005" actId="1076"/>
          <ac:spMkLst>
            <pc:docMk/>
            <pc:sldMk cId="2688493855" sldId="291"/>
            <ac:spMk id="12" creationId="{84704CFC-0DFB-BFC8-0F2D-6444F0DEB768}"/>
          </ac:spMkLst>
        </pc:spChg>
        <pc:spChg chg="add mod">
          <ac:chgData name="Kenneth Copas" userId="acf87e8c-e0c4-48a9-850b-6aa06780f160" providerId="ADAL" clId="{774A18C4-AB25-47E3-BB86-8143C4A91D91}" dt="2025-06-02T13:23:06.496" v="8007" actId="1076"/>
          <ac:spMkLst>
            <pc:docMk/>
            <pc:sldMk cId="2688493855" sldId="291"/>
            <ac:spMk id="13" creationId="{42F15E1B-D42F-EDD7-9342-931AAC559FA3}"/>
          </ac:spMkLst>
        </pc:sp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5" creationId="{67BA043E-3C8A-FAE9-18A9-F61F52C39545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6" creationId="{2EDF6161-998B-CC7C-76EE-127E51EB7B4A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7" creationId="{D16A92E7-1D37-802F-2801-9F83273E161A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9" creationId="{6CA0DC8C-FD9A-9D33-04C8-842CAEC989EE}"/>
          </ac:picMkLst>
        </pc:picChg>
        <pc:picChg chg="add mod">
          <ac:chgData name="Kenneth Copas" userId="acf87e8c-e0c4-48a9-850b-6aa06780f160" providerId="ADAL" clId="{774A18C4-AB25-47E3-BB86-8143C4A91D91}" dt="2025-06-02T13:22:13.579" v="7993" actId="1076"/>
          <ac:picMkLst>
            <pc:docMk/>
            <pc:sldMk cId="2688493855" sldId="291"/>
            <ac:picMk id="10" creationId="{253B5853-E731-ADFF-F041-303F313BC1FF}"/>
          </ac:picMkLst>
        </pc:picChg>
      </pc:sldChg>
      <pc:sldChg chg="addSp delSp modSp add mod addAnim delAnim modAnim">
        <pc:chgData name="Kenneth Copas" userId="acf87e8c-e0c4-48a9-850b-6aa06780f160" providerId="ADAL" clId="{774A18C4-AB25-47E3-BB86-8143C4A91D91}" dt="2025-06-02T14:15:11.833" v="8562" actId="14100"/>
        <pc:sldMkLst>
          <pc:docMk/>
          <pc:sldMk cId="528160161" sldId="292"/>
        </pc:sldMkLst>
        <pc:spChg chg="add mod">
          <ac:chgData name="Kenneth Copas" userId="acf87e8c-e0c4-48a9-850b-6aa06780f160" providerId="ADAL" clId="{774A18C4-AB25-47E3-BB86-8143C4A91D91}" dt="2025-06-02T13:57:00.023" v="8192" actId="1076"/>
          <ac:spMkLst>
            <pc:docMk/>
            <pc:sldMk cId="528160161" sldId="292"/>
            <ac:spMk id="16" creationId="{CB2D633C-5471-3CCC-C152-2F66BCC723BD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18" creationId="{82424344-E3E3-5D26-B296-EB6EFB05A88F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19" creationId="{FED06237-73E9-B5F2-E272-C68E59A1AF4E}"/>
          </ac:spMkLst>
        </pc:spChg>
        <pc:spChg chg="add mod">
          <ac:chgData name="Kenneth Copas" userId="acf87e8c-e0c4-48a9-850b-6aa06780f160" providerId="ADAL" clId="{774A18C4-AB25-47E3-BB86-8143C4A91D91}" dt="2025-06-02T14:02:15.286" v="8237" actId="1076"/>
          <ac:spMkLst>
            <pc:docMk/>
            <pc:sldMk cId="528160161" sldId="292"/>
            <ac:spMk id="20" creationId="{8257820B-FECA-0561-B79D-7F0E0CEC5D98}"/>
          </ac:spMkLst>
        </pc:spChg>
        <pc:spChg chg="add mod topLvl">
          <ac:chgData name="Kenneth Copas" userId="acf87e8c-e0c4-48a9-850b-6aa06780f160" providerId="ADAL" clId="{774A18C4-AB25-47E3-BB86-8143C4A91D91}" dt="2025-06-02T14:02:38.103" v="8240" actId="478"/>
          <ac:spMkLst>
            <pc:docMk/>
            <pc:sldMk cId="528160161" sldId="292"/>
            <ac:spMk id="26" creationId="{B3F2ABE8-9451-250B-2A25-E6868B4404E3}"/>
          </ac:spMkLst>
        </pc:spChg>
        <pc:spChg chg="add mod">
          <ac:chgData name="Kenneth Copas" userId="acf87e8c-e0c4-48a9-850b-6aa06780f160" providerId="ADAL" clId="{774A18C4-AB25-47E3-BB86-8143C4A91D91}" dt="2025-06-02T14:01:35.728" v="8232"/>
          <ac:spMkLst>
            <pc:docMk/>
            <pc:sldMk cId="528160161" sldId="292"/>
            <ac:spMk id="28" creationId="{3C0BBDB8-99D3-95B3-1C2E-E3E047F43FCF}"/>
          </ac:spMkLst>
        </pc:spChg>
        <pc:spChg chg="add mod">
          <ac:chgData name="Kenneth Copas" userId="acf87e8c-e0c4-48a9-850b-6aa06780f160" providerId="ADAL" clId="{774A18C4-AB25-47E3-BB86-8143C4A91D91}" dt="2025-06-02T14:14:00.782" v="8559" actId="1076"/>
          <ac:spMkLst>
            <pc:docMk/>
            <pc:sldMk cId="528160161" sldId="292"/>
            <ac:spMk id="29" creationId="{023B3F5B-8781-DAA0-14E8-A09CF5BAAEDB}"/>
          </ac:spMkLst>
        </pc:spChg>
        <pc:spChg chg="mod">
          <ac:chgData name="Kenneth Copas" userId="acf87e8c-e0c4-48a9-850b-6aa06780f160" providerId="ADAL" clId="{774A18C4-AB25-47E3-BB86-8143C4A91D91}" dt="2025-06-02T14:04:09.199" v="8334"/>
          <ac:spMkLst>
            <pc:docMk/>
            <pc:sldMk cId="528160161" sldId="292"/>
            <ac:spMk id="31" creationId="{9906675F-4913-7D74-CAD1-FE0FAFE7106C}"/>
          </ac:spMkLst>
        </pc:spChg>
        <pc:spChg chg="mod">
          <ac:chgData name="Kenneth Copas" userId="acf87e8c-e0c4-48a9-850b-6aa06780f160" providerId="ADAL" clId="{774A18C4-AB25-47E3-BB86-8143C4A91D91}" dt="2025-06-02T14:12:38.806" v="8536"/>
          <ac:spMkLst>
            <pc:docMk/>
            <pc:sldMk cId="528160161" sldId="292"/>
            <ac:spMk id="32" creationId="{31B4F79E-C6BA-8A56-9BB1-C976A2ABDDEF}"/>
          </ac:spMkLst>
        </pc:spChg>
        <pc:spChg chg="mod">
          <ac:chgData name="Kenneth Copas" userId="acf87e8c-e0c4-48a9-850b-6aa06780f160" providerId="ADAL" clId="{774A18C4-AB25-47E3-BB86-8143C4A91D91}" dt="2025-06-02T14:04:16.452" v="8336"/>
          <ac:spMkLst>
            <pc:docMk/>
            <pc:sldMk cId="528160161" sldId="292"/>
            <ac:spMk id="34" creationId="{C5E74726-2142-E4B6-047F-B92FB5855B2B}"/>
          </ac:spMkLst>
        </pc:spChg>
        <pc:spChg chg="mod">
          <ac:chgData name="Kenneth Copas" userId="acf87e8c-e0c4-48a9-850b-6aa06780f160" providerId="ADAL" clId="{774A18C4-AB25-47E3-BB86-8143C4A91D91}" dt="2025-06-02T14:13:48.115" v="8558" actId="113"/>
          <ac:spMkLst>
            <pc:docMk/>
            <pc:sldMk cId="528160161" sldId="292"/>
            <ac:spMk id="35" creationId="{9B16369E-5FB3-0C37-4C32-AC4754780047}"/>
          </ac:spMkLst>
        </pc:spChg>
        <pc:grpChg chg="add mod">
          <ac:chgData name="Kenneth Copas" userId="acf87e8c-e0c4-48a9-850b-6aa06780f160" providerId="ADAL" clId="{774A18C4-AB25-47E3-BB86-8143C4A91D91}" dt="2025-06-02T14:02:33.279" v="8238" actId="1076"/>
          <ac:grpSpMkLst>
            <pc:docMk/>
            <pc:sldMk cId="528160161" sldId="292"/>
            <ac:grpSpMk id="21" creationId="{2D26E21E-001A-EBB4-6FBD-8C567D26688F}"/>
          </ac:grpSpMkLst>
        </pc:grpChg>
        <pc:grpChg chg="add mod">
          <ac:chgData name="Kenneth Copas" userId="acf87e8c-e0c4-48a9-850b-6aa06780f160" providerId="ADAL" clId="{774A18C4-AB25-47E3-BB86-8143C4A91D91}" dt="2025-06-02T14:04:15.479" v="8335" actId="1076"/>
          <ac:grpSpMkLst>
            <pc:docMk/>
            <pc:sldMk cId="528160161" sldId="292"/>
            <ac:grpSpMk id="30" creationId="{C8D30481-1BE7-11AB-B8B5-F89468B49585}"/>
          </ac:grpSpMkLst>
        </pc:grpChg>
        <pc:grpChg chg="add mod">
          <ac:chgData name="Kenneth Copas" userId="acf87e8c-e0c4-48a9-850b-6aa06780f160" providerId="ADAL" clId="{774A18C4-AB25-47E3-BB86-8143C4A91D91}" dt="2025-06-02T14:04:28.689" v="8338" actId="1076"/>
          <ac:grpSpMkLst>
            <pc:docMk/>
            <pc:sldMk cId="528160161" sldId="292"/>
            <ac:grpSpMk id="33" creationId="{BDBDE14E-7305-B38A-F2FA-F4A1BAFFEB09}"/>
          </ac:grpSpMkLst>
        </pc:grp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17" creationId="{FD0D5CA5-4206-B41A-1E19-1AF4F61B1F49}"/>
          </ac:graphicFrameMkLst>
        </pc:graphicFrame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39" creationId="{BE801F3C-6049-1D07-2EBF-36F98AC300AE}"/>
          </ac:graphicFrameMkLst>
        </pc:graphicFrameChg>
        <pc:graphicFrameChg chg="add mod">
          <ac:chgData name="Kenneth Copas" userId="acf87e8c-e0c4-48a9-850b-6aa06780f160" providerId="ADAL" clId="{774A18C4-AB25-47E3-BB86-8143C4A91D91}" dt="2025-06-02T14:15:11.833" v="8562" actId="14100"/>
          <ac:graphicFrameMkLst>
            <pc:docMk/>
            <pc:sldMk cId="528160161" sldId="292"/>
            <ac:graphicFrameMk id="40" creationId="{240BDBA1-3332-7278-84C6-EE0B8C89C1BB}"/>
          </ac:graphicFrameMkLst>
        </pc:graphicFrameChg>
      </pc:sldChg>
      <pc:sldChg chg="addSp delSp modSp add del mod">
        <pc:chgData name="Kenneth Copas" userId="acf87e8c-e0c4-48a9-850b-6aa06780f160" providerId="ADAL" clId="{774A18C4-AB25-47E3-BB86-8143C4A91D91}" dt="2025-05-30T17:08:18.745" v="7302"/>
        <pc:sldMkLst>
          <pc:docMk/>
          <pc:sldMk cId="2403396084" sldId="2147471755"/>
        </pc:sldMkLst>
      </pc:sldChg>
    </pc:docChg>
  </pc:docChgLst>
  <pc:docChgLst>
    <pc:chgData name="Kenneth Copas" userId="acf87e8c-e0c4-48a9-850b-6aa06780f160" providerId="ADAL" clId="{C033EAB2-3B57-40FC-AFA2-E72F0E9566D5}"/>
    <pc:docChg chg="undo custSel addSld delSld modSld sldOrd modSection">
      <pc:chgData name="Kenneth Copas" userId="acf87e8c-e0c4-48a9-850b-6aa06780f160" providerId="ADAL" clId="{C033EAB2-3B57-40FC-AFA2-E72F0E9566D5}" dt="2025-06-06T20:10:36.014" v="5696"/>
      <pc:docMkLst>
        <pc:docMk/>
      </pc:docMkLst>
      <pc:sldChg chg="modSp mod modAnim modNotesTx">
        <pc:chgData name="Kenneth Copas" userId="acf87e8c-e0c4-48a9-850b-6aa06780f160" providerId="ADAL" clId="{C033EAB2-3B57-40FC-AFA2-E72F0E9566D5}" dt="2025-06-06T12:42:34.392" v="5107" actId="20577"/>
        <pc:sldMkLst>
          <pc:docMk/>
          <pc:sldMk cId="55267088" sldId="256"/>
        </pc:sldMkLst>
        <pc:spChg chg="mod">
          <ac:chgData name="Kenneth Copas" userId="acf87e8c-e0c4-48a9-850b-6aa06780f160" providerId="ADAL" clId="{C033EAB2-3B57-40FC-AFA2-E72F0E9566D5}" dt="2025-06-05T17:27:49.202" v="3273" actId="113"/>
          <ac:spMkLst>
            <pc:docMk/>
            <pc:sldMk cId="55267088" sldId="256"/>
            <ac:spMk id="2" creationId="{32728AC9-57AD-9129-2359-32C0C790D891}"/>
          </ac:spMkLst>
        </pc:spChg>
        <pc:spChg chg="mod">
          <ac:chgData name="Kenneth Copas" userId="acf87e8c-e0c4-48a9-850b-6aa06780f160" providerId="ADAL" clId="{C033EAB2-3B57-40FC-AFA2-E72F0E9566D5}" dt="2025-06-04T14:23:21.476" v="2668" actId="20577"/>
          <ac:spMkLst>
            <pc:docMk/>
            <pc:sldMk cId="55267088" sldId="256"/>
            <ac:spMk id="3" creationId="{77474AFA-0857-7060-D9BF-922D30B2727C}"/>
          </ac:spMkLst>
        </pc:spChg>
      </pc:sldChg>
      <pc:sldChg chg="del modNotesTx">
        <pc:chgData name="Kenneth Copas" userId="acf87e8c-e0c4-48a9-850b-6aa06780f160" providerId="ADAL" clId="{C033EAB2-3B57-40FC-AFA2-E72F0E9566D5}" dt="2025-06-04T15:11:23.140" v="2759" actId="47"/>
        <pc:sldMkLst>
          <pc:docMk/>
          <pc:sldMk cId="3992357642" sldId="259"/>
        </pc:sldMkLst>
      </pc:sldChg>
      <pc:sldChg chg="addSp delSp modSp mod addAnim delAnim modAnim modNotesTx">
        <pc:chgData name="Kenneth Copas" userId="acf87e8c-e0c4-48a9-850b-6aa06780f160" providerId="ADAL" clId="{C033EAB2-3B57-40FC-AFA2-E72F0E9566D5}" dt="2025-06-06T20:10:36.014" v="5696"/>
        <pc:sldMkLst>
          <pc:docMk/>
          <pc:sldMk cId="1753993030" sldId="260"/>
        </pc:sldMkLst>
        <pc:spChg chg="add del mod ord">
          <ac:chgData name="Kenneth Copas" userId="acf87e8c-e0c4-48a9-850b-6aa06780f160" providerId="ADAL" clId="{C033EAB2-3B57-40FC-AFA2-E72F0E9566D5}" dt="2025-06-06T19:59:30.889" v="5638" actId="1076"/>
          <ac:spMkLst>
            <pc:docMk/>
            <pc:sldMk cId="1753993030" sldId="260"/>
            <ac:spMk id="3" creationId="{51045CD4-8996-A378-16A4-F0DF732F3DEB}"/>
          </ac:spMkLst>
        </pc:spChg>
        <pc:spChg chg="add mod ord">
          <ac:chgData name="Kenneth Copas" userId="acf87e8c-e0c4-48a9-850b-6aa06780f160" providerId="ADAL" clId="{C033EAB2-3B57-40FC-AFA2-E72F0E9566D5}" dt="2025-06-06T19:59:50.223" v="5649" actId="171"/>
          <ac:spMkLst>
            <pc:docMk/>
            <pc:sldMk cId="1753993030" sldId="260"/>
            <ac:spMk id="5" creationId="{4C6CDBE3-0E3D-96FD-9D08-EFF4DAD59F16}"/>
          </ac:spMkLst>
        </pc:spChg>
        <pc:spChg chg="add del mod ord">
          <ac:chgData name="Kenneth Copas" userId="acf87e8c-e0c4-48a9-850b-6aa06780f160" providerId="ADAL" clId="{C033EAB2-3B57-40FC-AFA2-E72F0E9566D5}" dt="2025-06-06T20:10:33.915" v="5694" actId="21"/>
          <ac:spMkLst>
            <pc:docMk/>
            <pc:sldMk cId="1753993030" sldId="260"/>
            <ac:spMk id="6" creationId="{51045CD4-8996-A378-16A4-F0DF732F3DEB}"/>
          </ac:spMkLst>
        </pc:spChg>
        <pc:spChg chg="add del mod">
          <ac:chgData name="Kenneth Copas" userId="acf87e8c-e0c4-48a9-850b-6aa06780f160" providerId="ADAL" clId="{C033EAB2-3B57-40FC-AFA2-E72F0E9566D5}" dt="2025-06-06T20:06:37.246" v="5677" actId="478"/>
          <ac:spMkLst>
            <pc:docMk/>
            <pc:sldMk cId="1753993030" sldId="260"/>
            <ac:spMk id="7" creationId="{5941870C-8251-39A3-2ED8-F394B51F190E}"/>
          </ac:spMkLst>
        </pc:spChg>
        <pc:spChg chg="add mod">
          <ac:chgData name="Kenneth Copas" userId="acf87e8c-e0c4-48a9-850b-6aa06780f160" providerId="ADAL" clId="{C033EAB2-3B57-40FC-AFA2-E72F0E9566D5}" dt="2025-06-06T20:10:35.458" v="5695"/>
          <ac:spMkLst>
            <pc:docMk/>
            <pc:sldMk cId="1753993030" sldId="260"/>
            <ac:spMk id="8" creationId="{51045CD4-8996-A378-16A4-F0DF732F3DEB}"/>
          </ac:spMkLst>
        </pc:spChg>
        <pc:graphicFrameChg chg="mod modGraphic">
          <ac:chgData name="Kenneth Copas" userId="acf87e8c-e0c4-48a9-850b-6aa06780f160" providerId="ADAL" clId="{C033EAB2-3B57-40FC-AFA2-E72F0E9566D5}" dt="2025-06-06T19:59:31.019" v="5642"/>
          <ac:graphicFrameMkLst>
            <pc:docMk/>
            <pc:sldMk cId="1753993030" sldId="260"/>
            <ac:graphicFrameMk id="4" creationId="{5910A06E-A0C1-FA0D-6450-B3FF36D8B785}"/>
          </ac:graphicFrameMkLst>
        </pc:graphicFrameChg>
      </pc:sldChg>
      <pc:sldChg chg="modNotesTx">
        <pc:chgData name="Kenneth Copas" userId="acf87e8c-e0c4-48a9-850b-6aa06780f160" providerId="ADAL" clId="{C033EAB2-3B57-40FC-AFA2-E72F0E9566D5}" dt="2025-06-05T18:04:15.998" v="3524" actId="20577"/>
        <pc:sldMkLst>
          <pc:docMk/>
          <pc:sldMk cId="3220776107" sldId="264"/>
        </pc:sldMkLst>
      </pc:sldChg>
      <pc:sldChg chg="ord modNotesTx">
        <pc:chgData name="Kenneth Copas" userId="acf87e8c-e0c4-48a9-850b-6aa06780f160" providerId="ADAL" clId="{C033EAB2-3B57-40FC-AFA2-E72F0E9566D5}" dt="2025-06-04T15:12:15.435" v="2761"/>
        <pc:sldMkLst>
          <pc:docMk/>
          <pc:sldMk cId="2899819684" sldId="266"/>
        </pc:sldMkLst>
      </pc:sldChg>
      <pc:sldChg chg="delSp modSp ord modNotesTx">
        <pc:chgData name="Kenneth Copas" userId="acf87e8c-e0c4-48a9-850b-6aa06780f160" providerId="ADAL" clId="{C033EAB2-3B57-40FC-AFA2-E72F0E9566D5}" dt="2025-06-06T15:40:28.437" v="5409" actId="20577"/>
        <pc:sldMkLst>
          <pc:docMk/>
          <pc:sldMk cId="3254621715" sldId="270"/>
        </pc:sldMkLst>
        <pc:picChg chg="mod">
          <ac:chgData name="Kenneth Copas" userId="acf87e8c-e0c4-48a9-850b-6aa06780f160" providerId="ADAL" clId="{C033EAB2-3B57-40FC-AFA2-E72F0E9566D5}" dt="2025-06-04T15:14:40.150" v="2772" actId="14100"/>
          <ac:picMkLst>
            <pc:docMk/>
            <pc:sldMk cId="3254621715" sldId="270"/>
            <ac:picMk id="7" creationId="{B2BA949E-85F9-C4F7-C873-4FDBDD23E5B9}"/>
          </ac:picMkLst>
        </pc:picChg>
        <pc:picChg chg="mod">
          <ac:chgData name="Kenneth Copas" userId="acf87e8c-e0c4-48a9-850b-6aa06780f160" providerId="ADAL" clId="{C033EAB2-3B57-40FC-AFA2-E72F0E9566D5}" dt="2025-06-04T15:14:29.405" v="2771" actId="1076"/>
          <ac:picMkLst>
            <pc:docMk/>
            <pc:sldMk cId="3254621715" sldId="270"/>
            <ac:picMk id="1026" creationId="{696288CB-B56D-FD96-AD69-4C4173E37547}"/>
          </ac:picMkLst>
        </pc:picChg>
        <pc:picChg chg="mod">
          <ac:chgData name="Kenneth Copas" userId="acf87e8c-e0c4-48a9-850b-6aa06780f160" providerId="ADAL" clId="{C033EAB2-3B57-40FC-AFA2-E72F0E9566D5}" dt="2025-06-04T15:14:29.405" v="2771" actId="1076"/>
          <ac:picMkLst>
            <pc:docMk/>
            <pc:sldMk cId="3254621715" sldId="270"/>
            <ac:picMk id="1046" creationId="{69A9E1C1-79D6-F3BB-0E1D-C8236C8C6764}"/>
          </ac:picMkLst>
        </pc:picChg>
        <pc:picChg chg="mod">
          <ac:chgData name="Kenneth Copas" userId="acf87e8c-e0c4-48a9-850b-6aa06780f160" providerId="ADAL" clId="{C033EAB2-3B57-40FC-AFA2-E72F0E9566D5}" dt="2025-06-04T15:13:30.995" v="2765" actId="14100"/>
          <ac:picMkLst>
            <pc:docMk/>
            <pc:sldMk cId="3254621715" sldId="270"/>
            <ac:picMk id="3074" creationId="{83273657-3D95-0693-42FD-EFD27AA1354D}"/>
          </ac:picMkLst>
        </pc:picChg>
      </pc:sldChg>
      <pc:sldChg chg="modSp mod modNotesTx">
        <pc:chgData name="Kenneth Copas" userId="acf87e8c-e0c4-48a9-850b-6aa06780f160" providerId="ADAL" clId="{C033EAB2-3B57-40FC-AFA2-E72F0E9566D5}" dt="2025-06-06T15:40:36.761" v="5416" actId="20577"/>
        <pc:sldMkLst>
          <pc:docMk/>
          <pc:sldMk cId="2762418532" sldId="271"/>
        </pc:sldMkLst>
        <pc:spChg chg="mod">
          <ac:chgData name="Kenneth Copas" userId="acf87e8c-e0c4-48a9-850b-6aa06780f160" providerId="ADAL" clId="{C033EAB2-3B57-40FC-AFA2-E72F0E9566D5}" dt="2025-06-04T14:56:20.524" v="2685" actId="20577"/>
          <ac:spMkLst>
            <pc:docMk/>
            <pc:sldMk cId="2762418532" sldId="271"/>
            <ac:spMk id="6" creationId="{F386D3D0-75D8-5010-320E-FCD427480DB5}"/>
          </ac:spMkLst>
        </pc:spChg>
        <pc:graphicFrameChg chg="mod">
          <ac:chgData name="Kenneth Copas" userId="acf87e8c-e0c4-48a9-850b-6aa06780f160" providerId="ADAL" clId="{C033EAB2-3B57-40FC-AFA2-E72F0E9566D5}" dt="2025-06-04T13:28:39.398" v="1372" actId="20577"/>
          <ac:graphicFrameMkLst>
            <pc:docMk/>
            <pc:sldMk cId="2762418532" sldId="271"/>
            <ac:graphicFrameMk id="9" creationId="{B2225CD7-170D-3DA4-60DA-6086CD7585E4}"/>
          </ac:graphicFrameMkLst>
        </pc:graphicFrameChg>
      </pc:sldChg>
      <pc:sldChg chg="modNotesTx">
        <pc:chgData name="Kenneth Copas" userId="acf87e8c-e0c4-48a9-850b-6aa06780f160" providerId="ADAL" clId="{C033EAB2-3B57-40FC-AFA2-E72F0E9566D5}" dt="2025-06-06T15:39:25.147" v="5355" actId="20577"/>
        <pc:sldMkLst>
          <pc:docMk/>
          <pc:sldMk cId="2929353324" sldId="279"/>
        </pc:sldMkLst>
      </pc:sldChg>
      <pc:sldChg chg="addSp delSp modSp mod modNotesTx">
        <pc:chgData name="Kenneth Copas" userId="acf87e8c-e0c4-48a9-850b-6aa06780f160" providerId="ADAL" clId="{C033EAB2-3B57-40FC-AFA2-E72F0E9566D5}" dt="2025-06-06T12:18:02.681" v="4262" actId="1076"/>
        <pc:sldMkLst>
          <pc:docMk/>
          <pc:sldMk cId="1102396629" sldId="283"/>
        </pc:sldMkLst>
        <pc:picChg chg="add mod">
          <ac:chgData name="Kenneth Copas" userId="acf87e8c-e0c4-48a9-850b-6aa06780f160" providerId="ADAL" clId="{C033EAB2-3B57-40FC-AFA2-E72F0E9566D5}" dt="2025-06-06T12:18:02.681" v="4262" actId="1076"/>
          <ac:picMkLst>
            <pc:docMk/>
            <pc:sldMk cId="1102396629" sldId="283"/>
            <ac:picMk id="3" creationId="{994B5313-19ED-0C50-0212-CB0CE1701DF8}"/>
          </ac:picMkLst>
        </pc:picChg>
        <pc:picChg chg="add del mod">
          <ac:chgData name="Kenneth Copas" userId="acf87e8c-e0c4-48a9-850b-6aa06780f160" providerId="ADAL" clId="{C033EAB2-3B57-40FC-AFA2-E72F0E9566D5}" dt="2025-06-06T12:17:59.623" v="4261" actId="478"/>
          <ac:picMkLst>
            <pc:docMk/>
            <pc:sldMk cId="1102396629" sldId="283"/>
            <ac:picMk id="5" creationId="{B79A4AEB-E6AE-060A-C5A2-9BCBD297300C}"/>
          </ac:picMkLst>
        </pc:picChg>
      </pc:sldChg>
      <pc:sldChg chg="modNotesTx">
        <pc:chgData name="Kenneth Copas" userId="acf87e8c-e0c4-48a9-850b-6aa06780f160" providerId="ADAL" clId="{C033EAB2-3B57-40FC-AFA2-E72F0E9566D5}" dt="2025-06-06T15:39:06.702" v="5340" actId="20577"/>
        <pc:sldMkLst>
          <pc:docMk/>
          <pc:sldMk cId="3501458890" sldId="285"/>
        </pc:sldMkLst>
      </pc:sldChg>
      <pc:sldChg chg="modSp modNotesTx">
        <pc:chgData name="Kenneth Copas" userId="acf87e8c-e0c4-48a9-850b-6aa06780f160" providerId="ADAL" clId="{C033EAB2-3B57-40FC-AFA2-E72F0E9566D5}" dt="2025-06-06T15:38:53.308" v="5335" actId="20577"/>
        <pc:sldMkLst>
          <pc:docMk/>
          <pc:sldMk cId="3203667889" sldId="286"/>
        </pc:sldMkLst>
        <pc:graphicFrameChg chg="mod">
          <ac:chgData name="Kenneth Copas" userId="acf87e8c-e0c4-48a9-850b-6aa06780f160" providerId="ADAL" clId="{C033EAB2-3B57-40FC-AFA2-E72F0E9566D5}" dt="2025-06-06T12:39:31.989" v="4780" actId="20577"/>
          <ac:graphicFrameMkLst>
            <pc:docMk/>
            <pc:sldMk cId="3203667889" sldId="286"/>
            <ac:graphicFrameMk id="123" creationId="{937E1B2D-51BE-E284-1FB9-D4C68D4DE2A7}"/>
          </ac:graphicFrameMkLst>
        </pc:graphicFrameChg>
      </pc:sldChg>
      <pc:sldChg chg="modNotesTx">
        <pc:chgData name="Kenneth Copas" userId="acf87e8c-e0c4-48a9-850b-6aa06780f160" providerId="ADAL" clId="{C033EAB2-3B57-40FC-AFA2-E72F0E9566D5}" dt="2025-06-06T15:39:12.457" v="5345" actId="20577"/>
        <pc:sldMkLst>
          <pc:docMk/>
          <pc:sldMk cId="584810815" sldId="287"/>
        </pc:sldMkLst>
      </pc:sldChg>
      <pc:sldChg chg="modNotesTx">
        <pc:chgData name="Kenneth Copas" userId="acf87e8c-e0c4-48a9-850b-6aa06780f160" providerId="ADAL" clId="{C033EAB2-3B57-40FC-AFA2-E72F0E9566D5}" dt="2025-06-06T15:39:18.444" v="5350" actId="20577"/>
        <pc:sldMkLst>
          <pc:docMk/>
          <pc:sldMk cId="433942857" sldId="288"/>
        </pc:sldMkLst>
      </pc:sldChg>
      <pc:sldChg chg="modSp mod modNotesTx">
        <pc:chgData name="Kenneth Copas" userId="acf87e8c-e0c4-48a9-850b-6aa06780f160" providerId="ADAL" clId="{C033EAB2-3B57-40FC-AFA2-E72F0E9566D5}" dt="2025-06-05T18:03:00.675" v="3404" actId="20577"/>
        <pc:sldMkLst>
          <pc:docMk/>
          <pc:sldMk cId="2688493855" sldId="291"/>
        </pc:sldMkLst>
        <pc:picChg chg="mod">
          <ac:chgData name="Kenneth Copas" userId="acf87e8c-e0c4-48a9-850b-6aa06780f160" providerId="ADAL" clId="{C033EAB2-3B57-40FC-AFA2-E72F0E9566D5}" dt="2025-06-05T17:26:51.586" v="3249" actId="1076"/>
          <ac:picMkLst>
            <pc:docMk/>
            <pc:sldMk cId="2688493855" sldId="291"/>
            <ac:picMk id="7" creationId="{D16A92E7-1D37-802F-2801-9F83273E161A}"/>
          </ac:picMkLst>
        </pc:picChg>
      </pc:sldChg>
      <pc:sldChg chg="addSp modSp modNotesTx">
        <pc:chgData name="Kenneth Copas" userId="acf87e8c-e0c4-48a9-850b-6aa06780f160" providerId="ADAL" clId="{C033EAB2-3B57-40FC-AFA2-E72F0E9566D5}" dt="2025-06-06T15:38:41.181" v="5330" actId="20577"/>
        <pc:sldMkLst>
          <pc:docMk/>
          <pc:sldMk cId="528160161" sldId="292"/>
        </pc:sldMkLst>
      </pc:sldChg>
      <pc:sldChg chg="addSp delSp modSp mod modNotesTx">
        <pc:chgData name="Kenneth Copas" userId="acf87e8c-e0c4-48a9-850b-6aa06780f160" providerId="ADAL" clId="{C033EAB2-3B57-40FC-AFA2-E72F0E9566D5}" dt="2025-06-06T12:34:55.160" v="4577" actId="20577"/>
        <pc:sldMkLst>
          <pc:docMk/>
          <pc:sldMk cId="204358488" sldId="293"/>
        </pc:sldMkLst>
        <pc:spChg chg="mod">
          <ac:chgData name="Kenneth Copas" userId="acf87e8c-e0c4-48a9-850b-6aa06780f160" providerId="ADAL" clId="{C033EAB2-3B57-40FC-AFA2-E72F0E9566D5}" dt="2025-06-03T20:36:38.520" v="133" actId="14861"/>
          <ac:spMkLst>
            <pc:docMk/>
            <pc:sldMk cId="204358488" sldId="293"/>
            <ac:spMk id="2" creationId="{635360F9-5A89-B78D-74B2-CD2ABE5702B8}"/>
          </ac:spMkLst>
        </pc:spChg>
        <pc:spChg chg="mod">
          <ac:chgData name="Kenneth Copas" userId="acf87e8c-e0c4-48a9-850b-6aa06780f160" providerId="ADAL" clId="{C033EAB2-3B57-40FC-AFA2-E72F0E9566D5}" dt="2025-06-06T12:34:55.160" v="4577" actId="20577"/>
          <ac:spMkLst>
            <pc:docMk/>
            <pc:sldMk cId="204358488" sldId="293"/>
            <ac:spMk id="6" creationId="{16A5E477-5AC0-E330-5900-07ED49CA3D06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2" creationId="{DA498AD9-5FBC-127F-0D51-47E561DEC368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3" creationId="{4CE9F425-A963-5E09-716D-547936CDEF16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4" creationId="{04F41974-7A4E-E858-87C6-706FCBE3C9F9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5" creationId="{BA761C3A-C547-5FA9-2565-8B386E663C7D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7" creationId="{7CB1B097-EA39-46B6-4C25-403BB6F207D0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8" creationId="{F672776A-2DEB-6630-058A-EEADA099586F}"/>
          </ac:spMkLst>
        </pc:spChg>
        <pc:spChg chg="mod">
          <ac:chgData name="Kenneth Copas" userId="acf87e8c-e0c4-48a9-850b-6aa06780f160" providerId="ADAL" clId="{C033EAB2-3B57-40FC-AFA2-E72F0E9566D5}" dt="2025-06-04T13:12:21.831" v="889" actId="164"/>
          <ac:spMkLst>
            <pc:docMk/>
            <pc:sldMk cId="204358488" sldId="293"/>
            <ac:spMk id="29" creationId="{66D824FC-77CA-7B48-5831-AF49B0795F1A}"/>
          </ac:spMkLst>
        </pc:spChg>
        <pc:spChg chg="add mod">
          <ac:chgData name="Kenneth Copas" userId="acf87e8c-e0c4-48a9-850b-6aa06780f160" providerId="ADAL" clId="{C033EAB2-3B57-40FC-AFA2-E72F0E9566D5}" dt="2025-06-04T13:18:12.325" v="966" actId="1076"/>
          <ac:spMkLst>
            <pc:docMk/>
            <pc:sldMk cId="204358488" sldId="293"/>
            <ac:spMk id="32" creationId="{986C49A6-1325-43CC-7B3D-6BCD70F51DF4}"/>
          </ac:spMkLst>
        </pc:spChg>
        <pc:spChg chg="mod">
          <ac:chgData name="Kenneth Copas" userId="acf87e8c-e0c4-48a9-850b-6aa06780f160" providerId="ADAL" clId="{C033EAB2-3B57-40FC-AFA2-E72F0E9566D5}" dt="2025-06-04T13:18:48.318" v="969" actId="1076"/>
          <ac:spMkLst>
            <pc:docMk/>
            <pc:sldMk cId="204358488" sldId="293"/>
            <ac:spMk id="33" creationId="{4C7EE61A-0E1F-F823-F612-AF78A3250F4F}"/>
          </ac:spMkLst>
        </pc:spChg>
        <pc:spChg chg="mod">
          <ac:chgData name="Kenneth Copas" userId="acf87e8c-e0c4-48a9-850b-6aa06780f160" providerId="ADAL" clId="{C033EAB2-3B57-40FC-AFA2-E72F0E9566D5}" dt="2025-06-04T13:18:48.318" v="969" actId="1076"/>
          <ac:spMkLst>
            <pc:docMk/>
            <pc:sldMk cId="204358488" sldId="293"/>
            <ac:spMk id="35" creationId="{5BF1239D-8266-931D-DCF9-C52B3C173856}"/>
          </ac:spMkLst>
        </pc:spChg>
        <pc:spChg chg="add mod">
          <ac:chgData name="Kenneth Copas" userId="acf87e8c-e0c4-48a9-850b-6aa06780f160" providerId="ADAL" clId="{C033EAB2-3B57-40FC-AFA2-E72F0E9566D5}" dt="2025-06-04T13:18:37.388" v="968" actId="1076"/>
          <ac:spMkLst>
            <pc:docMk/>
            <pc:sldMk cId="204358488" sldId="293"/>
            <ac:spMk id="39" creationId="{EAA41232-3B75-8D85-8E39-A778ABF7CB18}"/>
          </ac:spMkLst>
        </pc:spChg>
        <pc:spChg chg="add mod">
          <ac:chgData name="Kenneth Copas" userId="acf87e8c-e0c4-48a9-850b-6aa06780f160" providerId="ADAL" clId="{C033EAB2-3B57-40FC-AFA2-E72F0E9566D5}" dt="2025-06-04T13:18:37.388" v="968" actId="1076"/>
          <ac:spMkLst>
            <pc:docMk/>
            <pc:sldMk cId="204358488" sldId="293"/>
            <ac:spMk id="41" creationId="{58CC20F7-D560-AB76-BD69-ECFF3B1D76AD}"/>
          </ac:spMkLst>
        </pc:spChg>
        <pc:grpChg chg="mod ord">
          <ac:chgData name="Kenneth Copas" userId="acf87e8c-e0c4-48a9-850b-6aa06780f160" providerId="ADAL" clId="{C033EAB2-3B57-40FC-AFA2-E72F0E9566D5}" dt="2025-06-04T13:12:21.831" v="889" actId="164"/>
          <ac:grpSpMkLst>
            <pc:docMk/>
            <pc:sldMk cId="204358488" sldId="293"/>
            <ac:grpSpMk id="21" creationId="{502D8AF3-6D98-3F9B-9754-4F3B0EDB7EF8}"/>
          </ac:grpSpMkLst>
        </pc:grpChg>
        <pc:grpChg chg="add del mod">
          <ac:chgData name="Kenneth Copas" userId="acf87e8c-e0c4-48a9-850b-6aa06780f160" providerId="ADAL" clId="{C033EAB2-3B57-40FC-AFA2-E72F0E9566D5}" dt="2025-06-04T13:18:48.318" v="969" actId="1076"/>
          <ac:grpSpMkLst>
            <pc:docMk/>
            <pc:sldMk cId="204358488" sldId="293"/>
            <ac:grpSpMk id="30" creationId="{CB07CE06-4683-17F0-BC6A-4EE71794A763}"/>
          </ac:grpSpMkLst>
        </pc:grpChg>
        <pc:grpChg chg="mod">
          <ac:chgData name="Kenneth Copas" userId="acf87e8c-e0c4-48a9-850b-6aa06780f160" providerId="ADAL" clId="{C033EAB2-3B57-40FC-AFA2-E72F0E9566D5}" dt="2025-06-04T13:18:48.318" v="969" actId="1076"/>
          <ac:grpSpMkLst>
            <pc:docMk/>
            <pc:sldMk cId="204358488" sldId="293"/>
            <ac:grpSpMk id="31" creationId="{99DC67EB-EEE2-2510-7FFB-E91212BBAD08}"/>
          </ac:grpSpMkLst>
        </pc:grpChg>
        <pc:grpChg chg="mod">
          <ac:chgData name="Kenneth Copas" userId="acf87e8c-e0c4-48a9-850b-6aa06780f160" providerId="ADAL" clId="{C033EAB2-3B57-40FC-AFA2-E72F0E9566D5}" dt="2025-06-04T13:18:48.318" v="969" actId="1076"/>
          <ac:grpSpMkLst>
            <pc:docMk/>
            <pc:sldMk cId="204358488" sldId="293"/>
            <ac:grpSpMk id="36" creationId="{D732341D-6569-1B97-53D1-9A6A19F5E1B3}"/>
          </ac:grpSpMkLst>
        </pc:grpChg>
        <pc:grpChg chg="mod">
          <ac:chgData name="Kenneth Copas" userId="acf87e8c-e0c4-48a9-850b-6aa06780f160" providerId="ADAL" clId="{C033EAB2-3B57-40FC-AFA2-E72F0E9566D5}" dt="2025-06-04T13:18:48.318" v="969" actId="1076"/>
          <ac:grpSpMkLst>
            <pc:docMk/>
            <pc:sldMk cId="204358488" sldId="293"/>
            <ac:grpSpMk id="37" creationId="{4FA913BA-EF93-1DB3-96B2-D5D033300339}"/>
          </ac:grpSpMkLst>
        </pc:grpChg>
        <pc:picChg chg="mod">
          <ac:chgData name="Kenneth Copas" userId="acf87e8c-e0c4-48a9-850b-6aa06780f160" providerId="ADAL" clId="{C033EAB2-3B57-40FC-AFA2-E72F0E9566D5}" dt="2025-06-04T12:38:58.168" v="178" actId="1076"/>
          <ac:picMkLst>
            <pc:docMk/>
            <pc:sldMk cId="204358488" sldId="293"/>
            <ac:picMk id="3" creationId="{83054ED2-4129-B083-C08A-FAB42B542FB7}"/>
          </ac:picMkLst>
        </pc:picChg>
        <pc:picChg chg="add del mod">
          <ac:chgData name="Kenneth Copas" userId="acf87e8c-e0c4-48a9-850b-6aa06780f160" providerId="ADAL" clId="{C033EAB2-3B57-40FC-AFA2-E72F0E9566D5}" dt="2025-06-04T13:18:48.318" v="969" actId="1076"/>
          <ac:picMkLst>
            <pc:docMk/>
            <pc:sldMk cId="204358488" sldId="293"/>
            <ac:picMk id="13" creationId="{63BD264B-F1EE-CD88-392C-04D4A5886CCA}"/>
          </ac:picMkLst>
        </pc:picChg>
        <pc:picChg chg="mod">
          <ac:chgData name="Kenneth Copas" userId="acf87e8c-e0c4-48a9-850b-6aa06780f160" providerId="ADAL" clId="{C033EAB2-3B57-40FC-AFA2-E72F0E9566D5}" dt="2025-06-04T13:18:48.318" v="969" actId="1076"/>
          <ac:picMkLst>
            <pc:docMk/>
            <pc:sldMk cId="204358488" sldId="293"/>
            <ac:picMk id="26" creationId="{E49FD8E9-A379-EC58-54A4-283C20313E13}"/>
          </ac:picMkLst>
        </pc:picChg>
        <pc:picChg chg="mod">
          <ac:chgData name="Kenneth Copas" userId="acf87e8c-e0c4-48a9-850b-6aa06780f160" providerId="ADAL" clId="{C033EAB2-3B57-40FC-AFA2-E72F0E9566D5}" dt="2025-06-04T13:18:48.318" v="969" actId="1076"/>
          <ac:picMkLst>
            <pc:docMk/>
            <pc:sldMk cId="204358488" sldId="293"/>
            <ac:picMk id="1026" creationId="{8A5A20EE-77E5-8292-A45C-0E1AFE3BB70A}"/>
          </ac:picMkLst>
        </pc:picChg>
        <pc:picChg chg="mod">
          <ac:chgData name="Kenneth Copas" userId="acf87e8c-e0c4-48a9-850b-6aa06780f160" providerId="ADAL" clId="{C033EAB2-3B57-40FC-AFA2-E72F0E9566D5}" dt="2025-06-04T13:18:48.318" v="969" actId="1076"/>
          <ac:picMkLst>
            <pc:docMk/>
            <pc:sldMk cId="204358488" sldId="293"/>
            <ac:picMk id="1064" creationId="{18D658CC-733E-A833-7A8B-C47C04D67BE3}"/>
          </ac:picMkLst>
        </pc:picChg>
      </pc:sldChg>
      <pc:sldChg chg="modSp add del mod modTransition">
        <pc:chgData name="Kenneth Copas" userId="acf87e8c-e0c4-48a9-850b-6aa06780f160" providerId="ADAL" clId="{C033EAB2-3B57-40FC-AFA2-E72F0E9566D5}" dt="2025-06-06T20:04:59.980" v="5670" actId="47"/>
        <pc:sldMkLst>
          <pc:docMk/>
          <pc:sldMk cId="859685175" sldId="294"/>
        </pc:sldMkLst>
        <pc:spChg chg="mod">
          <ac:chgData name="Kenneth Copas" userId="acf87e8c-e0c4-48a9-850b-6aa06780f160" providerId="ADAL" clId="{C033EAB2-3B57-40FC-AFA2-E72F0E9566D5}" dt="2025-06-06T20:04:34.063" v="5668" actId="1076"/>
          <ac:spMkLst>
            <pc:docMk/>
            <pc:sldMk cId="859685175" sldId="294"/>
            <ac:spMk id="6" creationId="{0EA1DA6F-EDCE-2F14-7300-0E6D7413FC94}"/>
          </ac:spMkLst>
        </pc:spChg>
      </pc:sldChg>
      <pc:sldChg chg="add del">
        <pc:chgData name="Kenneth Copas" userId="acf87e8c-e0c4-48a9-850b-6aa06780f160" providerId="ADAL" clId="{C033EAB2-3B57-40FC-AFA2-E72F0E9566D5}" dt="2025-06-06T20:04:07.728" v="5666" actId="47"/>
        <pc:sldMkLst>
          <pc:docMk/>
          <pc:sldMk cId="3496513608" sldId="29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31610-DE84-4A1D-87B7-83F80AC46C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72E164-FC7D-450A-8124-FBD3462E5D71}">
      <dgm:prSet/>
      <dgm:spPr/>
      <dgm:t>
        <a:bodyPr/>
        <a:lstStyle/>
        <a:p>
          <a:r>
            <a:rPr lang="en-US" b="1" i="0" baseline="0">
              <a:solidFill>
                <a:srgbClr val="FFFFFF"/>
              </a:solidFill>
            </a:rPr>
            <a:t>Before Apprenticeship</a:t>
          </a:r>
          <a:endParaRPr lang="en-US">
            <a:solidFill>
              <a:srgbClr val="FFFFFF"/>
            </a:solidFill>
          </a:endParaRPr>
        </a:p>
      </dgm:t>
    </dgm:pt>
    <dgm:pt modelId="{186B5829-3B1A-4EB2-B47E-0E4443A5C9F0}" type="parTrans" cxnId="{8AD457BB-8BA9-4753-8FFF-D42F46ED4721}">
      <dgm:prSet/>
      <dgm:spPr/>
      <dgm:t>
        <a:bodyPr/>
        <a:lstStyle/>
        <a:p>
          <a:endParaRPr lang="en-US"/>
        </a:p>
      </dgm:t>
    </dgm:pt>
    <dgm:pt modelId="{1BACC9F1-AD56-4C50-8147-FEB20DEB3ADA}" type="sibTrans" cxnId="{8AD457BB-8BA9-4753-8FFF-D42F46ED4721}">
      <dgm:prSet/>
      <dgm:spPr/>
      <dgm:t>
        <a:bodyPr/>
        <a:lstStyle/>
        <a:p>
          <a:endParaRPr lang="en-US"/>
        </a:p>
      </dgm:t>
    </dgm:pt>
    <dgm:pt modelId="{546CA4E8-C2EC-415F-B8F1-73A5B77EC6B8}">
      <dgm:prSet/>
      <dgm:spPr/>
      <dgm:t>
        <a:bodyPr/>
        <a:lstStyle/>
        <a:p>
          <a:r>
            <a:rPr lang="en-US" i="1"/>
            <a:t>Software Engineering (JavaScript, HTML, CSS, Java, Python)</a:t>
          </a:r>
          <a:endParaRPr lang="en-US"/>
        </a:p>
      </dgm:t>
    </dgm:pt>
    <dgm:pt modelId="{42609E12-15A9-4427-AB6F-71268E9F6521}" type="parTrans" cxnId="{571FE140-87B6-4BBC-96A0-1DDCA3DC5130}">
      <dgm:prSet/>
      <dgm:spPr/>
      <dgm:t>
        <a:bodyPr/>
        <a:lstStyle/>
        <a:p>
          <a:endParaRPr lang="en-US"/>
        </a:p>
      </dgm:t>
    </dgm:pt>
    <dgm:pt modelId="{65EEB35D-5575-4448-93C2-67FD693ED27B}" type="sibTrans" cxnId="{571FE140-87B6-4BBC-96A0-1DDCA3DC5130}">
      <dgm:prSet/>
      <dgm:spPr/>
      <dgm:t>
        <a:bodyPr/>
        <a:lstStyle/>
        <a:p>
          <a:endParaRPr lang="en-US"/>
        </a:p>
      </dgm:t>
    </dgm:pt>
    <dgm:pt modelId="{3C47DD4B-3F18-42EE-996C-AE70C1CD6FE6}">
      <dgm:prSet/>
      <dgm:spPr/>
      <dgm:t>
        <a:bodyPr/>
        <a:lstStyle/>
        <a:p>
          <a:r>
            <a:rPr lang="en-US" i="1"/>
            <a:t>Object-Oriented Programming, Dynamic Programming</a:t>
          </a:r>
        </a:p>
      </dgm:t>
    </dgm:pt>
    <dgm:pt modelId="{09B81D51-160F-4C35-89F3-5D5D2FCD143E}" type="parTrans" cxnId="{D914CEE1-2556-4BF6-8342-B979D4F4E3C5}">
      <dgm:prSet/>
      <dgm:spPr/>
      <dgm:t>
        <a:bodyPr/>
        <a:lstStyle/>
        <a:p>
          <a:endParaRPr lang="en-US"/>
        </a:p>
      </dgm:t>
    </dgm:pt>
    <dgm:pt modelId="{C022C95B-8E5C-4DF6-99F0-F7260789785B}" type="sibTrans" cxnId="{D914CEE1-2556-4BF6-8342-B979D4F4E3C5}">
      <dgm:prSet/>
      <dgm:spPr/>
      <dgm:t>
        <a:bodyPr/>
        <a:lstStyle/>
        <a:p>
          <a:endParaRPr lang="en-US"/>
        </a:p>
      </dgm:t>
    </dgm:pt>
    <dgm:pt modelId="{BE4882F4-1210-47E9-A0D7-0C257B3213CC}">
      <dgm:prSet/>
      <dgm:spPr/>
      <dgm:t>
        <a:bodyPr/>
        <a:lstStyle/>
        <a:p>
          <a:r>
            <a:rPr lang="en-US" b="1"/>
            <a:t>During Apprenticeship</a:t>
          </a:r>
          <a:endParaRPr lang="en-US"/>
        </a:p>
      </dgm:t>
    </dgm:pt>
    <dgm:pt modelId="{919E1CAF-616E-40F7-ADE3-B52DDCD26204}" type="parTrans" cxnId="{EB8C441A-AE51-41DD-9DAF-E4CCEADCE3DC}">
      <dgm:prSet/>
      <dgm:spPr/>
      <dgm:t>
        <a:bodyPr/>
        <a:lstStyle/>
        <a:p>
          <a:endParaRPr lang="en-US"/>
        </a:p>
      </dgm:t>
    </dgm:pt>
    <dgm:pt modelId="{208231CC-D236-48EF-B803-D7AC1F81151B}" type="sibTrans" cxnId="{EB8C441A-AE51-41DD-9DAF-E4CCEADCE3DC}">
      <dgm:prSet/>
      <dgm:spPr/>
      <dgm:t>
        <a:bodyPr/>
        <a:lstStyle/>
        <a:p>
          <a:endParaRPr lang="en-US"/>
        </a:p>
      </dgm:t>
    </dgm:pt>
    <dgm:pt modelId="{D3E31551-C4A0-45A8-B8BE-42B006D2A8A2}">
      <dgm:prSet/>
      <dgm:spPr/>
      <dgm:t>
        <a:bodyPr/>
        <a:lstStyle/>
        <a:p>
          <a:endParaRPr lang="en-US"/>
        </a:p>
      </dgm:t>
    </dgm:pt>
    <dgm:pt modelId="{1DEE1BB1-14AF-4F7B-AC55-0881E25B7079}" type="parTrans" cxnId="{3D2ABC58-790B-4436-9FB0-3A17F5FB54F6}">
      <dgm:prSet/>
      <dgm:spPr/>
      <dgm:t>
        <a:bodyPr/>
        <a:lstStyle/>
        <a:p>
          <a:endParaRPr lang="en-US"/>
        </a:p>
      </dgm:t>
    </dgm:pt>
    <dgm:pt modelId="{3A668D41-9F16-495D-B83F-83DDB6C91BE6}" type="sibTrans" cxnId="{3D2ABC58-790B-4436-9FB0-3A17F5FB54F6}">
      <dgm:prSet/>
      <dgm:spPr/>
      <dgm:t>
        <a:bodyPr/>
        <a:lstStyle/>
        <a:p>
          <a:endParaRPr lang="en-US"/>
        </a:p>
      </dgm:t>
    </dgm:pt>
    <dgm:pt modelId="{575B6EF7-3277-40E3-97F6-519B48F47447}">
      <dgm:prSet/>
      <dgm:spPr/>
      <dgm:t>
        <a:bodyPr/>
        <a:lstStyle/>
        <a:p>
          <a:r>
            <a:rPr lang="en-US" b="1"/>
            <a:t>After Apprenticeship</a:t>
          </a:r>
          <a:endParaRPr lang="en-US"/>
        </a:p>
      </dgm:t>
    </dgm:pt>
    <dgm:pt modelId="{7AD94BE9-3B6A-44D7-82E3-BB7FDE0E2CD8}" type="parTrans" cxnId="{2C045016-E421-41C1-A006-22555F08B7B3}">
      <dgm:prSet/>
      <dgm:spPr/>
      <dgm:t>
        <a:bodyPr/>
        <a:lstStyle/>
        <a:p>
          <a:endParaRPr lang="en-US"/>
        </a:p>
      </dgm:t>
    </dgm:pt>
    <dgm:pt modelId="{528A9A5F-6A07-4F52-BD73-F5F49ABD464A}" type="sibTrans" cxnId="{2C045016-E421-41C1-A006-22555F08B7B3}">
      <dgm:prSet/>
      <dgm:spPr/>
      <dgm:t>
        <a:bodyPr/>
        <a:lstStyle/>
        <a:p>
          <a:endParaRPr lang="en-US"/>
        </a:p>
      </dgm:t>
    </dgm:pt>
    <dgm:pt modelId="{A7C3B1B3-83D4-448C-8AB9-3D95F52D4DCC}">
      <dgm:prSet/>
      <dgm:spPr/>
      <dgm:t>
        <a:bodyPr/>
        <a:lstStyle/>
        <a:p>
          <a:r>
            <a:rPr lang="en-US" i="1"/>
            <a:t>Courses and Certifications</a:t>
          </a:r>
        </a:p>
      </dgm:t>
    </dgm:pt>
    <dgm:pt modelId="{7F774F38-897A-4DB6-964A-BEB3B168B60E}" type="parTrans" cxnId="{41121114-033D-4804-B6EB-B8C88BC09C76}">
      <dgm:prSet/>
      <dgm:spPr/>
      <dgm:t>
        <a:bodyPr/>
        <a:lstStyle/>
        <a:p>
          <a:endParaRPr lang="en-US"/>
        </a:p>
      </dgm:t>
    </dgm:pt>
    <dgm:pt modelId="{2D76C258-3A0F-4F38-B88D-0F4673B2637E}" type="sibTrans" cxnId="{41121114-033D-4804-B6EB-B8C88BC09C76}">
      <dgm:prSet/>
      <dgm:spPr/>
      <dgm:t>
        <a:bodyPr/>
        <a:lstStyle/>
        <a:p>
          <a:endParaRPr lang="en-US"/>
        </a:p>
      </dgm:t>
    </dgm:pt>
    <dgm:pt modelId="{10F2F05B-5AA3-4E29-A151-9CAEFA45D8E7}">
      <dgm:prSet/>
      <dgm:spPr/>
      <dgm:t>
        <a:bodyPr/>
        <a:lstStyle/>
        <a:p>
          <a:r>
            <a:rPr lang="en-US" b="0" i="1" baseline="0"/>
            <a:t>Data Engineering processes (ETL Processes, </a:t>
          </a:r>
          <a:r>
            <a:rPr lang="en-US" i="1"/>
            <a:t>Data Analysis &amp; Visualization</a:t>
          </a:r>
          <a:r>
            <a:rPr lang="en-US" b="0" i="1" baseline="0"/>
            <a:t>)</a:t>
          </a:r>
          <a:br>
            <a:rPr lang="en-US" b="0" i="0" baseline="0"/>
          </a:br>
          <a:r>
            <a:rPr lang="en-US" b="0" i="0" baseline="0"/>
            <a:t>	</a:t>
          </a:r>
          <a:endParaRPr lang="en-US"/>
        </a:p>
      </dgm:t>
    </dgm:pt>
    <dgm:pt modelId="{53E390F6-6F67-4185-A725-6CE474C3FC3C}" type="parTrans" cxnId="{AB92A3E7-0130-4570-92AB-2CFB90679CF9}">
      <dgm:prSet/>
      <dgm:spPr/>
      <dgm:t>
        <a:bodyPr/>
        <a:lstStyle/>
        <a:p>
          <a:endParaRPr lang="en-US"/>
        </a:p>
      </dgm:t>
    </dgm:pt>
    <dgm:pt modelId="{7077A404-DF31-4D9F-A839-68F787A2BAB7}" type="sibTrans" cxnId="{AB92A3E7-0130-4570-92AB-2CFB90679CF9}">
      <dgm:prSet/>
      <dgm:spPr/>
      <dgm:t>
        <a:bodyPr/>
        <a:lstStyle/>
        <a:p>
          <a:endParaRPr lang="en-US"/>
        </a:p>
      </dgm:t>
    </dgm:pt>
    <dgm:pt modelId="{7C6EE77A-1CBD-45DA-ACE7-D1CE8A2ED856}">
      <dgm:prSet/>
      <dgm:spPr/>
      <dgm:t>
        <a:bodyPr/>
        <a:lstStyle/>
        <a:p>
          <a:r>
            <a:rPr lang="en-US" i="1"/>
            <a:t>Database Management, Data Security &amp; Governance</a:t>
          </a:r>
        </a:p>
      </dgm:t>
    </dgm:pt>
    <dgm:pt modelId="{A74E3C8C-23B3-4161-A4CC-56EADC21E8B3}" type="parTrans" cxnId="{028DC895-1B85-4621-875F-B833BB49C08C}">
      <dgm:prSet/>
      <dgm:spPr/>
      <dgm:t>
        <a:bodyPr/>
        <a:lstStyle/>
        <a:p>
          <a:endParaRPr lang="en-US"/>
        </a:p>
      </dgm:t>
    </dgm:pt>
    <dgm:pt modelId="{93DC308C-6C8E-43EF-8D1A-72BC61E8278A}" type="sibTrans" cxnId="{028DC895-1B85-4621-875F-B833BB49C08C}">
      <dgm:prSet/>
      <dgm:spPr/>
      <dgm:t>
        <a:bodyPr/>
        <a:lstStyle/>
        <a:p>
          <a:endParaRPr lang="en-US"/>
        </a:p>
      </dgm:t>
    </dgm:pt>
    <dgm:pt modelId="{780E671C-CAF5-41F6-9241-0367883857C2}">
      <dgm:prSet/>
      <dgm:spPr/>
      <dgm:t>
        <a:bodyPr/>
        <a:lstStyle/>
        <a:p>
          <a:endParaRPr lang="en-US"/>
        </a:p>
      </dgm:t>
    </dgm:pt>
    <dgm:pt modelId="{0EB66560-9D75-44D0-A8AC-0AF1A1048FCB}" type="parTrans" cxnId="{6044EFBD-C4F8-4049-9BC0-5C9F9D248FF4}">
      <dgm:prSet/>
      <dgm:spPr/>
      <dgm:t>
        <a:bodyPr/>
        <a:lstStyle/>
        <a:p>
          <a:endParaRPr lang="en-US"/>
        </a:p>
      </dgm:t>
    </dgm:pt>
    <dgm:pt modelId="{3AF2AF16-89F9-4857-9CBC-0F7EDEC661C3}" type="sibTrans" cxnId="{6044EFBD-C4F8-4049-9BC0-5C9F9D248FF4}">
      <dgm:prSet/>
      <dgm:spPr/>
      <dgm:t>
        <a:bodyPr/>
        <a:lstStyle/>
        <a:p>
          <a:endParaRPr lang="en-US"/>
        </a:p>
      </dgm:t>
    </dgm:pt>
    <dgm:pt modelId="{EB7ABC30-470E-4869-A5E2-09FE4582E73B}">
      <dgm:prSet/>
      <dgm:spPr/>
      <dgm:t>
        <a:bodyPr/>
        <a:lstStyle/>
        <a:p>
          <a:endParaRPr lang="en-US"/>
        </a:p>
      </dgm:t>
    </dgm:pt>
    <dgm:pt modelId="{556C10F9-7F9E-46C3-9E9F-09CA25762F14}" type="parTrans" cxnId="{BA8ABE1C-D435-45FB-A52B-149457DDCBA4}">
      <dgm:prSet/>
      <dgm:spPr/>
      <dgm:t>
        <a:bodyPr/>
        <a:lstStyle/>
        <a:p>
          <a:endParaRPr lang="en-US"/>
        </a:p>
      </dgm:t>
    </dgm:pt>
    <dgm:pt modelId="{1F99B81E-F131-4A37-98D6-58E17D5D31A4}" type="sibTrans" cxnId="{BA8ABE1C-D435-45FB-A52B-149457DDCBA4}">
      <dgm:prSet/>
      <dgm:spPr/>
      <dgm:t>
        <a:bodyPr/>
        <a:lstStyle/>
        <a:p>
          <a:endParaRPr lang="en-US"/>
        </a:p>
      </dgm:t>
    </dgm:pt>
    <dgm:pt modelId="{A54E5B15-C0C8-4A1D-81A4-7BBC5C0C41B0}">
      <dgm:prSet/>
      <dgm:spPr/>
      <dgm:t>
        <a:bodyPr/>
        <a:lstStyle/>
        <a:p>
          <a:endParaRPr lang="en-US" i="1"/>
        </a:p>
      </dgm:t>
    </dgm:pt>
    <dgm:pt modelId="{A5D76C34-3F55-48E5-9991-8C74B2B1DC67}" type="parTrans" cxnId="{44E729E5-3E99-475D-B820-41AE85545822}">
      <dgm:prSet/>
      <dgm:spPr/>
      <dgm:t>
        <a:bodyPr/>
        <a:lstStyle/>
        <a:p>
          <a:endParaRPr lang="en-US"/>
        </a:p>
      </dgm:t>
    </dgm:pt>
    <dgm:pt modelId="{C728176C-AB47-43B8-8D24-9705110F47CD}" type="sibTrans" cxnId="{44E729E5-3E99-475D-B820-41AE85545822}">
      <dgm:prSet/>
      <dgm:spPr/>
      <dgm:t>
        <a:bodyPr/>
        <a:lstStyle/>
        <a:p>
          <a:endParaRPr lang="en-US"/>
        </a:p>
      </dgm:t>
    </dgm:pt>
    <dgm:pt modelId="{FC65EC0D-0164-41B5-9C82-F4ECE986A7EB}">
      <dgm:prSet/>
      <dgm:spPr/>
      <dgm:t>
        <a:bodyPr/>
        <a:lstStyle/>
        <a:p>
          <a:r>
            <a:rPr lang="en-US" i="1"/>
            <a:t>Developing skillsets related to Data Engineering (Database Management, Data Processing)</a:t>
          </a:r>
        </a:p>
      </dgm:t>
    </dgm:pt>
    <dgm:pt modelId="{B423AEA0-3998-4325-9ED6-E4E83AF680EB}" type="parTrans" cxnId="{938B2E30-206E-4DA3-AAF8-F4EF4BE0447A}">
      <dgm:prSet/>
      <dgm:spPr/>
      <dgm:t>
        <a:bodyPr/>
        <a:lstStyle/>
        <a:p>
          <a:endParaRPr lang="en-US"/>
        </a:p>
      </dgm:t>
    </dgm:pt>
    <dgm:pt modelId="{A5B65755-41A9-4B40-A539-002D345832E2}" type="sibTrans" cxnId="{938B2E30-206E-4DA3-AAF8-F4EF4BE0447A}">
      <dgm:prSet/>
      <dgm:spPr/>
      <dgm:t>
        <a:bodyPr/>
        <a:lstStyle/>
        <a:p>
          <a:endParaRPr lang="en-US"/>
        </a:p>
      </dgm:t>
    </dgm:pt>
    <dgm:pt modelId="{360363C1-0625-4162-B289-2C6FEE102580}">
      <dgm:prSet/>
      <dgm:spPr/>
      <dgm:t>
        <a:bodyPr/>
        <a:lstStyle/>
        <a:p>
          <a:r>
            <a:rPr lang="en-US" i="1"/>
            <a:t>Specialization in </a:t>
          </a:r>
          <a:r>
            <a:rPr lang="en-US" i="1" u="none"/>
            <a:t>Data Structures and Algorithms</a:t>
          </a:r>
        </a:p>
      </dgm:t>
    </dgm:pt>
    <dgm:pt modelId="{B8FBF27E-CB61-48DC-B4EF-216C6BA3CD2C}" type="parTrans" cxnId="{06382EDE-9E5F-41DA-8FC2-9BAB010E25E8}">
      <dgm:prSet/>
      <dgm:spPr/>
      <dgm:t>
        <a:bodyPr/>
        <a:lstStyle/>
        <a:p>
          <a:endParaRPr lang="en-US"/>
        </a:p>
      </dgm:t>
    </dgm:pt>
    <dgm:pt modelId="{B8E1FFFF-67DF-4281-8EA5-B4E599EEADF9}" type="sibTrans" cxnId="{06382EDE-9E5F-41DA-8FC2-9BAB010E25E8}">
      <dgm:prSet/>
      <dgm:spPr/>
      <dgm:t>
        <a:bodyPr/>
        <a:lstStyle/>
        <a:p>
          <a:endParaRPr lang="en-US"/>
        </a:p>
      </dgm:t>
    </dgm:pt>
    <dgm:pt modelId="{BB3485DC-474F-4A78-81E4-B1291796C142}">
      <dgm:prSet/>
      <dgm:spPr/>
      <dgm:t>
        <a:bodyPr/>
        <a:lstStyle/>
        <a:p>
          <a:r>
            <a:rPr lang="en-US" b="0" i="1" baseline="0"/>
            <a:t>Agile Methodology</a:t>
          </a:r>
          <a:endParaRPr lang="en-US"/>
        </a:p>
      </dgm:t>
    </dgm:pt>
    <dgm:pt modelId="{04F3708D-98BE-4964-88BF-917183FF3A1A}" type="parTrans" cxnId="{2A78F643-2FE7-46D5-8F1F-530ACE2BC4B8}">
      <dgm:prSet/>
      <dgm:spPr/>
      <dgm:t>
        <a:bodyPr/>
        <a:lstStyle/>
        <a:p>
          <a:endParaRPr lang="en-US"/>
        </a:p>
      </dgm:t>
    </dgm:pt>
    <dgm:pt modelId="{19E66CE0-3E79-4C41-856D-5F02C2D486C6}" type="sibTrans" cxnId="{2A78F643-2FE7-46D5-8F1F-530ACE2BC4B8}">
      <dgm:prSet/>
      <dgm:spPr/>
      <dgm:t>
        <a:bodyPr/>
        <a:lstStyle/>
        <a:p>
          <a:endParaRPr lang="en-US"/>
        </a:p>
      </dgm:t>
    </dgm:pt>
    <dgm:pt modelId="{03941698-9159-42DC-B08E-CC0F5E8922DE}" type="pres">
      <dgm:prSet presAssocID="{4E631610-DE84-4A1D-87B7-83F80AC46CE5}" presName="linear" presStyleCnt="0">
        <dgm:presLayoutVars>
          <dgm:animLvl val="lvl"/>
          <dgm:resizeHandles val="exact"/>
        </dgm:presLayoutVars>
      </dgm:prSet>
      <dgm:spPr/>
    </dgm:pt>
    <dgm:pt modelId="{D15F8918-BDB1-439F-94F4-153D2D5F412C}" type="pres">
      <dgm:prSet presAssocID="{1272E164-FC7D-450A-8124-FBD3462E5D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F1105D-5661-4A79-AC68-5F93E200F360}" type="pres">
      <dgm:prSet presAssocID="{1272E164-FC7D-450A-8124-FBD3462E5D71}" presName="childText" presStyleLbl="revTx" presStyleIdx="0" presStyleCnt="3">
        <dgm:presLayoutVars>
          <dgm:bulletEnabled val="1"/>
        </dgm:presLayoutVars>
      </dgm:prSet>
      <dgm:spPr/>
    </dgm:pt>
    <dgm:pt modelId="{861932F3-0373-44A0-9341-9ACA727F8918}" type="pres">
      <dgm:prSet presAssocID="{BE4882F4-1210-47E9-A0D7-0C257B3213CC}" presName="parentText" presStyleLbl="node1" presStyleIdx="1" presStyleCnt="3" custLinFactNeighborY="1282">
        <dgm:presLayoutVars>
          <dgm:chMax val="0"/>
          <dgm:bulletEnabled val="1"/>
        </dgm:presLayoutVars>
      </dgm:prSet>
      <dgm:spPr/>
    </dgm:pt>
    <dgm:pt modelId="{78F60C7A-865A-461D-AC4C-7DC3602AB4E7}" type="pres">
      <dgm:prSet presAssocID="{BE4882F4-1210-47E9-A0D7-0C257B3213CC}" presName="childText" presStyleLbl="revTx" presStyleIdx="1" presStyleCnt="3">
        <dgm:presLayoutVars>
          <dgm:bulletEnabled val="1"/>
        </dgm:presLayoutVars>
      </dgm:prSet>
      <dgm:spPr/>
    </dgm:pt>
    <dgm:pt modelId="{1E0B35C2-5A94-4C0F-90E4-D940E856A220}" type="pres">
      <dgm:prSet presAssocID="{575B6EF7-3277-40E3-97F6-519B48F4744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2A76971-0A66-4677-BE7A-BC46AD6B3EFA}" type="pres">
      <dgm:prSet presAssocID="{575B6EF7-3277-40E3-97F6-519B48F4744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DF5F6C00-8145-4624-AC2C-7DF3C2475E8B}" type="presOf" srcId="{575B6EF7-3277-40E3-97F6-519B48F47447}" destId="{1E0B35C2-5A94-4C0F-90E4-D940E856A220}" srcOrd="0" destOrd="0" presId="urn:microsoft.com/office/officeart/2005/8/layout/vList2"/>
    <dgm:cxn modelId="{258D9507-26C6-4595-8596-33D1EAC1B0F6}" type="presOf" srcId="{7C6EE77A-1CBD-45DA-ACE7-D1CE8A2ED856}" destId="{78F60C7A-865A-461D-AC4C-7DC3602AB4E7}" srcOrd="0" destOrd="1" presId="urn:microsoft.com/office/officeart/2005/8/layout/vList2"/>
    <dgm:cxn modelId="{41121114-033D-4804-B6EB-B8C88BC09C76}" srcId="{575B6EF7-3277-40E3-97F6-519B48F47447}" destId="{A7C3B1B3-83D4-448C-8AB9-3D95F52D4DCC}" srcOrd="1" destOrd="0" parTransId="{7F774F38-897A-4DB6-964A-BEB3B168B60E}" sibTransId="{2D76C258-3A0F-4F38-B88D-0F4673B2637E}"/>
    <dgm:cxn modelId="{2C045016-E421-41C1-A006-22555F08B7B3}" srcId="{4E631610-DE84-4A1D-87B7-83F80AC46CE5}" destId="{575B6EF7-3277-40E3-97F6-519B48F47447}" srcOrd="2" destOrd="0" parTransId="{7AD94BE9-3B6A-44D7-82E3-BB7FDE0E2CD8}" sibTransId="{528A9A5F-6A07-4F52-BD73-F5F49ABD464A}"/>
    <dgm:cxn modelId="{882A2118-A6CA-400E-962B-337BFF3D49BF}" type="presOf" srcId="{546CA4E8-C2EC-415F-B8F1-73A5B77EC6B8}" destId="{0FF1105D-5661-4A79-AC68-5F93E200F360}" srcOrd="0" destOrd="1" presId="urn:microsoft.com/office/officeart/2005/8/layout/vList2"/>
    <dgm:cxn modelId="{EB8C441A-AE51-41DD-9DAF-E4CCEADCE3DC}" srcId="{4E631610-DE84-4A1D-87B7-83F80AC46CE5}" destId="{BE4882F4-1210-47E9-A0D7-0C257B3213CC}" srcOrd="1" destOrd="0" parTransId="{919E1CAF-616E-40F7-ADE3-B52DDCD26204}" sibTransId="{208231CC-D236-48EF-B803-D7AC1F81151B}"/>
    <dgm:cxn modelId="{BA8ABE1C-D435-45FB-A52B-149457DDCBA4}" srcId="{1272E164-FC7D-450A-8124-FBD3462E5D71}" destId="{EB7ABC30-470E-4869-A5E2-09FE4582E73B}" srcOrd="0" destOrd="0" parTransId="{556C10F9-7F9E-46C3-9E9F-09CA25762F14}" sibTransId="{1F99B81E-F131-4A37-98D6-58E17D5D31A4}"/>
    <dgm:cxn modelId="{19369F20-B9DD-4890-8B98-CE491AA9832B}" type="presOf" srcId="{360363C1-0625-4162-B289-2C6FEE102580}" destId="{0FF1105D-5661-4A79-AC68-5F93E200F360}" srcOrd="0" destOrd="3" presId="urn:microsoft.com/office/officeart/2005/8/layout/vList2"/>
    <dgm:cxn modelId="{20B1742A-5BD9-43D6-88EB-83084BC829E1}" type="presOf" srcId="{BB3485DC-474F-4A78-81E4-B1291796C142}" destId="{78F60C7A-865A-461D-AC4C-7DC3602AB4E7}" srcOrd="0" destOrd="2" presId="urn:microsoft.com/office/officeart/2005/8/layout/vList2"/>
    <dgm:cxn modelId="{938B2E30-206E-4DA3-AAF8-F4EF4BE0447A}" srcId="{575B6EF7-3277-40E3-97F6-519B48F47447}" destId="{FC65EC0D-0164-41B5-9C82-F4ECE986A7EB}" srcOrd="2" destOrd="0" parTransId="{B423AEA0-3998-4325-9ED6-E4E83AF680EB}" sibTransId="{A5B65755-41A9-4B40-A539-002D345832E2}"/>
    <dgm:cxn modelId="{571FE140-87B6-4BBC-96A0-1DDCA3DC5130}" srcId="{1272E164-FC7D-450A-8124-FBD3462E5D71}" destId="{546CA4E8-C2EC-415F-B8F1-73A5B77EC6B8}" srcOrd="1" destOrd="0" parTransId="{42609E12-15A9-4427-AB6F-71268E9F6521}" sibTransId="{65EEB35D-5575-4448-93C2-67FD693ED27B}"/>
    <dgm:cxn modelId="{4EF07542-734C-4006-9E84-E59810A19C0C}" type="presOf" srcId="{FC65EC0D-0164-41B5-9C82-F4ECE986A7EB}" destId="{22A76971-0A66-4677-BE7A-BC46AD6B3EFA}" srcOrd="0" destOrd="2" presId="urn:microsoft.com/office/officeart/2005/8/layout/vList2"/>
    <dgm:cxn modelId="{2A78F643-2FE7-46D5-8F1F-530ACE2BC4B8}" srcId="{BE4882F4-1210-47E9-A0D7-0C257B3213CC}" destId="{BB3485DC-474F-4A78-81E4-B1291796C142}" srcOrd="2" destOrd="0" parTransId="{04F3708D-98BE-4964-88BF-917183FF3A1A}" sibTransId="{19E66CE0-3E79-4C41-856D-5F02C2D486C6}"/>
    <dgm:cxn modelId="{3588494A-7B35-47F5-9145-BFEF11F67A80}" type="presOf" srcId="{D3E31551-C4A0-45A8-B8BE-42B006D2A8A2}" destId="{78F60C7A-865A-461D-AC4C-7DC3602AB4E7}" srcOrd="0" destOrd="0" presId="urn:microsoft.com/office/officeart/2005/8/layout/vList2"/>
    <dgm:cxn modelId="{BAB36476-2AAB-47A1-8B82-73F6089FC23D}" type="presOf" srcId="{A54E5B15-C0C8-4A1D-81A4-7BBC5C0C41B0}" destId="{22A76971-0A66-4677-BE7A-BC46AD6B3EFA}" srcOrd="0" destOrd="0" presId="urn:microsoft.com/office/officeart/2005/8/layout/vList2"/>
    <dgm:cxn modelId="{3D2ABC58-790B-4436-9FB0-3A17F5FB54F6}" srcId="{BE4882F4-1210-47E9-A0D7-0C257B3213CC}" destId="{D3E31551-C4A0-45A8-B8BE-42B006D2A8A2}" srcOrd="0" destOrd="0" parTransId="{1DEE1BB1-14AF-4F7B-AC55-0881E25B7079}" sibTransId="{3A668D41-9F16-495D-B83F-83DDB6C91BE6}"/>
    <dgm:cxn modelId="{028DC895-1B85-4621-875F-B833BB49C08C}" srcId="{BE4882F4-1210-47E9-A0D7-0C257B3213CC}" destId="{7C6EE77A-1CBD-45DA-ACE7-D1CE8A2ED856}" srcOrd="1" destOrd="0" parTransId="{A74E3C8C-23B3-4161-A4CC-56EADC21E8B3}" sibTransId="{93DC308C-6C8E-43EF-8D1A-72BC61E8278A}"/>
    <dgm:cxn modelId="{B1E75296-C43F-4E9C-A492-DD5C51E34908}" type="presOf" srcId="{BE4882F4-1210-47E9-A0D7-0C257B3213CC}" destId="{861932F3-0373-44A0-9341-9ACA727F8918}" srcOrd="0" destOrd="0" presId="urn:microsoft.com/office/officeart/2005/8/layout/vList2"/>
    <dgm:cxn modelId="{30CE429B-D414-4340-BF4E-6F6E9EB60DDD}" type="presOf" srcId="{1272E164-FC7D-450A-8124-FBD3462E5D71}" destId="{D15F8918-BDB1-439F-94F4-153D2D5F412C}" srcOrd="0" destOrd="0" presId="urn:microsoft.com/office/officeart/2005/8/layout/vList2"/>
    <dgm:cxn modelId="{57CF5DBA-D253-4EBE-90BB-EC39399E23A9}" type="presOf" srcId="{3C47DD4B-3F18-42EE-996C-AE70C1CD6FE6}" destId="{0FF1105D-5661-4A79-AC68-5F93E200F360}" srcOrd="0" destOrd="2" presId="urn:microsoft.com/office/officeart/2005/8/layout/vList2"/>
    <dgm:cxn modelId="{8AD457BB-8BA9-4753-8FFF-D42F46ED4721}" srcId="{4E631610-DE84-4A1D-87B7-83F80AC46CE5}" destId="{1272E164-FC7D-450A-8124-FBD3462E5D71}" srcOrd="0" destOrd="0" parTransId="{186B5829-3B1A-4EB2-B47E-0E4443A5C9F0}" sibTransId="{1BACC9F1-AD56-4C50-8147-FEB20DEB3ADA}"/>
    <dgm:cxn modelId="{6044EFBD-C4F8-4049-9BC0-5C9F9D248FF4}" srcId="{1272E164-FC7D-450A-8124-FBD3462E5D71}" destId="{780E671C-CAF5-41F6-9241-0367883857C2}" srcOrd="4" destOrd="0" parTransId="{0EB66560-9D75-44D0-A8AC-0AF1A1048FCB}" sibTransId="{3AF2AF16-89F9-4857-9CBC-0F7EDEC661C3}"/>
    <dgm:cxn modelId="{2EA96CDB-CAC2-4284-A66B-AF4CEEC61C08}" type="presOf" srcId="{EB7ABC30-470E-4869-A5E2-09FE4582E73B}" destId="{0FF1105D-5661-4A79-AC68-5F93E200F360}" srcOrd="0" destOrd="0" presId="urn:microsoft.com/office/officeart/2005/8/layout/vList2"/>
    <dgm:cxn modelId="{06382EDE-9E5F-41DA-8FC2-9BAB010E25E8}" srcId="{1272E164-FC7D-450A-8124-FBD3462E5D71}" destId="{360363C1-0625-4162-B289-2C6FEE102580}" srcOrd="3" destOrd="0" parTransId="{B8FBF27E-CB61-48DC-B4EF-216C6BA3CD2C}" sibTransId="{B8E1FFFF-67DF-4281-8EA5-B4E599EEADF9}"/>
    <dgm:cxn modelId="{D914CEE1-2556-4BF6-8342-B979D4F4E3C5}" srcId="{1272E164-FC7D-450A-8124-FBD3462E5D71}" destId="{3C47DD4B-3F18-42EE-996C-AE70C1CD6FE6}" srcOrd="2" destOrd="0" parTransId="{09B81D51-160F-4C35-89F3-5D5D2FCD143E}" sibTransId="{C022C95B-8E5C-4DF6-99F0-F7260789785B}"/>
    <dgm:cxn modelId="{44E729E5-3E99-475D-B820-41AE85545822}" srcId="{575B6EF7-3277-40E3-97F6-519B48F47447}" destId="{A54E5B15-C0C8-4A1D-81A4-7BBC5C0C41B0}" srcOrd="0" destOrd="0" parTransId="{A5D76C34-3F55-48E5-9991-8C74B2B1DC67}" sibTransId="{C728176C-AB47-43B8-8D24-9705110F47CD}"/>
    <dgm:cxn modelId="{423489E5-9A6B-440D-B5DC-18698EE99217}" type="presOf" srcId="{4E631610-DE84-4A1D-87B7-83F80AC46CE5}" destId="{03941698-9159-42DC-B08E-CC0F5E8922DE}" srcOrd="0" destOrd="0" presId="urn:microsoft.com/office/officeart/2005/8/layout/vList2"/>
    <dgm:cxn modelId="{AB92A3E7-0130-4570-92AB-2CFB90679CF9}" srcId="{BE4882F4-1210-47E9-A0D7-0C257B3213CC}" destId="{10F2F05B-5AA3-4E29-A151-9CAEFA45D8E7}" srcOrd="3" destOrd="0" parTransId="{53E390F6-6F67-4185-A725-6CE474C3FC3C}" sibTransId="{7077A404-DF31-4D9F-A839-68F787A2BAB7}"/>
    <dgm:cxn modelId="{E4A032F9-0F18-4920-A381-D051A7623087}" type="presOf" srcId="{10F2F05B-5AA3-4E29-A151-9CAEFA45D8E7}" destId="{78F60C7A-865A-461D-AC4C-7DC3602AB4E7}" srcOrd="0" destOrd="3" presId="urn:microsoft.com/office/officeart/2005/8/layout/vList2"/>
    <dgm:cxn modelId="{FC9C8FFA-0F1E-48E8-A47A-72B0B0542D76}" type="presOf" srcId="{A7C3B1B3-83D4-448C-8AB9-3D95F52D4DCC}" destId="{22A76971-0A66-4677-BE7A-BC46AD6B3EFA}" srcOrd="0" destOrd="1" presId="urn:microsoft.com/office/officeart/2005/8/layout/vList2"/>
    <dgm:cxn modelId="{CA7BA6FC-ABCD-4AED-9D96-B84B351C7FDC}" type="presOf" srcId="{780E671C-CAF5-41F6-9241-0367883857C2}" destId="{0FF1105D-5661-4A79-AC68-5F93E200F360}" srcOrd="0" destOrd="4" presId="urn:microsoft.com/office/officeart/2005/8/layout/vList2"/>
    <dgm:cxn modelId="{D0EEE2C2-24AA-4929-A7B1-F1B8E5030423}" type="presParOf" srcId="{03941698-9159-42DC-B08E-CC0F5E8922DE}" destId="{D15F8918-BDB1-439F-94F4-153D2D5F412C}" srcOrd="0" destOrd="0" presId="urn:microsoft.com/office/officeart/2005/8/layout/vList2"/>
    <dgm:cxn modelId="{1CFB2CEB-1D9F-4F24-ABF3-5CB627311CCB}" type="presParOf" srcId="{03941698-9159-42DC-B08E-CC0F5E8922DE}" destId="{0FF1105D-5661-4A79-AC68-5F93E200F360}" srcOrd="1" destOrd="0" presId="urn:microsoft.com/office/officeart/2005/8/layout/vList2"/>
    <dgm:cxn modelId="{3308FAB7-41D7-4851-9988-20532ECA64D2}" type="presParOf" srcId="{03941698-9159-42DC-B08E-CC0F5E8922DE}" destId="{861932F3-0373-44A0-9341-9ACA727F8918}" srcOrd="2" destOrd="0" presId="urn:microsoft.com/office/officeart/2005/8/layout/vList2"/>
    <dgm:cxn modelId="{9F8A210F-5BC9-4896-A776-E44E1EA1B83F}" type="presParOf" srcId="{03941698-9159-42DC-B08E-CC0F5E8922DE}" destId="{78F60C7A-865A-461D-AC4C-7DC3602AB4E7}" srcOrd="3" destOrd="0" presId="urn:microsoft.com/office/officeart/2005/8/layout/vList2"/>
    <dgm:cxn modelId="{56D96E44-FF9B-41D9-ADAE-693F3D041D38}" type="presParOf" srcId="{03941698-9159-42DC-B08E-CC0F5E8922DE}" destId="{1E0B35C2-5A94-4C0F-90E4-D940E856A220}" srcOrd="4" destOrd="0" presId="urn:microsoft.com/office/officeart/2005/8/layout/vList2"/>
    <dgm:cxn modelId="{48C0FE5C-3949-41B9-B384-F52002D8D30F}" type="presParOf" srcId="{03941698-9159-42DC-B08E-CC0F5E8922DE}" destId="{22A76971-0A66-4677-BE7A-BC46AD6B3EF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F8CAC76-7D4D-4052-A6D1-ADAEC9D2EF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/>
            <a:t>ETL </a:t>
          </a:r>
          <a:r>
            <a:rPr lang="en-US" sz="2800" b="1">
              <a:solidFill>
                <a:schemeClr val="tx1"/>
              </a:solidFill>
            </a:rPr>
            <a:t>Pipeline</a:t>
          </a:r>
          <a:endParaRPr lang="en-US" sz="2800">
            <a:solidFill>
              <a:schemeClr val="tx1"/>
            </a:solidFill>
          </a:endParaRPr>
        </a:p>
      </dgm:t>
    </dgm:pt>
    <dgm:pt modelId="{6063FF1D-AF67-43BD-AFFA-68FBC16192F7}" type="parTrans" cxnId="{55275D2E-2E3D-4628-8F88-D685FAAC6BFC}">
      <dgm:prSet/>
      <dgm:spPr/>
      <dgm:t>
        <a:bodyPr/>
        <a:lstStyle/>
        <a:p>
          <a:endParaRPr lang="en-US"/>
        </a:p>
      </dgm:t>
    </dgm:pt>
    <dgm:pt modelId="{393521EC-3D23-459A-94AA-51AA3D901AFC}" type="sibTrans" cxnId="{55275D2E-2E3D-4628-8F88-D685FAAC6BFC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14A42761-5F93-46B5-9D6B-FD3808394329}" type="pres">
      <dgm:prSet presAssocID="{AF8CAC76-7D4D-4052-A6D1-ADAEC9D2EF25}" presName="compNode" presStyleCnt="0"/>
      <dgm:spPr/>
    </dgm:pt>
    <dgm:pt modelId="{AA1AC2B4-B112-41AD-B0F7-2B14B229A855}" type="pres">
      <dgm:prSet presAssocID="{AF8CAC76-7D4D-4052-A6D1-ADAEC9D2EF25}" presName="bgRect" presStyleLbl="bgShp" presStyleIdx="0" presStyleCnt="1"/>
      <dgm:spPr>
        <a:solidFill>
          <a:srgbClr val="156082"/>
        </a:solidFill>
      </dgm:spPr>
    </dgm:pt>
    <dgm:pt modelId="{3FEFE358-FAE9-48C6-9629-6E38A393435A}" type="pres">
      <dgm:prSet presAssocID="{AF8CAC76-7D4D-4052-A6D1-ADAEC9D2EF25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7B7B2DFF-E5CE-4177-B5F9-A03E3EB3F22B}" type="pres">
      <dgm:prSet presAssocID="{AF8CAC76-7D4D-4052-A6D1-ADAEC9D2EF25}" presName="spaceRect" presStyleCnt="0"/>
      <dgm:spPr/>
    </dgm:pt>
    <dgm:pt modelId="{3C04A786-714D-4F36-A9AA-07095E5EF877}" type="pres">
      <dgm:prSet presAssocID="{AF8CAC76-7D4D-4052-A6D1-ADAEC9D2EF25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55275D2E-2E3D-4628-8F88-D685FAAC6BFC}" srcId="{D4C32CF1-5E5D-45D5-B746-12F75AF64210}" destId="{AF8CAC76-7D4D-4052-A6D1-ADAEC9D2EF25}" srcOrd="0" destOrd="0" parTransId="{6063FF1D-AF67-43BD-AFFA-68FBC16192F7}" sibTransId="{393521EC-3D23-459A-94AA-51AA3D901AFC}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3CB3C5F4-BBF0-4705-A0D7-2ADA786C02F7}" type="presOf" srcId="{AF8CAC76-7D4D-4052-A6D1-ADAEC9D2EF25}" destId="{3C04A786-714D-4F36-A9AA-07095E5EF877}" srcOrd="0" destOrd="0" presId="urn:microsoft.com/office/officeart/2018/2/layout/IconVerticalSolidList"/>
    <dgm:cxn modelId="{A3CA3153-DB2F-436B-9557-183704A45993}" type="presParOf" srcId="{289328BD-CCE4-444A-B3ED-522A00CA8402}" destId="{14A42761-5F93-46B5-9D6B-FD3808394329}" srcOrd="0" destOrd="0" presId="urn:microsoft.com/office/officeart/2018/2/layout/IconVerticalSolidList"/>
    <dgm:cxn modelId="{928AF447-04C7-4A24-848E-CBC371E0F8D2}" type="presParOf" srcId="{14A42761-5F93-46B5-9D6B-FD3808394329}" destId="{AA1AC2B4-B112-41AD-B0F7-2B14B229A855}" srcOrd="0" destOrd="0" presId="urn:microsoft.com/office/officeart/2018/2/layout/IconVerticalSolidList"/>
    <dgm:cxn modelId="{C975A675-DA4C-4FFE-9452-834A837FA051}" type="presParOf" srcId="{14A42761-5F93-46B5-9D6B-FD3808394329}" destId="{3FEFE358-FAE9-48C6-9629-6E38A393435A}" srcOrd="1" destOrd="0" presId="urn:microsoft.com/office/officeart/2018/2/layout/IconVerticalSolidList"/>
    <dgm:cxn modelId="{775C0FDA-7192-4A75-BAFC-F282D8001F4A}" type="presParOf" srcId="{14A42761-5F93-46B5-9D6B-FD3808394329}" destId="{7B7B2DFF-E5CE-4177-B5F9-A03E3EB3F22B}" srcOrd="2" destOrd="0" presId="urn:microsoft.com/office/officeart/2018/2/layout/IconVerticalSolidList"/>
    <dgm:cxn modelId="{DEB59429-42E1-49C2-ACA8-AD1EB64A56C6}" type="presParOf" srcId="{14A42761-5F93-46B5-9D6B-FD3808394329}" destId="{3C04A786-714D-4F36-A9AA-07095E5EF8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B65B22-83E0-40AC-B026-9B0457A0B0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/>
            <a:t>Command Line Interface</a:t>
          </a:r>
          <a:endParaRPr lang="en-US" sz="2800"/>
        </a:p>
      </dgm:t>
    </dgm:pt>
    <dgm:pt modelId="{D5ED72E2-79CE-45C2-9214-3B43C734926E}" type="parTrans" cxnId="{D0710F14-D36F-43CF-B155-65B9F16F27BC}">
      <dgm:prSet/>
      <dgm:spPr/>
      <dgm:t>
        <a:bodyPr/>
        <a:lstStyle/>
        <a:p>
          <a:endParaRPr lang="en-US"/>
        </a:p>
      </dgm:t>
    </dgm:pt>
    <dgm:pt modelId="{6F979778-7244-4F1B-BF0F-5EA98BE54241}" type="sibTrans" cxnId="{D0710F14-D36F-43CF-B155-65B9F16F27BC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690AB4A3-3E78-410A-A86B-99099B642F95}" type="pres">
      <dgm:prSet presAssocID="{C6B65B22-83E0-40AC-B026-9B0457A0B0CA}" presName="compNode" presStyleCnt="0"/>
      <dgm:spPr/>
    </dgm:pt>
    <dgm:pt modelId="{E4E52078-BD26-4FAC-8928-ADCE6794377B}" type="pres">
      <dgm:prSet presAssocID="{C6B65B22-83E0-40AC-B026-9B0457A0B0CA}" presName="bgRect" presStyleLbl="bgShp" presStyleIdx="0" presStyleCnt="1"/>
      <dgm:spPr>
        <a:solidFill>
          <a:srgbClr val="156082"/>
        </a:solidFill>
      </dgm:spPr>
    </dgm:pt>
    <dgm:pt modelId="{D2EA285F-9E4A-4DB4-B266-07113882276F}" type="pres">
      <dgm:prSet presAssocID="{C6B65B22-83E0-40AC-B026-9B0457A0B0CA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</a:blip>
          <a:srcRect/>
          <a:stretch>
            <a:fillRect l="-9000" r="-9000"/>
          </a:stretch>
        </a:blipFill>
      </dgm:spPr>
    </dgm:pt>
    <dgm:pt modelId="{2EF74479-EDF9-4C23-9D45-1C92FE8969DD}" type="pres">
      <dgm:prSet presAssocID="{C6B65B22-83E0-40AC-B026-9B0457A0B0CA}" presName="spaceRect" presStyleCnt="0"/>
      <dgm:spPr/>
    </dgm:pt>
    <dgm:pt modelId="{E2D1E13F-6AB9-442E-B5D7-03286AC11225}" type="pres">
      <dgm:prSet presAssocID="{C6B65B22-83E0-40AC-B026-9B0457A0B0CA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D0710F14-D36F-43CF-B155-65B9F16F27BC}" srcId="{D4C32CF1-5E5D-45D5-B746-12F75AF64210}" destId="{C6B65B22-83E0-40AC-B026-9B0457A0B0CA}" srcOrd="0" destOrd="0" parTransId="{D5ED72E2-79CE-45C2-9214-3B43C734926E}" sibTransId="{6F979778-7244-4F1B-BF0F-5EA98BE54241}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8C8D137E-CE2A-4285-8AA3-6415E1391FB4}" type="presOf" srcId="{C6B65B22-83E0-40AC-B026-9B0457A0B0CA}" destId="{E2D1E13F-6AB9-442E-B5D7-03286AC11225}" srcOrd="0" destOrd="0" presId="urn:microsoft.com/office/officeart/2018/2/layout/IconVerticalSolidList"/>
    <dgm:cxn modelId="{1F954034-F22F-4BFD-BC29-D427FF5D9529}" type="presParOf" srcId="{289328BD-CCE4-444A-B3ED-522A00CA8402}" destId="{690AB4A3-3E78-410A-A86B-99099B642F95}" srcOrd="0" destOrd="0" presId="urn:microsoft.com/office/officeart/2018/2/layout/IconVerticalSolidList"/>
    <dgm:cxn modelId="{ACFAAB0F-F0EB-4167-937E-6E190BC13B4D}" type="presParOf" srcId="{690AB4A3-3E78-410A-A86B-99099B642F95}" destId="{E4E52078-BD26-4FAC-8928-ADCE6794377B}" srcOrd="0" destOrd="0" presId="urn:microsoft.com/office/officeart/2018/2/layout/IconVerticalSolidList"/>
    <dgm:cxn modelId="{7FA74F62-D440-44AF-984D-4A62536FED42}" type="presParOf" srcId="{690AB4A3-3E78-410A-A86B-99099B642F95}" destId="{D2EA285F-9E4A-4DB4-B266-07113882276F}" srcOrd="1" destOrd="0" presId="urn:microsoft.com/office/officeart/2018/2/layout/IconVerticalSolidList"/>
    <dgm:cxn modelId="{DCA3DAA6-821B-410B-9CD2-A0E9B3256E35}" type="presParOf" srcId="{690AB4A3-3E78-410A-A86B-99099B642F95}" destId="{2EF74479-EDF9-4C23-9D45-1C92FE8969DD}" srcOrd="2" destOrd="0" presId="urn:microsoft.com/office/officeart/2018/2/layout/IconVerticalSolidList"/>
    <dgm:cxn modelId="{2FDF36F6-604C-4BC1-BFEE-292C8C9E16B0}" type="presParOf" srcId="{690AB4A3-3E78-410A-A86B-99099B642F95}" destId="{E2D1E13F-6AB9-442E-B5D7-03286AC112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C32CF1-5E5D-45D5-B746-12F75AF64210}" type="doc">
      <dgm:prSet loTypeId="urn:microsoft.com/office/officeart/2018/2/layout/IconVerticalSolid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82D2B3C-6244-49BD-9A53-70FA2237AD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/>
            <a:t>Analysis &amp; Visualization</a:t>
          </a:r>
          <a:endParaRPr lang="en-US" sz="2800"/>
        </a:p>
      </dgm:t>
    </dgm:pt>
    <dgm:pt modelId="{C83C8E9E-DC9A-4A3F-AC01-9D7F349F687E}" type="parTrans" cxnId="{71C3797D-CEBA-48FB-889D-20303F59F58D}">
      <dgm:prSet/>
      <dgm:spPr/>
      <dgm:t>
        <a:bodyPr/>
        <a:lstStyle/>
        <a:p>
          <a:endParaRPr lang="en-US"/>
        </a:p>
      </dgm:t>
    </dgm:pt>
    <dgm:pt modelId="{867EF98B-6143-445B-ACC5-23234327D31B}" type="sibTrans" cxnId="{71C3797D-CEBA-48FB-889D-20303F59F58D}">
      <dgm:prSet/>
      <dgm:spPr/>
      <dgm:t>
        <a:bodyPr/>
        <a:lstStyle/>
        <a:p>
          <a:endParaRPr lang="en-US"/>
        </a:p>
      </dgm:t>
    </dgm:pt>
    <dgm:pt modelId="{289328BD-CCE4-444A-B3ED-522A00CA8402}" type="pres">
      <dgm:prSet presAssocID="{D4C32CF1-5E5D-45D5-B746-12F75AF64210}" presName="root" presStyleCnt="0">
        <dgm:presLayoutVars>
          <dgm:dir/>
          <dgm:resizeHandles val="exact"/>
        </dgm:presLayoutVars>
      </dgm:prSet>
      <dgm:spPr/>
    </dgm:pt>
    <dgm:pt modelId="{ADA96B20-6A5E-43FA-A4F1-463AD90AE4EE}" type="pres">
      <dgm:prSet presAssocID="{A82D2B3C-6244-49BD-9A53-70FA2237AD33}" presName="compNode" presStyleCnt="0"/>
      <dgm:spPr/>
    </dgm:pt>
    <dgm:pt modelId="{7105BA5D-A572-4FB8-8F5F-DD94C643E13E}" type="pres">
      <dgm:prSet presAssocID="{A82D2B3C-6244-49BD-9A53-70FA2237AD33}" presName="bgRect" presStyleLbl="bgShp" presStyleIdx="0" presStyleCnt="1"/>
      <dgm:spPr>
        <a:solidFill>
          <a:srgbClr val="156082"/>
        </a:solidFill>
      </dgm:spPr>
    </dgm:pt>
    <dgm:pt modelId="{176E716E-176B-4AA6-B6D1-64628B511901}" type="pres">
      <dgm:prSet presAssocID="{A82D2B3C-6244-49BD-9A53-70FA2237AD33}" presName="iconRect" presStyleLbl="node1" presStyleIdx="0" presStyleCnt="1"/>
      <dgm:spPr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814F1CC2-BDBE-4540-9B70-9466B836D314}" type="pres">
      <dgm:prSet presAssocID="{A82D2B3C-6244-49BD-9A53-70FA2237AD33}" presName="spaceRect" presStyleCnt="0"/>
      <dgm:spPr/>
    </dgm:pt>
    <dgm:pt modelId="{1AC29FB2-463F-4B4F-8163-BA6B3BE455CE}" type="pres">
      <dgm:prSet presAssocID="{A82D2B3C-6244-49BD-9A53-70FA2237AD33}" presName="parTx" presStyleLbl="revTx" presStyleIdx="0" presStyleCnt="1" custLinFactNeighborX="-3665">
        <dgm:presLayoutVars>
          <dgm:chMax val="0"/>
          <dgm:chPref val="0"/>
        </dgm:presLayoutVars>
      </dgm:prSet>
      <dgm:spPr/>
    </dgm:pt>
  </dgm:ptLst>
  <dgm:cxnLst>
    <dgm:cxn modelId="{2F25F60F-2FE7-4D70-87F5-FA5F84E2FDF9}" type="presOf" srcId="{A82D2B3C-6244-49BD-9A53-70FA2237AD33}" destId="{1AC29FB2-463F-4B4F-8163-BA6B3BE455CE}" srcOrd="0" destOrd="0" presId="urn:microsoft.com/office/officeart/2018/2/layout/IconVerticalSolidList"/>
    <dgm:cxn modelId="{76EC3631-2054-4DD0-B130-1CC217A53D6F}" type="presOf" srcId="{D4C32CF1-5E5D-45D5-B746-12F75AF64210}" destId="{289328BD-CCE4-444A-B3ED-522A00CA8402}" srcOrd="0" destOrd="0" presId="urn:microsoft.com/office/officeart/2018/2/layout/IconVerticalSolidList"/>
    <dgm:cxn modelId="{71C3797D-CEBA-48FB-889D-20303F59F58D}" srcId="{D4C32CF1-5E5D-45D5-B746-12F75AF64210}" destId="{A82D2B3C-6244-49BD-9A53-70FA2237AD33}" srcOrd="0" destOrd="0" parTransId="{C83C8E9E-DC9A-4A3F-AC01-9D7F349F687E}" sibTransId="{867EF98B-6143-445B-ACC5-23234327D31B}"/>
    <dgm:cxn modelId="{1FC45C30-F66F-4F0D-BE75-EEC5B50B2087}" type="presParOf" srcId="{289328BD-CCE4-444A-B3ED-522A00CA8402}" destId="{ADA96B20-6A5E-43FA-A4F1-463AD90AE4EE}" srcOrd="0" destOrd="0" presId="urn:microsoft.com/office/officeart/2018/2/layout/IconVerticalSolidList"/>
    <dgm:cxn modelId="{8ED04CEB-853A-49FD-9763-35C95A030705}" type="presParOf" srcId="{ADA96B20-6A5E-43FA-A4F1-463AD90AE4EE}" destId="{7105BA5D-A572-4FB8-8F5F-DD94C643E13E}" srcOrd="0" destOrd="0" presId="urn:microsoft.com/office/officeart/2018/2/layout/IconVerticalSolidList"/>
    <dgm:cxn modelId="{56322443-CFE4-42EE-A880-5A4D065F8063}" type="presParOf" srcId="{ADA96B20-6A5E-43FA-A4F1-463AD90AE4EE}" destId="{176E716E-176B-4AA6-B6D1-64628B511901}" srcOrd="1" destOrd="0" presId="urn:microsoft.com/office/officeart/2018/2/layout/IconVerticalSolidList"/>
    <dgm:cxn modelId="{86B85FBF-D5CC-46C2-BA42-0CA0BEA8E535}" type="presParOf" srcId="{ADA96B20-6A5E-43FA-A4F1-463AD90AE4EE}" destId="{814F1CC2-BDBE-4540-9B70-9466B836D314}" srcOrd="2" destOrd="0" presId="urn:microsoft.com/office/officeart/2018/2/layout/IconVerticalSolidList"/>
    <dgm:cxn modelId="{13C39898-EB42-40B2-BB33-2BA33CE8A158}" type="presParOf" srcId="{ADA96B20-6A5E-43FA-A4F1-463AD90AE4EE}" destId="{1AC29FB2-463F-4B4F-8163-BA6B3BE455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0585103-94FA-4D04-8B97-C0EAA820BEC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E418DE7-7EBD-4B35-9536-A0C946D24B15}">
      <dgm:prSet/>
      <dgm:spPr/>
      <dgm:t>
        <a:bodyPr/>
        <a:lstStyle/>
        <a:p>
          <a:r>
            <a:rPr lang="en-US" b="1"/>
            <a:t>1. Data Migration Setup</a:t>
          </a:r>
        </a:p>
      </dgm:t>
    </dgm:pt>
    <dgm:pt modelId="{66B33EAD-AFB1-423A-9CB3-63DE34B05357}" type="parTrans" cxnId="{6ACF8B85-D8E0-4173-806B-82095C759B8E}">
      <dgm:prSet/>
      <dgm:spPr/>
      <dgm:t>
        <a:bodyPr/>
        <a:lstStyle/>
        <a:p>
          <a:endParaRPr lang="en-US"/>
        </a:p>
      </dgm:t>
    </dgm:pt>
    <dgm:pt modelId="{A265B42A-549F-4F81-AA7D-FDBB10F150E3}" type="sibTrans" cxnId="{6ACF8B85-D8E0-4173-806B-82095C759B8E}">
      <dgm:prSet/>
      <dgm:spPr/>
      <dgm:t>
        <a:bodyPr/>
        <a:lstStyle/>
        <a:p>
          <a:endParaRPr lang="en-US"/>
        </a:p>
      </dgm:t>
    </dgm:pt>
    <dgm:pt modelId="{4F2AB0D0-AE18-4709-A882-3F5F33B8CBEA}">
      <dgm:prSet/>
      <dgm:spPr/>
      <dgm:t>
        <a:bodyPr/>
        <a:lstStyle/>
        <a:p>
          <a:r>
            <a:rPr lang="en-US" b="1"/>
            <a:t>2. Data Client</a:t>
          </a:r>
        </a:p>
      </dgm:t>
    </dgm:pt>
    <dgm:pt modelId="{7048CD21-5188-4AA1-AD5B-FFF5640D6782}" type="parTrans" cxnId="{77E53C30-E1A1-4A34-AB17-71831BA3EF64}">
      <dgm:prSet/>
      <dgm:spPr/>
      <dgm:t>
        <a:bodyPr/>
        <a:lstStyle/>
        <a:p>
          <a:endParaRPr lang="en-US"/>
        </a:p>
      </dgm:t>
    </dgm:pt>
    <dgm:pt modelId="{1CC70B9A-ACC1-403A-A36E-DBE40CDBC3B5}" type="sibTrans" cxnId="{77E53C30-E1A1-4A34-AB17-71831BA3EF64}">
      <dgm:prSet/>
      <dgm:spPr/>
      <dgm:t>
        <a:bodyPr/>
        <a:lstStyle/>
        <a:p>
          <a:endParaRPr lang="en-US"/>
        </a:p>
      </dgm:t>
    </dgm:pt>
    <dgm:pt modelId="{C8A5C023-2639-4803-9440-88BDDFACEA11}">
      <dgm:prSet/>
      <dgm:spPr/>
      <dgm:t>
        <a:bodyPr/>
        <a:lstStyle/>
        <a:p>
          <a:r>
            <a:rPr lang="en-US" b="1"/>
            <a:t>3. Command Line Interface</a:t>
          </a:r>
        </a:p>
      </dgm:t>
    </dgm:pt>
    <dgm:pt modelId="{FBC6B5B5-1492-42CB-9F81-83A67412C0CE}" type="parTrans" cxnId="{A57DD753-3FDF-41B4-8FE3-7E17603BEA94}">
      <dgm:prSet/>
      <dgm:spPr/>
      <dgm:t>
        <a:bodyPr/>
        <a:lstStyle/>
        <a:p>
          <a:endParaRPr lang="en-US"/>
        </a:p>
      </dgm:t>
    </dgm:pt>
    <dgm:pt modelId="{0744CE2B-5DE3-48ED-BA57-ACEC6B1B743D}" type="sibTrans" cxnId="{A57DD753-3FDF-41B4-8FE3-7E17603BEA94}">
      <dgm:prSet/>
      <dgm:spPr/>
      <dgm:t>
        <a:bodyPr/>
        <a:lstStyle/>
        <a:p>
          <a:endParaRPr lang="en-US"/>
        </a:p>
      </dgm:t>
    </dgm:pt>
    <dgm:pt modelId="{DF8E5E76-177A-470E-AAD1-C5B7845B7585}">
      <dgm:prSet/>
      <dgm:spPr/>
      <dgm:t>
        <a:bodyPr/>
        <a:lstStyle/>
        <a:p>
          <a:r>
            <a:rPr lang="en-US" b="1"/>
            <a:t>4. Application</a:t>
          </a:r>
        </a:p>
      </dgm:t>
    </dgm:pt>
    <dgm:pt modelId="{38438BBD-61CC-4438-8623-964C95F229B1}" type="parTrans" cxnId="{63D53395-FEE6-498E-A162-6EF53D143802}">
      <dgm:prSet/>
      <dgm:spPr/>
      <dgm:t>
        <a:bodyPr/>
        <a:lstStyle/>
        <a:p>
          <a:endParaRPr lang="en-US"/>
        </a:p>
      </dgm:t>
    </dgm:pt>
    <dgm:pt modelId="{FDC7DF65-E5CB-4037-89D8-7A1F1817E211}" type="sibTrans" cxnId="{63D53395-FEE6-498E-A162-6EF53D143802}">
      <dgm:prSet/>
      <dgm:spPr/>
      <dgm:t>
        <a:bodyPr/>
        <a:lstStyle/>
        <a:p>
          <a:endParaRPr lang="en-US"/>
        </a:p>
      </dgm:t>
    </dgm:pt>
    <dgm:pt modelId="{332B15BE-8AFE-4670-893C-B6879A75DCB8}" type="pres">
      <dgm:prSet presAssocID="{B0585103-94FA-4D04-8B97-C0EAA820BEC8}" presName="root" presStyleCnt="0">
        <dgm:presLayoutVars>
          <dgm:dir/>
          <dgm:resizeHandles val="exact"/>
        </dgm:presLayoutVars>
      </dgm:prSet>
      <dgm:spPr/>
    </dgm:pt>
    <dgm:pt modelId="{AF46E02F-4D0C-4051-B62B-EA0F92F2BEE3}" type="pres">
      <dgm:prSet presAssocID="{FE418DE7-7EBD-4B35-9536-A0C946D24B15}" presName="compNode" presStyleCnt="0"/>
      <dgm:spPr/>
    </dgm:pt>
    <dgm:pt modelId="{96E58452-506D-410E-838F-56E5ED52C7E7}" type="pres">
      <dgm:prSet presAssocID="{FE418DE7-7EBD-4B35-9536-A0C946D24B15}" presName="iconRect" presStyleLbl="node1" presStyleIdx="0" presStyleCnt="4" custScaleX="222368" custScaleY="247080" custLinFactNeighborY="-5964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B96E018-6167-47CE-A249-866D751394BB}" type="pres">
      <dgm:prSet presAssocID="{FE418DE7-7EBD-4B35-9536-A0C946D24B15}" presName="spaceRect" presStyleCnt="0"/>
      <dgm:spPr/>
    </dgm:pt>
    <dgm:pt modelId="{87C8D664-93E1-4037-9582-4798FCE894BC}" type="pres">
      <dgm:prSet presAssocID="{FE418DE7-7EBD-4B35-9536-A0C946D24B15}" presName="textRect" presStyleLbl="revTx" presStyleIdx="0" presStyleCnt="4" custScaleX="153276" custScaleY="127935" custLinFactNeighborY="-8053">
        <dgm:presLayoutVars>
          <dgm:chMax val="1"/>
          <dgm:chPref val="1"/>
        </dgm:presLayoutVars>
      </dgm:prSet>
      <dgm:spPr/>
    </dgm:pt>
    <dgm:pt modelId="{11AC9F5F-FC9B-475C-900D-976F342E5D38}" type="pres">
      <dgm:prSet presAssocID="{A265B42A-549F-4F81-AA7D-FDBB10F150E3}" presName="sibTrans" presStyleCnt="0"/>
      <dgm:spPr/>
    </dgm:pt>
    <dgm:pt modelId="{D5166FB3-59E6-4C00-BF0D-31B463B32511}" type="pres">
      <dgm:prSet presAssocID="{4F2AB0D0-AE18-4709-A882-3F5F33B8CBEA}" presName="compNode" presStyleCnt="0"/>
      <dgm:spPr/>
    </dgm:pt>
    <dgm:pt modelId="{10CD3691-9E75-46BB-B30D-D075D10B10DC}" type="pres">
      <dgm:prSet presAssocID="{4F2AB0D0-AE18-4709-A882-3F5F33B8CBEA}" presName="iconRect" presStyleLbl="node1" presStyleIdx="1" presStyleCnt="4" custScaleX="222368" custScaleY="238529" custLinFactNeighborY="-596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0648EBD-88E1-42D1-98F2-28B8C2B8D30E}" type="pres">
      <dgm:prSet presAssocID="{4F2AB0D0-AE18-4709-A882-3F5F33B8CBEA}" presName="spaceRect" presStyleCnt="0"/>
      <dgm:spPr/>
    </dgm:pt>
    <dgm:pt modelId="{BCE1D449-3535-4AD8-9756-D96202783D47}" type="pres">
      <dgm:prSet presAssocID="{4F2AB0D0-AE18-4709-A882-3F5F33B8CBEA}" presName="textRect" presStyleLbl="revTx" presStyleIdx="1" presStyleCnt="4" custScaleX="153276" custScaleY="137878">
        <dgm:presLayoutVars>
          <dgm:chMax val="1"/>
          <dgm:chPref val="1"/>
        </dgm:presLayoutVars>
      </dgm:prSet>
      <dgm:spPr/>
    </dgm:pt>
    <dgm:pt modelId="{F768E997-5654-4C8F-A179-E543096DEE11}" type="pres">
      <dgm:prSet presAssocID="{1CC70B9A-ACC1-403A-A36E-DBE40CDBC3B5}" presName="sibTrans" presStyleCnt="0"/>
      <dgm:spPr/>
    </dgm:pt>
    <dgm:pt modelId="{9A49536C-6EA7-403F-A237-46C04E6AED4B}" type="pres">
      <dgm:prSet presAssocID="{C8A5C023-2639-4803-9440-88BDDFACEA11}" presName="compNode" presStyleCnt="0"/>
      <dgm:spPr/>
    </dgm:pt>
    <dgm:pt modelId="{956336FB-C4CD-4F8B-8995-9ACBFE00E741}" type="pres">
      <dgm:prSet presAssocID="{C8A5C023-2639-4803-9440-88BDDFACEA11}" presName="iconRect" presStyleLbl="node1" presStyleIdx="2" presStyleCnt="4" custScaleX="222368" custScaleY="238529" custLinFactNeighborY="-5964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051C426-50EA-4B15-82B3-13D9AB7B9091}" type="pres">
      <dgm:prSet presAssocID="{C8A5C023-2639-4803-9440-88BDDFACEA11}" presName="spaceRect" presStyleCnt="0"/>
      <dgm:spPr/>
    </dgm:pt>
    <dgm:pt modelId="{4D7FE520-8D80-4590-8493-6A8115EBC221}" type="pres">
      <dgm:prSet presAssocID="{C8A5C023-2639-4803-9440-88BDDFACEA11}" presName="textRect" presStyleLbl="revTx" presStyleIdx="2" presStyleCnt="4" custScaleX="153276" custScaleY="137878">
        <dgm:presLayoutVars>
          <dgm:chMax val="1"/>
          <dgm:chPref val="1"/>
        </dgm:presLayoutVars>
      </dgm:prSet>
      <dgm:spPr/>
    </dgm:pt>
    <dgm:pt modelId="{6B94C826-2E30-451B-887E-9D036A177DF9}" type="pres">
      <dgm:prSet presAssocID="{0744CE2B-5DE3-48ED-BA57-ACEC6B1B743D}" presName="sibTrans" presStyleCnt="0"/>
      <dgm:spPr/>
    </dgm:pt>
    <dgm:pt modelId="{718C9954-ABA0-4C87-B4E6-2D6A315C6966}" type="pres">
      <dgm:prSet presAssocID="{DF8E5E76-177A-470E-AAD1-C5B7845B7585}" presName="compNode" presStyleCnt="0"/>
      <dgm:spPr/>
    </dgm:pt>
    <dgm:pt modelId="{3DF585AC-A0D9-424B-B769-A6A86B919B88}" type="pres">
      <dgm:prSet presAssocID="{DF8E5E76-177A-470E-AAD1-C5B7845B7585}" presName="iconRect" presStyleLbl="node1" presStyleIdx="3" presStyleCnt="4" custScaleX="222368" custScaleY="238529" custLinFactNeighborY="-5964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975D2D4-229F-48FC-A3D6-B392F2D6C098}" type="pres">
      <dgm:prSet presAssocID="{DF8E5E76-177A-470E-AAD1-C5B7845B7585}" presName="spaceRect" presStyleCnt="0"/>
      <dgm:spPr/>
    </dgm:pt>
    <dgm:pt modelId="{26A4EDAB-C918-455F-B957-2843828C0674}" type="pres">
      <dgm:prSet presAssocID="{DF8E5E76-177A-470E-AAD1-C5B7845B7585}" presName="textRect" presStyleLbl="revTx" presStyleIdx="3" presStyleCnt="4" custScaleX="153276" custScaleY="137878">
        <dgm:presLayoutVars>
          <dgm:chMax val="1"/>
          <dgm:chPref val="1"/>
        </dgm:presLayoutVars>
      </dgm:prSet>
      <dgm:spPr/>
    </dgm:pt>
  </dgm:ptLst>
  <dgm:cxnLst>
    <dgm:cxn modelId="{63674A00-71FF-474A-87CA-6582C9957DA7}" type="presOf" srcId="{C8A5C023-2639-4803-9440-88BDDFACEA11}" destId="{4D7FE520-8D80-4590-8493-6A8115EBC221}" srcOrd="0" destOrd="0" presId="urn:microsoft.com/office/officeart/2018/2/layout/IconLabelList"/>
    <dgm:cxn modelId="{77E53C30-E1A1-4A34-AB17-71831BA3EF64}" srcId="{B0585103-94FA-4D04-8B97-C0EAA820BEC8}" destId="{4F2AB0D0-AE18-4709-A882-3F5F33B8CBEA}" srcOrd="1" destOrd="0" parTransId="{7048CD21-5188-4AA1-AD5B-FFF5640D6782}" sibTransId="{1CC70B9A-ACC1-403A-A36E-DBE40CDBC3B5}"/>
    <dgm:cxn modelId="{528CE731-3BE9-43F7-B4A4-7BF3266FCE60}" type="presOf" srcId="{B0585103-94FA-4D04-8B97-C0EAA820BEC8}" destId="{332B15BE-8AFE-4670-893C-B6879A75DCB8}" srcOrd="0" destOrd="0" presId="urn:microsoft.com/office/officeart/2018/2/layout/IconLabelList"/>
    <dgm:cxn modelId="{A57DD753-3FDF-41B4-8FE3-7E17603BEA94}" srcId="{B0585103-94FA-4D04-8B97-C0EAA820BEC8}" destId="{C8A5C023-2639-4803-9440-88BDDFACEA11}" srcOrd="2" destOrd="0" parTransId="{FBC6B5B5-1492-42CB-9F81-83A67412C0CE}" sibTransId="{0744CE2B-5DE3-48ED-BA57-ACEC6B1B743D}"/>
    <dgm:cxn modelId="{BF39DD82-2941-4050-A4C4-0C9BBBC66D1D}" type="presOf" srcId="{4F2AB0D0-AE18-4709-A882-3F5F33B8CBEA}" destId="{BCE1D449-3535-4AD8-9756-D96202783D47}" srcOrd="0" destOrd="0" presId="urn:microsoft.com/office/officeart/2018/2/layout/IconLabelList"/>
    <dgm:cxn modelId="{6ACF8B85-D8E0-4173-806B-82095C759B8E}" srcId="{B0585103-94FA-4D04-8B97-C0EAA820BEC8}" destId="{FE418DE7-7EBD-4B35-9536-A0C946D24B15}" srcOrd="0" destOrd="0" parTransId="{66B33EAD-AFB1-423A-9CB3-63DE34B05357}" sibTransId="{A265B42A-549F-4F81-AA7D-FDBB10F150E3}"/>
    <dgm:cxn modelId="{63D53395-FEE6-498E-A162-6EF53D143802}" srcId="{B0585103-94FA-4D04-8B97-C0EAA820BEC8}" destId="{DF8E5E76-177A-470E-AAD1-C5B7845B7585}" srcOrd="3" destOrd="0" parTransId="{38438BBD-61CC-4438-8623-964C95F229B1}" sibTransId="{FDC7DF65-E5CB-4037-89D8-7A1F1817E211}"/>
    <dgm:cxn modelId="{3A81C9B4-F430-4387-8DD6-563EF8569BA7}" type="presOf" srcId="{DF8E5E76-177A-470E-AAD1-C5B7845B7585}" destId="{26A4EDAB-C918-455F-B957-2843828C0674}" srcOrd="0" destOrd="0" presId="urn:microsoft.com/office/officeart/2018/2/layout/IconLabelList"/>
    <dgm:cxn modelId="{33C8EED7-F866-4F2B-A1E9-A07F8EF14878}" type="presOf" srcId="{FE418DE7-7EBD-4B35-9536-A0C946D24B15}" destId="{87C8D664-93E1-4037-9582-4798FCE894BC}" srcOrd="0" destOrd="0" presId="urn:microsoft.com/office/officeart/2018/2/layout/IconLabelList"/>
    <dgm:cxn modelId="{7DEC6D0C-2731-4AA1-8DF5-07FC339DE36C}" type="presParOf" srcId="{332B15BE-8AFE-4670-893C-B6879A75DCB8}" destId="{AF46E02F-4D0C-4051-B62B-EA0F92F2BEE3}" srcOrd="0" destOrd="0" presId="urn:microsoft.com/office/officeart/2018/2/layout/IconLabelList"/>
    <dgm:cxn modelId="{CEDD3D61-7EDB-4AA0-99AD-8CD3436266C9}" type="presParOf" srcId="{AF46E02F-4D0C-4051-B62B-EA0F92F2BEE3}" destId="{96E58452-506D-410E-838F-56E5ED52C7E7}" srcOrd="0" destOrd="0" presId="urn:microsoft.com/office/officeart/2018/2/layout/IconLabelList"/>
    <dgm:cxn modelId="{3D1365E9-5C9E-41B8-AF12-D2582C7A0150}" type="presParOf" srcId="{AF46E02F-4D0C-4051-B62B-EA0F92F2BEE3}" destId="{1B96E018-6167-47CE-A249-866D751394BB}" srcOrd="1" destOrd="0" presId="urn:microsoft.com/office/officeart/2018/2/layout/IconLabelList"/>
    <dgm:cxn modelId="{5D3A8338-0779-4F8D-AA90-15B2C41CC3FE}" type="presParOf" srcId="{AF46E02F-4D0C-4051-B62B-EA0F92F2BEE3}" destId="{87C8D664-93E1-4037-9582-4798FCE894BC}" srcOrd="2" destOrd="0" presId="urn:microsoft.com/office/officeart/2018/2/layout/IconLabelList"/>
    <dgm:cxn modelId="{C67B124B-70B0-4C48-A6C2-9B13A607A2C7}" type="presParOf" srcId="{332B15BE-8AFE-4670-893C-B6879A75DCB8}" destId="{11AC9F5F-FC9B-475C-900D-976F342E5D38}" srcOrd="1" destOrd="0" presId="urn:microsoft.com/office/officeart/2018/2/layout/IconLabelList"/>
    <dgm:cxn modelId="{0476197D-5877-40F0-B3C6-1F4E2ED60F04}" type="presParOf" srcId="{332B15BE-8AFE-4670-893C-B6879A75DCB8}" destId="{D5166FB3-59E6-4C00-BF0D-31B463B32511}" srcOrd="2" destOrd="0" presId="urn:microsoft.com/office/officeart/2018/2/layout/IconLabelList"/>
    <dgm:cxn modelId="{587DC845-B59A-4C69-91E2-F7CFF0744A00}" type="presParOf" srcId="{D5166FB3-59E6-4C00-BF0D-31B463B32511}" destId="{10CD3691-9E75-46BB-B30D-D075D10B10DC}" srcOrd="0" destOrd="0" presId="urn:microsoft.com/office/officeart/2018/2/layout/IconLabelList"/>
    <dgm:cxn modelId="{4731D084-F58F-4846-8E8F-59CA904648DD}" type="presParOf" srcId="{D5166FB3-59E6-4C00-BF0D-31B463B32511}" destId="{D0648EBD-88E1-42D1-98F2-28B8C2B8D30E}" srcOrd="1" destOrd="0" presId="urn:microsoft.com/office/officeart/2018/2/layout/IconLabelList"/>
    <dgm:cxn modelId="{E49BB3F8-2970-4DBF-A46D-E9687307E09C}" type="presParOf" srcId="{D5166FB3-59E6-4C00-BF0D-31B463B32511}" destId="{BCE1D449-3535-4AD8-9756-D96202783D47}" srcOrd="2" destOrd="0" presId="urn:microsoft.com/office/officeart/2018/2/layout/IconLabelList"/>
    <dgm:cxn modelId="{D37A616E-86CC-4F80-A191-4339D2883712}" type="presParOf" srcId="{332B15BE-8AFE-4670-893C-B6879A75DCB8}" destId="{F768E997-5654-4C8F-A179-E543096DEE11}" srcOrd="3" destOrd="0" presId="urn:microsoft.com/office/officeart/2018/2/layout/IconLabelList"/>
    <dgm:cxn modelId="{9FB4B840-E06F-4D6C-896D-ED9180FA87F9}" type="presParOf" srcId="{332B15BE-8AFE-4670-893C-B6879A75DCB8}" destId="{9A49536C-6EA7-403F-A237-46C04E6AED4B}" srcOrd="4" destOrd="0" presId="urn:microsoft.com/office/officeart/2018/2/layout/IconLabelList"/>
    <dgm:cxn modelId="{E6076904-9F89-4F12-A83B-146474607EC3}" type="presParOf" srcId="{9A49536C-6EA7-403F-A237-46C04E6AED4B}" destId="{956336FB-C4CD-4F8B-8995-9ACBFE00E741}" srcOrd="0" destOrd="0" presId="urn:microsoft.com/office/officeart/2018/2/layout/IconLabelList"/>
    <dgm:cxn modelId="{10BB5E26-A76B-45EA-8BA2-142E72D6BF48}" type="presParOf" srcId="{9A49536C-6EA7-403F-A237-46C04E6AED4B}" destId="{2051C426-50EA-4B15-82B3-13D9AB7B9091}" srcOrd="1" destOrd="0" presId="urn:microsoft.com/office/officeart/2018/2/layout/IconLabelList"/>
    <dgm:cxn modelId="{7ADAD4CC-C293-47A9-95AF-DE981F833EBA}" type="presParOf" srcId="{9A49536C-6EA7-403F-A237-46C04E6AED4B}" destId="{4D7FE520-8D80-4590-8493-6A8115EBC221}" srcOrd="2" destOrd="0" presId="urn:microsoft.com/office/officeart/2018/2/layout/IconLabelList"/>
    <dgm:cxn modelId="{7B368DDA-6251-4EF0-B898-B4DAE7E71D6A}" type="presParOf" srcId="{332B15BE-8AFE-4670-893C-B6879A75DCB8}" destId="{6B94C826-2E30-451B-887E-9D036A177DF9}" srcOrd="5" destOrd="0" presId="urn:microsoft.com/office/officeart/2018/2/layout/IconLabelList"/>
    <dgm:cxn modelId="{FBE1FE07-2E7A-48B7-BF5E-51D4C882F126}" type="presParOf" srcId="{332B15BE-8AFE-4670-893C-B6879A75DCB8}" destId="{718C9954-ABA0-4C87-B4E6-2D6A315C6966}" srcOrd="6" destOrd="0" presId="urn:microsoft.com/office/officeart/2018/2/layout/IconLabelList"/>
    <dgm:cxn modelId="{99CD7F3B-21CE-4F05-B054-C118F94190DF}" type="presParOf" srcId="{718C9954-ABA0-4C87-B4E6-2D6A315C6966}" destId="{3DF585AC-A0D9-424B-B769-A6A86B919B88}" srcOrd="0" destOrd="0" presId="urn:microsoft.com/office/officeart/2018/2/layout/IconLabelList"/>
    <dgm:cxn modelId="{FE927551-27B7-4B86-90ED-669917045A26}" type="presParOf" srcId="{718C9954-ABA0-4C87-B4E6-2D6A315C6966}" destId="{C975D2D4-229F-48FC-A3D6-B392F2D6C098}" srcOrd="1" destOrd="0" presId="urn:microsoft.com/office/officeart/2018/2/layout/IconLabelList"/>
    <dgm:cxn modelId="{5285C627-F2F4-477C-9925-436CE8B83B2D}" type="presParOf" srcId="{718C9954-ABA0-4C87-B4E6-2D6A315C6966}" destId="{26A4EDAB-C918-455F-B957-2843828C06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F8918-BDB1-439F-94F4-153D2D5F412C}">
      <dsp:nvSpPr>
        <dsp:cNvPr id="0" name=""/>
        <dsp:cNvSpPr/>
      </dsp:nvSpPr>
      <dsp:spPr>
        <a:xfrm>
          <a:off x="0" y="18849"/>
          <a:ext cx="7905872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>
              <a:solidFill>
                <a:srgbClr val="FFFFFF"/>
              </a:solidFill>
            </a:rPr>
            <a:t>Before Apprenticeship</a:t>
          </a:r>
          <a:endParaRPr lang="en-US" sz="1500" kern="1200">
            <a:solidFill>
              <a:srgbClr val="FFFFFF"/>
            </a:solidFill>
          </a:endParaRPr>
        </a:p>
      </dsp:txBody>
      <dsp:txXfrm>
        <a:off x="17991" y="36840"/>
        <a:ext cx="7869890" cy="332567"/>
      </dsp:txXfrm>
    </dsp:sp>
    <dsp:sp modelId="{0FF1105D-5661-4A79-AC68-5F93E200F360}">
      <dsp:nvSpPr>
        <dsp:cNvPr id="0" name=""/>
        <dsp:cNvSpPr/>
      </dsp:nvSpPr>
      <dsp:spPr>
        <a:xfrm>
          <a:off x="0" y="387399"/>
          <a:ext cx="7905872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/>
            <a:t>Software Engineering (JavaScript, HTML, CSS, Java, Python)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/>
            <a:t>Object-Oriented Programming, Dynamic Programming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/>
            <a:t>Specialization in </a:t>
          </a:r>
          <a:r>
            <a:rPr lang="en-US" sz="1200" i="1" u="none" kern="1200"/>
            <a:t>Data Structures and Algorithms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/>
        </a:p>
      </dsp:txBody>
      <dsp:txXfrm>
        <a:off x="0" y="387399"/>
        <a:ext cx="7905872" cy="1055700"/>
      </dsp:txXfrm>
    </dsp:sp>
    <dsp:sp modelId="{861932F3-0373-44A0-9341-9ACA727F8918}">
      <dsp:nvSpPr>
        <dsp:cNvPr id="0" name=""/>
        <dsp:cNvSpPr/>
      </dsp:nvSpPr>
      <dsp:spPr>
        <a:xfrm>
          <a:off x="0" y="1455837"/>
          <a:ext cx="7905872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During Apprenticeship</a:t>
          </a:r>
          <a:endParaRPr lang="en-US" sz="1500" kern="1200"/>
        </a:p>
      </dsp:txBody>
      <dsp:txXfrm>
        <a:off x="17991" y="1473828"/>
        <a:ext cx="7869890" cy="332567"/>
      </dsp:txXfrm>
    </dsp:sp>
    <dsp:sp modelId="{78F60C7A-865A-461D-AC4C-7DC3602AB4E7}">
      <dsp:nvSpPr>
        <dsp:cNvPr id="0" name=""/>
        <dsp:cNvSpPr/>
      </dsp:nvSpPr>
      <dsp:spPr>
        <a:xfrm>
          <a:off x="0" y="1811650"/>
          <a:ext cx="7905872" cy="99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/>
            <a:t>Database Management, Data Security &amp; Governance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/>
            <a:t>Agile Methodology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b="0" i="1" kern="1200" baseline="0"/>
            <a:t>Data Engineering processes (ETL Processes, </a:t>
          </a:r>
          <a:r>
            <a:rPr lang="en-US" sz="1200" i="1" kern="1200"/>
            <a:t>Data Analysis &amp; Visualization</a:t>
          </a:r>
          <a:r>
            <a:rPr lang="en-US" sz="1200" b="0" i="1" kern="1200" baseline="0"/>
            <a:t>)</a:t>
          </a:r>
          <a:br>
            <a:rPr lang="en-US" sz="1200" b="0" i="0" kern="1200" baseline="0"/>
          </a:br>
          <a:r>
            <a:rPr lang="en-US" sz="1200" b="0" i="0" kern="1200" baseline="0"/>
            <a:t>	</a:t>
          </a:r>
          <a:endParaRPr lang="en-US" sz="1200" kern="1200"/>
        </a:p>
      </dsp:txBody>
      <dsp:txXfrm>
        <a:off x="0" y="1811650"/>
        <a:ext cx="7905872" cy="993600"/>
      </dsp:txXfrm>
    </dsp:sp>
    <dsp:sp modelId="{1E0B35C2-5A94-4C0F-90E4-D940E856A220}">
      <dsp:nvSpPr>
        <dsp:cNvPr id="0" name=""/>
        <dsp:cNvSpPr/>
      </dsp:nvSpPr>
      <dsp:spPr>
        <a:xfrm>
          <a:off x="0" y="2805250"/>
          <a:ext cx="7905872" cy="368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After Apprenticeship</a:t>
          </a:r>
          <a:endParaRPr lang="en-US" sz="1500" kern="1200"/>
        </a:p>
      </dsp:txBody>
      <dsp:txXfrm>
        <a:off x="17991" y="2823241"/>
        <a:ext cx="7869890" cy="332567"/>
      </dsp:txXfrm>
    </dsp:sp>
    <dsp:sp modelId="{22A76971-0A66-4677-BE7A-BC46AD6B3EFA}">
      <dsp:nvSpPr>
        <dsp:cNvPr id="0" name=""/>
        <dsp:cNvSpPr/>
      </dsp:nvSpPr>
      <dsp:spPr>
        <a:xfrm>
          <a:off x="0" y="3173800"/>
          <a:ext cx="7905872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011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200" i="1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/>
            <a:t>Courses and Certifications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i="1" kern="1200"/>
            <a:t>Developing skillsets related to Data Engineering (Database Management, Data Processing)</a:t>
          </a:r>
        </a:p>
      </dsp:txBody>
      <dsp:txXfrm>
        <a:off x="0" y="3173800"/>
        <a:ext cx="7905872" cy="621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AC2B4-B112-41AD-B0F7-2B14B229A855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EFE358-FAE9-48C6-9629-6E38A393435A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C04A786-714D-4F36-A9AA-07095E5EF877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ETL </a:t>
          </a:r>
          <a:r>
            <a:rPr lang="en-US" sz="2800" b="1" kern="1200">
              <a:solidFill>
                <a:schemeClr val="tx1"/>
              </a:solidFill>
            </a:rPr>
            <a:t>Pipeline</a:t>
          </a:r>
          <a:endParaRPr lang="en-US" sz="2800" kern="1200">
            <a:solidFill>
              <a:schemeClr val="tx1"/>
            </a:solidFill>
          </a:endParaRPr>
        </a:p>
      </dsp:txBody>
      <dsp:txXfrm>
        <a:off x="1569300" y="1746617"/>
        <a:ext cx="4361564" cy="1497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52078-BD26-4FAC-8928-ADCE6794377B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2EA285F-9E4A-4DB4-B266-07113882276F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</a:blip>
          <a:srcRect/>
          <a:stretch>
            <a:fillRect l="-9000" r="-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2D1E13F-6AB9-442E-B5D7-03286AC11225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Command Line Interface</a:t>
          </a:r>
          <a:endParaRPr lang="en-US" sz="2800" kern="1200"/>
        </a:p>
      </dsp:txBody>
      <dsp:txXfrm>
        <a:off x="1569300" y="1746617"/>
        <a:ext cx="4361564" cy="1497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5BA5D-A572-4FB8-8F5F-DD94C643E13E}">
      <dsp:nvSpPr>
        <dsp:cNvPr id="0" name=""/>
        <dsp:cNvSpPr/>
      </dsp:nvSpPr>
      <dsp:spPr>
        <a:xfrm>
          <a:off x="0" y="1746617"/>
          <a:ext cx="6090715" cy="1497100"/>
        </a:xfrm>
        <a:prstGeom prst="roundRect">
          <a:avLst>
            <a:gd name="adj" fmla="val 10000"/>
          </a:avLst>
        </a:prstGeom>
        <a:solidFill>
          <a:srgbClr val="15608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76E716E-176B-4AA6-B6D1-64628B511901}">
      <dsp:nvSpPr>
        <dsp:cNvPr id="0" name=""/>
        <dsp:cNvSpPr/>
      </dsp:nvSpPr>
      <dsp:spPr>
        <a:xfrm>
          <a:off x="452872" y="2083465"/>
          <a:ext cx="823405" cy="82340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C29FB2-463F-4B4F-8163-BA6B3BE455CE}">
      <dsp:nvSpPr>
        <dsp:cNvPr id="0" name=""/>
        <dsp:cNvSpPr/>
      </dsp:nvSpPr>
      <dsp:spPr>
        <a:xfrm>
          <a:off x="1569300" y="1746617"/>
          <a:ext cx="4361564" cy="14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43" tIns="158443" rIns="158443" bIns="15844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Analysis &amp; Visualization</a:t>
          </a:r>
          <a:endParaRPr lang="en-US" sz="2800" kern="1200"/>
        </a:p>
      </dsp:txBody>
      <dsp:txXfrm>
        <a:off x="1569300" y="1746617"/>
        <a:ext cx="4361564" cy="1497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E58452-506D-410E-838F-56E5ED52C7E7}">
      <dsp:nvSpPr>
        <dsp:cNvPr id="0" name=""/>
        <dsp:cNvSpPr/>
      </dsp:nvSpPr>
      <dsp:spPr>
        <a:xfrm>
          <a:off x="453989" y="636579"/>
          <a:ext cx="1704437" cy="1893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8D664-93E1-4037-9582-4798FCE894BC}">
      <dsp:nvSpPr>
        <dsp:cNvPr id="0" name=""/>
        <dsp:cNvSpPr/>
      </dsp:nvSpPr>
      <dsp:spPr>
        <a:xfrm>
          <a:off x="817" y="2548019"/>
          <a:ext cx="2610781" cy="871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1. Data Migration Setup</a:t>
          </a:r>
        </a:p>
      </dsp:txBody>
      <dsp:txXfrm>
        <a:off x="817" y="2548019"/>
        <a:ext cx="2610781" cy="871657"/>
      </dsp:txXfrm>
    </dsp:sp>
    <dsp:sp modelId="{10CD3691-9E75-46BB-B30D-D075D10B10DC}">
      <dsp:nvSpPr>
        <dsp:cNvPr id="0" name=""/>
        <dsp:cNvSpPr/>
      </dsp:nvSpPr>
      <dsp:spPr>
        <a:xfrm>
          <a:off x="3362852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1D449-3535-4AD8-9756-D96202783D47}">
      <dsp:nvSpPr>
        <dsp:cNvPr id="0" name=""/>
        <dsp:cNvSpPr/>
      </dsp:nvSpPr>
      <dsp:spPr>
        <a:xfrm>
          <a:off x="2909680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2. Data Client</a:t>
          </a:r>
        </a:p>
      </dsp:txBody>
      <dsp:txXfrm>
        <a:off x="2909680" y="2535692"/>
        <a:ext cx="2610781" cy="939401"/>
      </dsp:txXfrm>
    </dsp:sp>
    <dsp:sp modelId="{956336FB-C4CD-4F8B-8995-9ACBFE00E741}">
      <dsp:nvSpPr>
        <dsp:cNvPr id="0" name=""/>
        <dsp:cNvSpPr/>
      </dsp:nvSpPr>
      <dsp:spPr>
        <a:xfrm>
          <a:off x="6271714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FE520-8D80-4590-8493-6A8115EBC221}">
      <dsp:nvSpPr>
        <dsp:cNvPr id="0" name=""/>
        <dsp:cNvSpPr/>
      </dsp:nvSpPr>
      <dsp:spPr>
        <a:xfrm>
          <a:off x="5818542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3. Command Line Interface</a:t>
          </a:r>
        </a:p>
      </dsp:txBody>
      <dsp:txXfrm>
        <a:off x="5818542" y="2535692"/>
        <a:ext cx="2610781" cy="939401"/>
      </dsp:txXfrm>
    </dsp:sp>
    <dsp:sp modelId="{3DF585AC-A0D9-424B-B769-A6A86B919B88}">
      <dsp:nvSpPr>
        <dsp:cNvPr id="0" name=""/>
        <dsp:cNvSpPr/>
      </dsp:nvSpPr>
      <dsp:spPr>
        <a:xfrm>
          <a:off x="9180576" y="636029"/>
          <a:ext cx="1704437" cy="18283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4EDAB-C918-455F-B957-2843828C0674}">
      <dsp:nvSpPr>
        <dsp:cNvPr id="0" name=""/>
        <dsp:cNvSpPr/>
      </dsp:nvSpPr>
      <dsp:spPr>
        <a:xfrm>
          <a:off x="8727404" y="2535692"/>
          <a:ext cx="2610781" cy="939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4. Application</a:t>
          </a:r>
        </a:p>
      </dsp:txBody>
      <dsp:txXfrm>
        <a:off x="8727404" y="2535692"/>
        <a:ext cx="2610781" cy="939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09B56-B64F-48D4-986A-D7BA322A6C2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8A450-44F2-44CF-978D-128E91F9E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Checklist:</a:t>
            </a:r>
          </a:p>
          <a:p>
            <a:pPr marL="171450" indent="-171450">
              <a:buFontTx/>
              <a:buChar char="-"/>
            </a:pPr>
            <a:r>
              <a:rPr lang="en-US" err="1"/>
              <a:t>Waterbottle</a:t>
            </a: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Start Application</a:t>
            </a:r>
          </a:p>
          <a:p>
            <a:pPr marL="171450" indent="-171450">
              <a:buFontTx/>
              <a:buChar char="-"/>
            </a:pPr>
            <a:r>
              <a:rPr lang="en-US"/>
              <a:t>Drag </a:t>
            </a:r>
            <a:r>
              <a:rPr lang="en-US" err="1"/>
              <a:t>VSCode</a:t>
            </a:r>
            <a:r>
              <a:rPr lang="en-US"/>
              <a:t> to big screen</a:t>
            </a:r>
          </a:p>
          <a:p>
            <a:pPr marL="171450" indent="-171450">
              <a:buFontTx/>
              <a:buChar char="-"/>
            </a:pPr>
            <a:r>
              <a:rPr lang="en-US"/>
              <a:t>Start timer</a:t>
            </a:r>
          </a:p>
          <a:p>
            <a:endParaRPr lang="en-US"/>
          </a:p>
          <a:p>
            <a:r>
              <a:rPr lang="en-US"/>
              <a:t>Name</a:t>
            </a:r>
          </a:p>
          <a:p>
            <a:r>
              <a:rPr lang="en-US"/>
              <a:t>ETL Process Manager for a Financial Client</a:t>
            </a:r>
          </a:p>
          <a:p>
            <a:endParaRPr lang="en-US"/>
          </a:p>
          <a:p>
            <a:r>
              <a:rPr lang="en-US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275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E13E6-62C6-FE96-DF4F-F3EE53FC4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CD419-75F0-AEB2-CA95-D64E2B8A9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8ABC6-67D2-5A1D-C831-A20846E13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7:00</a:t>
            </a:r>
          </a:p>
          <a:p>
            <a:r>
              <a:rPr lang="en-US"/>
              <a:t>Utility – Component interaction</a:t>
            </a:r>
          </a:p>
          <a:p>
            <a:endParaRPr lang="en-US"/>
          </a:p>
          <a:p>
            <a:r>
              <a:rPr lang="en-US"/>
              <a:t>Database connection (error handling)</a:t>
            </a:r>
          </a:p>
          <a:p>
            <a:r>
              <a:rPr lang="en-US"/>
              <a:t>Data Client uses </a:t>
            </a:r>
            <a:r>
              <a:rPr lang="en-US" err="1"/>
              <a:t>sql</a:t>
            </a:r>
            <a:r>
              <a:rPr lang="en-US"/>
              <a:t> for pipeline</a:t>
            </a:r>
          </a:p>
          <a:p>
            <a:endParaRPr lang="en-US"/>
          </a:p>
          <a:p>
            <a:r>
              <a:rPr lang="en-US"/>
              <a:t>Data is moved, how to access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AFABA-538D-555D-2AF3-FC3B12280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21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5E70B-A054-A793-71D1-A179948C1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3BC044-D642-0F65-D733-E7CBAD420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0F97F-46B1-C8F9-D98B-E49508B65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8:00</a:t>
            </a:r>
          </a:p>
          <a:p>
            <a:r>
              <a:rPr lang="en-US"/>
              <a:t>Build a CLI (menu), not without menu components</a:t>
            </a:r>
          </a:p>
          <a:p>
            <a:r>
              <a:rPr lang="en-US"/>
              <a:t>Use the menu components to make a menu</a:t>
            </a:r>
          </a:p>
          <a:p>
            <a:endParaRPr lang="en-US"/>
          </a:p>
          <a:p>
            <a:r>
              <a:rPr lang="en-US"/>
              <a:t>All components made, how to manage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A8EBF-C1A8-CCAF-707E-0E8F19473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26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9:00</a:t>
            </a:r>
          </a:p>
          <a:p>
            <a:r>
              <a:rPr lang="en-US"/>
              <a:t>Modularity = Brief Application</a:t>
            </a:r>
          </a:p>
          <a:p>
            <a:r>
              <a:rPr lang="en-US"/>
              <a:t>Application Workflow (In Order)</a:t>
            </a:r>
          </a:p>
          <a:p>
            <a:endParaRPr lang="en-US"/>
          </a:p>
          <a:p>
            <a:r>
              <a:rPr lang="en-US"/>
              <a:t>DEMO, show functionality</a:t>
            </a:r>
          </a:p>
          <a:p>
            <a:endParaRPr lang="en-US"/>
          </a:p>
          <a:p>
            <a:r>
              <a:rPr lang="en-US"/>
              <a:t>Lead How was this organized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7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10:00</a:t>
            </a:r>
          </a:p>
          <a:p>
            <a:r>
              <a:rPr lang="en-US"/>
              <a:t>Showed functionality, how did I organize it</a:t>
            </a:r>
          </a:p>
          <a:p>
            <a:endParaRPr lang="en-US"/>
          </a:p>
          <a:p>
            <a:r>
              <a:rPr lang="en-US"/>
              <a:t>Very brief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Save time for conclusion and Q&amp;A</a:t>
            </a:r>
          </a:p>
          <a:p>
            <a:endParaRPr lang="en-US"/>
          </a:p>
          <a:p>
            <a:r>
              <a:rPr lang="en-US"/>
              <a:t>First two problems solved, lastly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66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Salesman: “Increase advertisement for education around august”</a:t>
            </a:r>
            <a:br>
              <a:rPr lang="en-US"/>
            </a:br>
            <a:r>
              <a:rPr lang="en-US"/>
              <a:t>Brief, save time for Q&amp;A</a:t>
            </a:r>
          </a:p>
          <a:p>
            <a:br>
              <a:rPr lang="en-US"/>
            </a:br>
            <a:r>
              <a:rPr lang="en-US"/>
              <a:t>Tableau Public Viz Link:</a:t>
            </a:r>
          </a:p>
          <a:p>
            <a:r>
              <a:rPr lang="en-US"/>
              <a:t>https://public.tableau.com/views/CustomerDataDashboard_17484417707510/CustomerDataDashboard?:language=en-US&amp;:sid=&amp;:redirect=auth&amp;:display_count=n&amp;:origin=viz_share_link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91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32630-251B-9C9B-7155-166F795E6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9F5F0-08A8-1491-C54E-B9F1CB5D2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1A3BA-E845-C99A-6B06-160CE8A5D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Tell them what you told them</a:t>
            </a:r>
          </a:p>
          <a:p>
            <a:endParaRPr lang="en-US"/>
          </a:p>
          <a:p>
            <a:r>
              <a:rPr lang="en-US"/>
              <a:t>Pipeline – Makes data clean non-local</a:t>
            </a:r>
          </a:p>
          <a:p>
            <a:r>
              <a:rPr lang="en-US"/>
              <a:t>CLI – Makes data easily accessible</a:t>
            </a:r>
          </a:p>
          <a:p>
            <a:r>
              <a:rPr lang="en-US"/>
              <a:t>Tableau – Enables story-telling and claims</a:t>
            </a:r>
          </a:p>
          <a:p>
            <a:endParaRPr lang="en-US"/>
          </a:p>
          <a:p>
            <a:r>
              <a:rPr lang="en-US" err="1"/>
              <a:t>Github</a:t>
            </a:r>
            <a:r>
              <a:rPr lang="en-US"/>
              <a:t> + LinkedIn</a:t>
            </a:r>
          </a:p>
          <a:p>
            <a:r>
              <a:rPr lang="en-US"/>
              <a:t>Give time for 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1C80-4D6A-65DF-93B4-FC52519EC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0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2:00</a:t>
            </a:r>
          </a:p>
          <a:p>
            <a:r>
              <a:rPr lang="en-US" err="1"/>
              <a:t>Vscode</a:t>
            </a:r>
            <a:r>
              <a:rPr lang="en-US"/>
              <a:t> should be on the main screen</a:t>
            </a:r>
          </a:p>
          <a:p>
            <a:endParaRPr lang="en-US"/>
          </a:p>
          <a:p>
            <a:r>
              <a:rPr lang="en-US"/>
              <a:t>Role, Company</a:t>
            </a:r>
          </a:p>
          <a:p>
            <a:r>
              <a:rPr lang="en-US"/>
              <a:t>Background (childhood, Software Engineer, DSA)</a:t>
            </a:r>
          </a:p>
          <a:p>
            <a:r>
              <a:rPr lang="en-US"/>
              <a:t>Current (Learning)</a:t>
            </a:r>
          </a:p>
          <a:p>
            <a:r>
              <a:rPr lang="en-US"/>
              <a:t>Future (Courses, Certifications, Learning as much as I can)</a:t>
            </a:r>
          </a:p>
          <a:p>
            <a:endParaRPr lang="en-US"/>
          </a:p>
          <a:p>
            <a:r>
              <a:rPr lang="en-US"/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4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Control your speech tempo and affliction</a:t>
            </a:r>
          </a:p>
          <a:p>
            <a:endParaRPr lang="en-US"/>
          </a:p>
          <a:p>
            <a:r>
              <a:rPr lang="en-US"/>
              <a:t>A FINANCIAL SERVICES CLIENT</a:t>
            </a:r>
          </a:p>
          <a:p>
            <a:r>
              <a:rPr lang="en-US"/>
              <a:t>Client Need</a:t>
            </a:r>
          </a:p>
          <a:p>
            <a:r>
              <a:rPr lang="en-US"/>
              <a:t>Problems</a:t>
            </a:r>
          </a:p>
          <a:p>
            <a:r>
              <a:rPr lang="en-US"/>
              <a:t>Non-visual (Need to support a claim)</a:t>
            </a:r>
          </a:p>
          <a:p>
            <a:endParaRPr lang="en-US"/>
          </a:p>
          <a:p>
            <a:r>
              <a:rPr lang="en-US"/>
              <a:t>Lead into project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19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3:00</a:t>
            </a:r>
          </a:p>
          <a:p>
            <a:r>
              <a:rPr lang="en-US"/>
              <a:t>Lead from the problems being solved</a:t>
            </a:r>
          </a:p>
          <a:p>
            <a:endParaRPr lang="en-US"/>
          </a:p>
          <a:p>
            <a:r>
              <a:rPr lang="en-US"/>
              <a:t>Tell them what you’re going to tell them</a:t>
            </a:r>
          </a:p>
          <a:p>
            <a:r>
              <a:rPr lang="en-US"/>
              <a:t>Problem – Solution</a:t>
            </a:r>
          </a:p>
          <a:p>
            <a:r>
              <a:rPr lang="en-US"/>
              <a:t>Brief Explanation of Components</a:t>
            </a:r>
          </a:p>
          <a:p>
            <a:endParaRPr lang="en-US"/>
          </a:p>
          <a:p>
            <a:r>
              <a:rPr lang="en-US"/>
              <a:t>Tools being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67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4:00</a:t>
            </a:r>
          </a:p>
          <a:p>
            <a:r>
              <a:rPr lang="en-US"/>
              <a:t>Very brief</a:t>
            </a:r>
          </a:p>
          <a:p>
            <a:endParaRPr lang="en-US"/>
          </a:p>
          <a:p>
            <a:r>
              <a:rPr lang="en-US"/>
              <a:t>Store data</a:t>
            </a:r>
          </a:p>
          <a:p>
            <a:r>
              <a:rPr lang="en-US"/>
              <a:t>Process Data</a:t>
            </a:r>
          </a:p>
          <a:p>
            <a:r>
              <a:rPr lang="en-US"/>
              <a:t>Application (Management)</a:t>
            </a:r>
          </a:p>
          <a:p>
            <a:r>
              <a:rPr lang="en-US"/>
              <a:t>Analysis &amp; Visualization</a:t>
            </a:r>
          </a:p>
          <a:p>
            <a:endParaRPr lang="en-US"/>
          </a:p>
          <a:p>
            <a:r>
              <a:rPr lang="en-US"/>
              <a:t>How these tools interact (workflow)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56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Client purpose (Modularity)</a:t>
            </a:r>
          </a:p>
          <a:p>
            <a:r>
              <a:rPr lang="en-US"/>
              <a:t>- Cybersecurity &amp; Cloud</a:t>
            </a:r>
          </a:p>
          <a:p>
            <a:r>
              <a:rPr lang="en-US"/>
              <a:t>ETL Pipeline</a:t>
            </a:r>
          </a:p>
          <a:p>
            <a:r>
              <a:rPr lang="en-US"/>
              <a:t>Problem –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4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Python CLI</a:t>
            </a:r>
          </a:p>
          <a:p>
            <a:r>
              <a:rPr lang="en-US"/>
              <a:t>CLI -&gt; Database through Data Client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Problem -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8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5:00</a:t>
            </a:r>
          </a:p>
          <a:p>
            <a:r>
              <a:rPr lang="en-US"/>
              <a:t>Showed the overview, now the steps to get there</a:t>
            </a:r>
          </a:p>
          <a:p>
            <a:r>
              <a:rPr lang="en-US"/>
              <a:t>Quick and Brief</a:t>
            </a:r>
          </a:p>
          <a:p>
            <a:endParaRPr lang="en-US"/>
          </a:p>
          <a:p>
            <a:r>
              <a:rPr lang="en-US"/>
              <a:t>Create Database</a:t>
            </a:r>
          </a:p>
          <a:p>
            <a:r>
              <a:rPr lang="en-US"/>
              <a:t>Database Connection and Interaction</a:t>
            </a:r>
          </a:p>
          <a:p>
            <a:r>
              <a:rPr lang="en-US"/>
              <a:t>User-friendly for non-technical</a:t>
            </a:r>
          </a:p>
          <a:p>
            <a:r>
              <a:rPr lang="en-US"/>
              <a:t>Full Application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43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8EE92-1869-FD20-7529-9FE3B3D93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7496B7-DA72-2614-6B95-096AEEEBA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3A52CA-C562-B29E-6FD5-FEEBADDDA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6:00</a:t>
            </a:r>
          </a:p>
          <a:p>
            <a:r>
              <a:rPr lang="en-US"/>
              <a:t>Tell them</a:t>
            </a:r>
          </a:p>
          <a:p>
            <a:r>
              <a:rPr lang="en-US"/>
              <a:t>Control speech tempo and dynamics</a:t>
            </a:r>
          </a:p>
          <a:p>
            <a:endParaRPr lang="en-US"/>
          </a:p>
          <a:p>
            <a:r>
              <a:rPr lang="en-US"/>
              <a:t>Raw Data</a:t>
            </a:r>
          </a:p>
          <a:p>
            <a:r>
              <a:rPr lang="en-US"/>
              <a:t>Database – Sike, create the database</a:t>
            </a:r>
          </a:p>
          <a:p>
            <a:endParaRPr lang="en-US"/>
          </a:p>
          <a:p>
            <a:r>
              <a:rPr lang="en-US"/>
              <a:t>How to get from point A to point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5E6EF-E5C2-DB98-F44A-CA81FF677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8A450-44F2-44CF-978D-128E91F9EB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4905-0CE9-1EB0-A232-AFF00F02B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A126E-4E0B-5D2D-4850-585A13AC9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14DB6-2EB0-10F7-59BC-9404AC9E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0A90D-825A-6541-911E-0B2838D7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9DD5-F675-53EC-EA2F-4F5CC3AF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4C28-9FA0-0B53-B00F-40CA7F67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F147B-9E35-624D-7261-DED249725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684-8AE3-CF1B-74F9-466AC95A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277F5-8E89-A110-2745-CBF879D7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AC69-587A-1137-9843-C5CE3CDA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0A709-7F28-AB3D-480A-ECA92A0CA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26358-2F1D-DEAF-2057-17C547267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2F33-25D1-4029-0DAA-32E1F201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452C6-A57E-3DBC-472A-29CD8F38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E5FC-012D-DC1F-E8A7-24D39767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8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F461-746E-3229-EBCA-B1A98515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62B1-4FEB-F361-7771-A63DB582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A8A3B-C283-0A81-A358-42BA2BE9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A26CE-322C-819E-5444-AD1C8417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68752-49B0-14AD-C691-39D0216A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333F-C544-68C3-E646-8D9B1489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4E9EC-1DF9-F6E2-C246-926334A4B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21AE-6E70-3303-5E56-B41DE5ACD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E8896-E76F-9BE4-A235-F89C8196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4F062-377A-1127-A7AA-20CAC8783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3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5D7E-44BA-1186-0940-9C78B2F5F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66A0-6D5B-D7BE-5795-16A65B36E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450F3-2B99-1EF1-FBDF-5F04F17F0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24EB3-8E87-7E1B-CC33-5D5CAA1A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43E28-7AB7-F27A-5C37-DC738A65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67DAC-2D16-96DD-6666-1CF0C73C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0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895D-4165-4831-F155-808AE8DEE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3D523-E4A9-CE75-0867-406527D7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DC9F1-64E0-687B-003F-837E053B6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A07D0-D36A-1369-5D10-BEABD7C67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7CDF2-178A-DCCF-1F78-E118343E8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0D001-EE07-0598-681D-2FB494877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69CC6-8E76-8C73-726C-154AF88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C73C4-7C13-D918-5312-557881B4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95FE-B389-BD6F-9D95-0B4BC4527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49B69-6345-00A7-1156-1C28B7E77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66BFD-C744-0A78-3DFA-F694738D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CE095-1133-7DFA-834A-146C2A99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E64BC-DC56-14EB-F72B-14F6F7F6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4937E-6627-3359-C1D4-5B2DFDE76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B99B6-8201-E689-CC92-2AE7EE4A7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9FE5-C27A-3116-9A11-A307DD7B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133CD-2535-EF39-3723-AEC2D32BE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19C7D-8250-9BDF-A041-8A6FEB7DD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60405-60EE-0EFA-73FC-104CFAC6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FCD5-79C1-5A27-0F4F-43B041A0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B87F3-09AE-86AA-1539-06C61BD4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2320-975E-E5C0-31E2-56DCECD8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251281-94E0-73E1-D925-B0292D2A5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46BEC-2FDA-48C4-79E3-1268131AF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834B5-5DCB-BD56-F2A1-5B753154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A1F30-69EC-9E58-5BA8-380D1D6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11BD-B4E3-6612-19C2-1DEC4CD4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48CE6-7FC9-409B-FD45-D050418E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8C090-037D-B3AC-3441-F95C0E20A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5F1A0-994A-32AA-2CF7-F330B15D0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A5CFE-F8A2-4EED-B2B2-AE5BD6E7F4B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0DEE-63D1-4B53-3EE1-692DFE9EB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6F0E-511C-52B3-3F3E-F7FC20B9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D423C-211B-4257-8F8B-D897DBB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12.png"/><Relationship Id="rId4" Type="http://schemas.openxmlformats.org/officeDocument/2006/relationships/image" Target="../media/image36.jpe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28AC9-57AD-9129-2359-32C0C790D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ETL Process Manager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Financial Services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74AFA-0857-7060-D9BF-922D30B27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by Kenny Copas</a:t>
            </a:r>
          </a:p>
        </p:txBody>
      </p:sp>
    </p:spTree>
    <p:extLst>
      <p:ext uri="{BB962C8B-B14F-4D97-AF65-F5344CB8AC3E}">
        <p14:creationId xmlns:p14="http://schemas.microsoft.com/office/powerpoint/2010/main" val="5526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3E6954-F878-A616-F399-083BF473F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EADF5C7-0026-664C-1BFC-F2066431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F666FD-CFBE-A54C-E2EB-5016FB4B7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3C69DA7-2DA7-2E2B-0BD9-E19AED7BC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238D9CD-CF96-5E79-8646-4DD0C7A70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2B421-86CB-BD8A-53EF-1EEB7C47D20C}"/>
              </a:ext>
            </a:extLst>
          </p:cNvPr>
          <p:cNvSpPr txBox="1"/>
          <p:nvPr/>
        </p:nvSpPr>
        <p:spPr>
          <a:xfrm>
            <a:off x="3300985" y="418252"/>
            <a:ext cx="559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Data Client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00254C5-2B6E-C812-B4A1-C95A30B528A7}"/>
              </a:ext>
            </a:extLst>
          </p:cNvPr>
          <p:cNvSpPr/>
          <p:nvPr/>
        </p:nvSpPr>
        <p:spPr>
          <a:xfrm>
            <a:off x="4765820" y="3306212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01AEE-291A-20EA-5635-E348019F964D}"/>
              </a:ext>
            </a:extLst>
          </p:cNvPr>
          <p:cNvSpPr txBox="1"/>
          <p:nvPr/>
        </p:nvSpPr>
        <p:spPr>
          <a:xfrm>
            <a:off x="887023" y="1712099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sql.py </a:t>
            </a:r>
            <a:r>
              <a:rPr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Utility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641FE38-7B11-47EC-0314-5F18B07BE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5" y="2325518"/>
            <a:ext cx="3627026" cy="3001677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0E4F30-6202-F1F4-3E2D-D91CFB7A9D1E}"/>
              </a:ext>
            </a:extLst>
          </p:cNvPr>
          <p:cNvSpPr txBox="1"/>
          <p:nvPr/>
        </p:nvSpPr>
        <p:spPr>
          <a:xfrm>
            <a:off x="587985" y="5571282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General-Purpose</a:t>
            </a:r>
          </a:p>
          <a:p>
            <a:pPr marL="285750" indent="-285750">
              <a:buFontTx/>
              <a:buChar char="-"/>
            </a:pPr>
            <a:r>
              <a:rPr lang="en-US"/>
              <a:t>Database Interaction</a:t>
            </a:r>
          </a:p>
          <a:p>
            <a:pPr marL="285750" indent="-285750">
              <a:buFontTx/>
              <a:buChar char="-"/>
            </a:pPr>
            <a:r>
              <a:rPr lang="en-US"/>
              <a:t>Error Handling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33ACF-180D-740A-A414-4AD2AF049575}"/>
              </a:ext>
            </a:extLst>
          </p:cNvPr>
          <p:cNvSpPr txBox="1"/>
          <p:nvPr/>
        </p:nvSpPr>
        <p:spPr>
          <a:xfrm>
            <a:off x="7652790" y="1677923"/>
            <a:ext cx="346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data_client.py </a:t>
            </a:r>
            <a:r>
              <a:rPr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Component</a:t>
            </a:r>
          </a:p>
        </p:txBody>
      </p:sp>
      <p:pic>
        <p:nvPicPr>
          <p:cNvPr id="21" name="Picture 2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EDAF339-E7D3-5950-8340-283F540CE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01" y="2325518"/>
            <a:ext cx="4435814" cy="2660095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DF174D-9B38-3A9B-4749-98496A37A94E}"/>
              </a:ext>
            </a:extLst>
          </p:cNvPr>
          <p:cNvSpPr txBox="1"/>
          <p:nvPr/>
        </p:nvSpPr>
        <p:spPr>
          <a:xfrm>
            <a:off x="7168201" y="5571282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Application-Specific</a:t>
            </a:r>
          </a:p>
          <a:p>
            <a:pPr marL="285750" indent="-285750">
              <a:buFontTx/>
              <a:buChar char="-"/>
            </a:pPr>
            <a:r>
              <a:rPr lang="en-US"/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/>
              <a:t>Utilizes MySQL and PySpark connections</a:t>
            </a:r>
          </a:p>
        </p:txBody>
      </p:sp>
    </p:spTree>
    <p:extLst>
      <p:ext uri="{BB962C8B-B14F-4D97-AF65-F5344CB8AC3E}">
        <p14:creationId xmlns:p14="http://schemas.microsoft.com/office/powerpoint/2010/main" val="58481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7" grpId="0"/>
      <p:bldP spid="19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12ACEE-12BC-FC0A-AB6E-464576E4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607FE0A2-91AB-EAEF-1FE0-C1EE5590F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332162-F353-52A8-E601-6587AEAAE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12129DC-97F7-9295-8307-A3CFBAC3F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EDE21A-0BCF-38EC-F308-76EAB0ECC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31A77-9648-BC43-8F07-67E87486DF21}"/>
              </a:ext>
            </a:extLst>
          </p:cNvPr>
          <p:cNvSpPr txBox="1"/>
          <p:nvPr/>
        </p:nvSpPr>
        <p:spPr>
          <a:xfrm>
            <a:off x="2816352" y="418252"/>
            <a:ext cx="6559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Command Line Interface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5E5C198-6A64-9525-D6A4-C13CC0E01C90}"/>
              </a:ext>
            </a:extLst>
          </p:cNvPr>
          <p:cNvSpPr/>
          <p:nvPr/>
        </p:nvSpPr>
        <p:spPr>
          <a:xfrm>
            <a:off x="4985276" y="3325311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5AD2E29-1BCC-6EF3-F69F-F4E906A03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26" y="2221524"/>
            <a:ext cx="4034246" cy="2979701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00F5D8-6004-B12E-C291-550D644B076F}"/>
              </a:ext>
            </a:extLst>
          </p:cNvPr>
          <p:cNvSpPr txBox="1"/>
          <p:nvPr/>
        </p:nvSpPr>
        <p:spPr>
          <a:xfrm>
            <a:off x="1183004" y="1605945"/>
            <a:ext cx="243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cli.py </a:t>
            </a:r>
            <a:r>
              <a:rPr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Utility</a:t>
            </a:r>
          </a:p>
        </p:txBody>
      </p:sp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0C7D004-0E44-7262-CFF5-320D357C4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2221524"/>
            <a:ext cx="4349230" cy="3159142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7409C4-C699-EDC6-D092-10E6E6DD9761}"/>
              </a:ext>
            </a:extLst>
          </p:cNvPr>
          <p:cNvSpPr txBox="1"/>
          <p:nvPr/>
        </p:nvSpPr>
        <p:spPr>
          <a:xfrm>
            <a:off x="7966196" y="1605945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menu.py</a:t>
            </a:r>
            <a:r>
              <a:rPr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 - Component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104336-1EB1-D96C-7A3C-50E76447CBB4}"/>
              </a:ext>
            </a:extLst>
          </p:cNvPr>
          <p:cNvSpPr txBox="1"/>
          <p:nvPr/>
        </p:nvSpPr>
        <p:spPr>
          <a:xfrm>
            <a:off x="384326" y="5596129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General-Purpose</a:t>
            </a:r>
          </a:p>
          <a:p>
            <a:pPr marL="285750" indent="-285750">
              <a:buFontTx/>
              <a:buChar char="-"/>
            </a:pPr>
            <a:r>
              <a:rPr lang="en-US"/>
              <a:t>CLI Tool-Box</a:t>
            </a:r>
          </a:p>
          <a:p>
            <a:pPr marL="285750" indent="-285750">
              <a:buFontTx/>
              <a:buChar char="-"/>
            </a:pPr>
            <a:r>
              <a:rPr lang="en-US"/>
              <a:t>Simple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7246C-B750-0B02-F15A-1E8BF6CD515F}"/>
              </a:ext>
            </a:extLst>
          </p:cNvPr>
          <p:cNvSpPr txBox="1"/>
          <p:nvPr/>
        </p:nvSpPr>
        <p:spPr>
          <a:xfrm>
            <a:off x="7306056" y="5596129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Application-Specific</a:t>
            </a:r>
          </a:p>
          <a:p>
            <a:pPr marL="285750" indent="-285750">
              <a:buFontTx/>
              <a:buChar char="-"/>
            </a:pPr>
            <a:r>
              <a:rPr lang="en-US"/>
              <a:t>User-friendly</a:t>
            </a:r>
          </a:p>
          <a:p>
            <a:pPr marL="285750" indent="-285750">
              <a:buFontTx/>
              <a:buChar char="-"/>
            </a:pPr>
            <a:r>
              <a:rPr lang="en-US"/>
              <a:t>Intuitive</a:t>
            </a:r>
          </a:p>
        </p:txBody>
      </p:sp>
    </p:spTree>
    <p:extLst>
      <p:ext uri="{BB962C8B-B14F-4D97-AF65-F5344CB8AC3E}">
        <p14:creationId xmlns:p14="http://schemas.microsoft.com/office/powerpoint/2010/main" val="43394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D5252-BDA8-81EA-E049-ACF4790CC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B4563D-CF4E-D330-071F-4B4D1FFA8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E107D6-2452-C172-C5B9-B01781E8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74C531-7912-3F80-180E-8C0402A3A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1B5C5-BBBC-7026-8625-C64FA7BB8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00988A-307D-6654-CE68-169660EFB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48B85-8F5A-65DB-A160-AD27A353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3" y="604788"/>
            <a:ext cx="2880828" cy="661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E3A6C-A934-EA07-5E1E-624326BBCA94}"/>
              </a:ext>
            </a:extLst>
          </p:cNvPr>
          <p:cNvSpPr txBox="1"/>
          <p:nvPr/>
        </p:nvSpPr>
        <p:spPr>
          <a:xfrm>
            <a:off x="91440" y="85468"/>
            <a:ext cx="941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DCB49-D384-19FD-9042-C2F46A7A85A1}"/>
              </a:ext>
            </a:extLst>
          </p:cNvPr>
          <p:cNvSpPr txBox="1"/>
          <p:nvPr/>
        </p:nvSpPr>
        <p:spPr>
          <a:xfrm>
            <a:off x="6533687" y="14247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main.py </a:t>
            </a:r>
            <a:r>
              <a:rPr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99686-F6F0-19E0-B519-C47743845494}"/>
              </a:ext>
            </a:extLst>
          </p:cNvPr>
          <p:cNvSpPr txBox="1"/>
          <p:nvPr/>
        </p:nvSpPr>
        <p:spPr>
          <a:xfrm>
            <a:off x="519605" y="1585282"/>
            <a:ext cx="3444404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Loads Configurations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D8037-7ED9-29E4-800E-E3DF03874DFB}"/>
              </a:ext>
            </a:extLst>
          </p:cNvPr>
          <p:cNvSpPr txBox="1"/>
          <p:nvPr/>
        </p:nvSpPr>
        <p:spPr>
          <a:xfrm>
            <a:off x="497860" y="2309481"/>
            <a:ext cx="3444404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Initializes and Configures </a:t>
            </a:r>
            <a:r>
              <a:rPr lang="en-US" b="1">
                <a:solidFill>
                  <a:schemeClr val="bg1"/>
                </a:solidFill>
              </a:rPr>
              <a:t>SparkSession 	     </a:t>
            </a:r>
            <a:r>
              <a:rPr lang="en-US">
                <a:solidFill>
                  <a:schemeClr val="bg1"/>
                </a:solidFill>
              </a:rPr>
              <a:t>(Connection to </a:t>
            </a:r>
            <a:r>
              <a:rPr lang="en-US" u="sng">
                <a:solidFill>
                  <a:schemeClr val="bg1"/>
                </a:solidFill>
              </a:rPr>
              <a:t>PySpark</a:t>
            </a:r>
            <a:r>
              <a:rPr lang="en-US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6A0CA-B41E-5049-CB0F-FC2CFB07FB3C}"/>
              </a:ext>
            </a:extLst>
          </p:cNvPr>
          <p:cNvSpPr txBox="1"/>
          <p:nvPr/>
        </p:nvSpPr>
        <p:spPr>
          <a:xfrm>
            <a:off x="459920" y="388093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Creates </a:t>
            </a:r>
            <a:r>
              <a:rPr lang="en-US" b="1">
                <a:solidFill>
                  <a:schemeClr val="bg1"/>
                </a:solidFill>
              </a:rPr>
              <a:t>SafeSQL</a:t>
            </a:r>
            <a:r>
              <a:rPr lang="en-US">
                <a:solidFill>
                  <a:schemeClr val="bg1"/>
                </a:solidFill>
              </a:rPr>
              <a:t> Connection (</a:t>
            </a:r>
            <a:r>
              <a:rPr lang="en-US" u="sng">
                <a:solidFill>
                  <a:schemeClr val="bg1"/>
                </a:solidFill>
              </a:rPr>
              <a:t>Database Connector </a:t>
            </a:r>
            <a:r>
              <a:rPr lang="en-US">
                <a:solidFill>
                  <a:schemeClr val="bg1"/>
                </a:solidFill>
              </a:rPr>
              <a:t>Utility)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20DEC-352A-C57E-6C90-497325023846}"/>
              </a:ext>
            </a:extLst>
          </p:cNvPr>
          <p:cNvSpPr txBox="1"/>
          <p:nvPr/>
        </p:nvSpPr>
        <p:spPr>
          <a:xfrm>
            <a:off x="447335" y="471474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Instantiates </a:t>
            </a:r>
            <a:r>
              <a:rPr lang="en-US" b="1">
                <a:solidFill>
                  <a:schemeClr val="bg1"/>
                </a:solidFill>
              </a:rPr>
              <a:t>Data Client</a:t>
            </a:r>
            <a:r>
              <a:rPr lang="en-US">
                <a:solidFill>
                  <a:schemeClr val="bg1"/>
                </a:solidFill>
              </a:rPr>
              <a:t> and runs </a:t>
            </a:r>
            <a:r>
              <a:rPr lang="en-US" u="sng">
                <a:solidFill>
                  <a:schemeClr val="bg1"/>
                </a:solidFill>
              </a:rPr>
              <a:t>ETL Pipeline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78B99F-F6A2-6FC5-8BBF-5AC11A92AF1B}"/>
              </a:ext>
            </a:extLst>
          </p:cNvPr>
          <p:cNvSpPr txBox="1"/>
          <p:nvPr/>
        </p:nvSpPr>
        <p:spPr>
          <a:xfrm>
            <a:off x="444239" y="5532498"/>
            <a:ext cx="3444404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>
                <a:solidFill>
                  <a:schemeClr val="bg1"/>
                </a:solidFill>
              </a:rPr>
              <a:t>Instantiates and runs </a:t>
            </a:r>
            <a:r>
              <a:rPr lang="en-US" b="1">
                <a:solidFill>
                  <a:schemeClr val="bg1"/>
                </a:solidFill>
              </a:rPr>
              <a:t>CLIManager</a:t>
            </a:r>
          </a:p>
        </p:txBody>
      </p:sp>
      <p:pic>
        <p:nvPicPr>
          <p:cNvPr id="17" name="Picture 1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3CED81C-80A3-AA47-7F98-30778583D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906" y="835592"/>
            <a:ext cx="5526512" cy="5698618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3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E31454-7F59-19E2-9163-60DD72522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Structure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045CD4-8996-A378-16A4-F0DF732F3DEB}"/>
              </a:ext>
            </a:extLst>
          </p:cNvPr>
          <p:cNvSpPr/>
          <p:nvPr/>
        </p:nvSpPr>
        <p:spPr>
          <a:xfrm>
            <a:off x="682605" y="2114782"/>
            <a:ext cx="5413395" cy="653327"/>
          </a:xfrm>
          <a:prstGeom prst="rect">
            <a:avLst/>
          </a:prstGeom>
          <a:solidFill>
            <a:srgbClr val="114A64">
              <a:alpha val="40000"/>
            </a:srgb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CDBE3-0E3D-96FD-9D08-EFF4DAD59F16}"/>
              </a:ext>
            </a:extLst>
          </p:cNvPr>
          <p:cNvSpPr/>
          <p:nvPr/>
        </p:nvSpPr>
        <p:spPr>
          <a:xfrm>
            <a:off x="644055" y="2114782"/>
            <a:ext cx="10927830" cy="4499875"/>
          </a:xfrm>
          <a:prstGeom prst="rect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10A06E-A0C1-FA0D-6450-B3FF36D8B7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131579"/>
              </p:ext>
            </p:extLst>
          </p:nvPr>
        </p:nvGraphicFramePr>
        <p:xfrm>
          <a:off x="644056" y="2115273"/>
          <a:ext cx="10927830" cy="4499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3915">
                  <a:extLst>
                    <a:ext uri="{9D8B030D-6E8A-4147-A177-3AD203B41FA5}">
                      <a16:colId xmlns:a16="http://schemas.microsoft.com/office/drawing/2014/main" val="1426508989"/>
                    </a:ext>
                  </a:extLst>
                </a:gridCol>
                <a:gridCol w="5463915">
                  <a:extLst>
                    <a:ext uri="{9D8B030D-6E8A-4147-A177-3AD203B41FA5}">
                      <a16:colId xmlns:a16="http://schemas.microsoft.com/office/drawing/2014/main" val="3878271463"/>
                    </a:ext>
                  </a:extLst>
                </a:gridCol>
              </a:tblGrid>
              <a:tr h="4187418">
                <a:tc>
                  <a:txBody>
                    <a:bodyPr/>
                    <a:lstStyle/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main.py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Application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requirements.txt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Required Libraries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app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data_client.py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Data Client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menu.py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CLI Menu Class</a:t>
                      </a:r>
                    </a:p>
                    <a:p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config/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constants.py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Global Constants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lib/ 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MySQL Connector JDBC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mysql-connector-j-9.3.0.jar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data/     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JSON files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cdw_sapp_branch.json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cdw_sapp_credit_card.json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cdw_sapp_customer.json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sql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/      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cli_script.sql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CLI Query Scripts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</a:t>
                      </a:r>
                      <a:r>
                        <a:rPr lang="en-US" sz="1700" b="0" dirty="0" err="1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init.sql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Database Setup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 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utils/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cli.py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CLI Builder Class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transformers.py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</a:t>
                      </a:r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Transformer Functions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logging.py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Logging Functions</a:t>
                      </a:r>
                      <a:endParaRPr lang="en-US" sz="1700" b="0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sql.py  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MySQL Connector Class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          </a:t>
                      </a:r>
                      <a:endParaRPr lang="en-US" sz="1700" b="1" dirty="0">
                        <a:solidFill>
                          <a:schemeClr val="tx1"/>
                        </a:solidFill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docs/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CAP350_Project_Specs.pdf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├── diagrams/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Workflow Diagrams</a:t>
                      </a:r>
                    </a:p>
                    <a:p>
                      <a:r>
                        <a:rPr lang="en-US" sz="1700" b="0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└── mapping/         </a:t>
                      </a:r>
                      <a:r>
                        <a:rPr lang="en-US" sz="1700" b="1" dirty="0">
                          <a:solidFill>
                            <a:schemeClr val="tx1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# Mapping PDFs</a:t>
                      </a:r>
                    </a:p>
                  </a:txBody>
                  <a:tcPr marL="95025" marR="95025" marT="47512" marB="47512">
                    <a:lnL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021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99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2D1B8D-4DEE-5E72-F909-72AAF8DC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994B5313-19ED-0C50-0212-CB0CE1701D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70" y="109243"/>
            <a:ext cx="11725260" cy="6639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396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705A28-A448-0815-6B3E-55E6F044F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C0520C-9E93-53D8-0680-69C9D91A8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6A8439-DB07-944C-752B-639888C4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1B1DD-83AD-1B79-2291-4376C0B6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33F58-503D-4702-5EE5-AA5934D88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B2B0F-2992-80F1-0D66-FB2992606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5BC763-94DB-90B0-064F-6C281869C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1C5FC6-BEB5-CCCE-2CBE-E5E8BB99B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5E477-5AC0-E330-5900-07ED49CA3D06}"/>
              </a:ext>
            </a:extLst>
          </p:cNvPr>
          <p:cNvSpPr txBox="1"/>
          <p:nvPr/>
        </p:nvSpPr>
        <p:spPr>
          <a:xfrm flipH="1">
            <a:off x="500180" y="3440738"/>
            <a:ext cx="3037453" cy="243143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endParaRPr lang="en-US" sz="2400" b="1">
              <a:solidFill>
                <a:srgbClr val="FFFFFF"/>
              </a:solidFill>
              <a:latin typeface="Graphik"/>
            </a:endParaRPr>
          </a:p>
          <a:p>
            <a:pPr algn="ctr">
              <a:defRPr/>
            </a:pPr>
            <a:r>
              <a:rPr lang="en-US" sz="2400" b="1">
                <a:solidFill>
                  <a:srgbClr val="FFFFFF"/>
                </a:solidFill>
                <a:latin typeface="Graphik"/>
              </a:rPr>
              <a:t>Kenny Copas</a:t>
            </a:r>
          </a:p>
          <a:p>
            <a:pPr algn="ctr">
              <a:defRPr/>
            </a:pPr>
            <a:endParaRPr lang="en-US" sz="2400" b="1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Data Engineer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PeopleShores PBC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rgbClr val="FFFFFF"/>
                </a:solidFill>
                <a:latin typeface="Graphik"/>
              </a:rPr>
              <a:t>Tampa, FL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pic>
        <p:nvPicPr>
          <p:cNvPr id="3" name="Picture 2" descr="A person taking a selfie&#10;&#10;AI-generated content may be incorrect.">
            <a:extLst>
              <a:ext uri="{FF2B5EF4-FFF2-40B4-BE49-F238E27FC236}">
                <a16:creationId xmlns:a16="http://schemas.microsoft.com/office/drawing/2014/main" id="{83054ED2-4129-B083-C08A-FAB42B542F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9" b="1445"/>
          <a:stretch/>
        </p:blipFill>
        <p:spPr>
          <a:xfrm>
            <a:off x="818319" y="581926"/>
            <a:ext cx="2401173" cy="2401173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5360F9-5A89-B78D-74B2-CD2ABE57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161" y="131919"/>
            <a:ext cx="5568013" cy="682611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pPr lvl="0" defTabSz="914377">
              <a:lnSpc>
                <a:spcPct val="80000"/>
              </a:lnSpc>
              <a:defRPr/>
            </a:pPr>
            <a:r>
              <a:rPr lang="en-US" sz="3500" b="1">
                <a:solidFill>
                  <a:srgbClr val="000000"/>
                </a:solidFill>
                <a:latin typeface="Graphik"/>
              </a:rPr>
              <a:t>Thank you for your time!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FA913BA-EF93-1DB3-96B2-D5D033300339}"/>
              </a:ext>
            </a:extLst>
          </p:cNvPr>
          <p:cNvGrpSpPr/>
          <p:nvPr/>
        </p:nvGrpSpPr>
        <p:grpSpPr>
          <a:xfrm>
            <a:off x="9245131" y="3823822"/>
            <a:ext cx="2955616" cy="2405756"/>
            <a:chOff x="4560831" y="3751780"/>
            <a:chExt cx="3776282" cy="307374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DC67EB-EEE2-2510-7FFB-E91212BBAD08}"/>
                </a:ext>
              </a:extLst>
            </p:cNvPr>
            <p:cNvGrpSpPr/>
            <p:nvPr/>
          </p:nvGrpSpPr>
          <p:grpSpPr>
            <a:xfrm>
              <a:off x="5281496" y="4271973"/>
              <a:ext cx="2578730" cy="2553555"/>
              <a:chOff x="9130892" y="1603748"/>
              <a:chExt cx="1864742" cy="1846540"/>
            </a:xfrm>
          </p:grpSpPr>
          <p:pic>
            <p:nvPicPr>
              <p:cNvPr id="26" name="Picture 25" descr="A qr code with a few black squares&#10;&#10;AI-generated content may be incorrect.">
                <a:extLst>
                  <a:ext uri="{FF2B5EF4-FFF2-40B4-BE49-F238E27FC236}">
                    <a16:creationId xmlns:a16="http://schemas.microsoft.com/office/drawing/2014/main" id="{E49FD8E9-A379-EC58-54A4-283C20313E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0892" y="1603748"/>
                <a:ext cx="1688460" cy="1681346"/>
              </a:xfrm>
              <a:prstGeom prst="rect">
                <a:avLst/>
              </a:prstGeom>
              <a:ln w="76200">
                <a:solidFill>
                  <a:schemeClr val="bg1"/>
                </a:solidFill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</p:pic>
          <p:pic>
            <p:nvPicPr>
              <p:cNvPr id="1064" name="Picture 40" descr="LinkedIn">
                <a:extLst>
                  <a:ext uri="{FF2B5EF4-FFF2-40B4-BE49-F238E27FC236}">
                    <a16:creationId xmlns:a16="http://schemas.microsoft.com/office/drawing/2014/main" id="{18D658CC-733E-A833-7A8B-C47C04D67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30622" y="2885276"/>
                <a:ext cx="565012" cy="565012"/>
              </a:xfrm>
              <a:prstGeom prst="flowChartConnector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7EE61A-0E1F-F823-F612-AF78A3250F4F}"/>
                </a:ext>
              </a:extLst>
            </p:cNvPr>
            <p:cNvSpPr txBox="1"/>
            <p:nvPr/>
          </p:nvSpPr>
          <p:spPr>
            <a:xfrm>
              <a:off x="4560831" y="3751780"/>
              <a:ext cx="3776282" cy="35391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200" b="1">
                  <a:latin typeface="Graphik"/>
                  <a:ea typeface="Calibri"/>
                  <a:cs typeface="Calibri"/>
                </a:rPr>
                <a:t>linkedin.com/in/kennycopas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32341D-6569-1B97-53D1-9A6A19F5E1B3}"/>
              </a:ext>
            </a:extLst>
          </p:cNvPr>
          <p:cNvGrpSpPr/>
          <p:nvPr/>
        </p:nvGrpSpPr>
        <p:grpSpPr>
          <a:xfrm>
            <a:off x="9348731" y="1163341"/>
            <a:ext cx="2748416" cy="2375394"/>
            <a:chOff x="4599384" y="878574"/>
            <a:chExt cx="3594566" cy="310670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B07CE06-4683-17F0-BC6A-4EE71794A763}"/>
                </a:ext>
              </a:extLst>
            </p:cNvPr>
            <p:cNvGrpSpPr/>
            <p:nvPr/>
          </p:nvGrpSpPr>
          <p:grpSpPr>
            <a:xfrm>
              <a:off x="5146456" y="1320509"/>
              <a:ext cx="2687840" cy="2664770"/>
              <a:chOff x="6892267" y="1524877"/>
              <a:chExt cx="1943642" cy="1926961"/>
            </a:xfrm>
          </p:grpSpPr>
          <p:pic>
            <p:nvPicPr>
              <p:cNvPr id="13" name="Picture 12" descr="A qr code with a few black squares&#10;&#10;AI-generated content may be incorrect.">
                <a:extLst>
                  <a:ext uri="{FF2B5EF4-FFF2-40B4-BE49-F238E27FC236}">
                    <a16:creationId xmlns:a16="http://schemas.microsoft.com/office/drawing/2014/main" id="{63BD264B-F1EE-CD88-392C-04D4A5886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2267" y="1524877"/>
                <a:ext cx="1808122" cy="1808120"/>
              </a:xfrm>
              <a:prstGeom prst="rect">
                <a:avLst/>
              </a:prstGeom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</p:pic>
          <p:pic>
            <p:nvPicPr>
              <p:cNvPr id="1026" name="Picture 2" descr="GitHub Logos and Usage · GitHub">
                <a:extLst>
                  <a:ext uri="{FF2B5EF4-FFF2-40B4-BE49-F238E27FC236}">
                    <a16:creationId xmlns:a16="http://schemas.microsoft.com/office/drawing/2014/main" id="{8A5A20EE-77E5-8292-A45C-0E1AFE3BB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07" t="7066" r="12981" b="4981"/>
              <a:stretch/>
            </p:blipFill>
            <p:spPr bwMode="auto">
              <a:xfrm>
                <a:off x="8259929" y="2874522"/>
                <a:ext cx="575980" cy="577316"/>
              </a:xfrm>
              <a:prstGeom prst="flowChartConnector">
                <a:avLst/>
              </a:prstGeom>
              <a:noFill/>
              <a:ln w="19050">
                <a:solidFill>
                  <a:schemeClr val="bg2">
                    <a:lumMod val="1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F1239D-8266-931D-DCF9-C52B3C173856}"/>
                </a:ext>
              </a:extLst>
            </p:cNvPr>
            <p:cNvSpPr txBox="1"/>
            <p:nvPr/>
          </p:nvSpPr>
          <p:spPr>
            <a:xfrm>
              <a:off x="4599384" y="878574"/>
              <a:ext cx="3594566" cy="3622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>
                  <a:latin typeface="Graphik" panose="020B0503030202060203" pitchFamily="34" charset="0"/>
                </a:rPr>
                <a:t>github.com/kencopas/Capstone</a:t>
              </a: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86C49A6-1325-43CC-7B3D-6BCD70F51DF4}"/>
              </a:ext>
            </a:extLst>
          </p:cNvPr>
          <p:cNvSpPr/>
          <p:nvPr/>
        </p:nvSpPr>
        <p:spPr>
          <a:xfrm>
            <a:off x="4380614" y="1115367"/>
            <a:ext cx="4999926" cy="5236504"/>
          </a:xfrm>
          <a:prstGeom prst="roundRect">
            <a:avLst/>
          </a:prstGeom>
          <a:solidFill>
            <a:srgbClr val="D1D1D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2D8AF3-6D98-3F9B-9754-4F3B0EDB7EF8}"/>
              </a:ext>
            </a:extLst>
          </p:cNvPr>
          <p:cNvGrpSpPr/>
          <p:nvPr/>
        </p:nvGrpSpPr>
        <p:grpSpPr>
          <a:xfrm>
            <a:off x="4216905" y="1834364"/>
            <a:ext cx="4986174" cy="4399730"/>
            <a:chOff x="4176940" y="1844506"/>
            <a:chExt cx="5389106" cy="446983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498AD9-5FBC-127F-0D51-47E561DEC368}"/>
                </a:ext>
              </a:extLst>
            </p:cNvPr>
            <p:cNvSpPr/>
            <p:nvPr/>
          </p:nvSpPr>
          <p:spPr>
            <a:xfrm>
              <a:off x="4176940" y="1844506"/>
              <a:ext cx="5389106" cy="4469834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CE9F425-A963-5E09-716D-547936CDEF16}"/>
                </a:ext>
              </a:extLst>
            </p:cNvPr>
            <p:cNvSpPr/>
            <p:nvPr/>
          </p:nvSpPr>
          <p:spPr>
            <a:xfrm>
              <a:off x="4915548" y="2079131"/>
              <a:ext cx="4225630" cy="1155190"/>
            </a:xfrm>
            <a:custGeom>
              <a:avLst/>
              <a:gdLst>
                <a:gd name="connsiteX0" fmla="*/ 0 w 4032477"/>
                <a:gd name="connsiteY0" fmla="*/ 0 h 1155188"/>
                <a:gd name="connsiteX1" fmla="*/ 3454883 w 4032477"/>
                <a:gd name="connsiteY1" fmla="*/ 0 h 1155188"/>
                <a:gd name="connsiteX2" fmla="*/ 4032477 w 4032477"/>
                <a:gd name="connsiteY2" fmla="*/ 577594 h 1155188"/>
                <a:gd name="connsiteX3" fmla="*/ 3454883 w 4032477"/>
                <a:gd name="connsiteY3" fmla="*/ 1155188 h 1155188"/>
                <a:gd name="connsiteX4" fmla="*/ 0 w 4032477"/>
                <a:gd name="connsiteY4" fmla="*/ 1155188 h 1155188"/>
                <a:gd name="connsiteX5" fmla="*/ 0 w 4032477"/>
                <a:gd name="connsiteY5" fmla="*/ 0 h 11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2477" h="1155188">
                  <a:moveTo>
                    <a:pt x="4032477" y="1155187"/>
                  </a:moveTo>
                  <a:lnTo>
                    <a:pt x="577594" y="1155187"/>
                  </a:lnTo>
                  <a:lnTo>
                    <a:pt x="0" y="577594"/>
                  </a:lnTo>
                  <a:lnTo>
                    <a:pt x="577594" y="1"/>
                  </a:lnTo>
                  <a:lnTo>
                    <a:pt x="4032477" y="1"/>
                  </a:lnTo>
                  <a:lnTo>
                    <a:pt x="4032477" y="11551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485" tIns="68581" rIns="128016" bIns="68581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0" kern="1200"/>
                <a:t>This project manages an </a:t>
              </a:r>
              <a:r>
                <a:rPr lang="en-US" sz="1800" b="1" kern="1200"/>
                <a:t>ETL Pipeline </a:t>
              </a:r>
              <a:r>
                <a:rPr lang="en-US" sz="1800" b="0" kern="1200"/>
                <a:t>using </a:t>
              </a:r>
              <a:r>
                <a:rPr lang="en-US" sz="1800" b="1" kern="1200"/>
                <a:t>PySpark</a:t>
              </a:r>
              <a:r>
                <a:rPr lang="en-US" sz="1800" b="0" kern="1200"/>
                <a:t> and </a:t>
              </a:r>
              <a:r>
                <a:rPr lang="en-US" sz="1800" b="1" kern="1200"/>
                <a:t>MySQL</a:t>
              </a:r>
              <a:r>
                <a:rPr lang="en-US" sz="1800" b="0" kern="1200"/>
                <a:t>.</a:t>
              </a:r>
              <a:endParaRPr lang="en-US" sz="1800" kern="12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4F41974-7A4E-E858-87C6-706FCBE3C9F9}"/>
                </a:ext>
              </a:extLst>
            </p:cNvPr>
            <p:cNvSpPr/>
            <p:nvPr/>
          </p:nvSpPr>
          <p:spPr>
            <a:xfrm>
              <a:off x="4681853" y="2109108"/>
              <a:ext cx="1095237" cy="1095235"/>
            </a:xfrm>
            <a:prstGeom prst="ellipse">
              <a:avLst/>
            </a:prstGeom>
            <a:blipFill rotWithShape="1">
              <a:blip r:embed="rId8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4000" b="-4000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A761C3A-C547-5FA9-2565-8B386E663C7D}"/>
                </a:ext>
              </a:extLst>
            </p:cNvPr>
            <p:cNvSpPr/>
            <p:nvPr/>
          </p:nvSpPr>
          <p:spPr>
            <a:xfrm>
              <a:off x="4935294" y="3501827"/>
              <a:ext cx="4225630" cy="1155189"/>
            </a:xfrm>
            <a:custGeom>
              <a:avLst/>
              <a:gdLst>
                <a:gd name="connsiteX0" fmla="*/ 0 w 4032477"/>
                <a:gd name="connsiteY0" fmla="*/ 0 h 1155188"/>
                <a:gd name="connsiteX1" fmla="*/ 3454883 w 4032477"/>
                <a:gd name="connsiteY1" fmla="*/ 0 h 1155188"/>
                <a:gd name="connsiteX2" fmla="*/ 4032477 w 4032477"/>
                <a:gd name="connsiteY2" fmla="*/ 577594 h 1155188"/>
                <a:gd name="connsiteX3" fmla="*/ 3454883 w 4032477"/>
                <a:gd name="connsiteY3" fmla="*/ 1155188 h 1155188"/>
                <a:gd name="connsiteX4" fmla="*/ 0 w 4032477"/>
                <a:gd name="connsiteY4" fmla="*/ 1155188 h 1155188"/>
                <a:gd name="connsiteX5" fmla="*/ 0 w 4032477"/>
                <a:gd name="connsiteY5" fmla="*/ 0 h 11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2477" h="1155188">
                  <a:moveTo>
                    <a:pt x="4032477" y="1155187"/>
                  </a:moveTo>
                  <a:lnTo>
                    <a:pt x="577594" y="1155187"/>
                  </a:lnTo>
                  <a:lnTo>
                    <a:pt x="0" y="577594"/>
                  </a:lnTo>
                  <a:lnTo>
                    <a:pt x="577594" y="1"/>
                  </a:lnTo>
                  <a:lnTo>
                    <a:pt x="4032477" y="1"/>
                  </a:lnTo>
                  <a:lnTo>
                    <a:pt x="4032477" y="11551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485" tIns="68581" rIns="128016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0" kern="1200"/>
                <a:t>The </a:t>
              </a:r>
              <a:r>
                <a:rPr lang="en-US" sz="1800" b="1" kern="1200"/>
                <a:t>Command Line Interface </a:t>
              </a:r>
              <a:r>
                <a:rPr lang="en-US" sz="1800" b="0" kern="1200"/>
                <a:t>provides </a:t>
              </a:r>
              <a:r>
                <a:rPr lang="en-US" sz="1800" b="1" kern="1200"/>
                <a:t>non-technical</a:t>
              </a:r>
              <a:r>
                <a:rPr lang="en-US" sz="1800" b="0" kern="1200"/>
                <a:t> users interaction with the database.</a:t>
              </a:r>
              <a:endParaRPr lang="en-US" sz="1800" kern="12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B1B097-EA39-46B6-4C25-403BB6F207D0}"/>
                </a:ext>
              </a:extLst>
            </p:cNvPr>
            <p:cNvSpPr/>
            <p:nvPr/>
          </p:nvSpPr>
          <p:spPr>
            <a:xfrm>
              <a:off x="4708613" y="3531804"/>
              <a:ext cx="1095237" cy="1095235"/>
            </a:xfrm>
            <a:prstGeom prst="ellipse">
              <a:avLst/>
            </a:prstGeom>
            <a:blipFill rotWithShape="1">
              <a:blip r:embed="rId9">
                <a:lum bright="70000" contrast="-70000"/>
              </a:blip>
              <a:srcRect/>
              <a:stretch>
                <a:fillRect l="-9000" r="-9000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672776A-2DEB-6630-058A-EEADA099586F}"/>
                </a:ext>
              </a:extLst>
            </p:cNvPr>
            <p:cNvSpPr/>
            <p:nvPr/>
          </p:nvSpPr>
          <p:spPr>
            <a:xfrm>
              <a:off x="4945329" y="4896402"/>
              <a:ext cx="4225630" cy="1155189"/>
            </a:xfrm>
            <a:custGeom>
              <a:avLst/>
              <a:gdLst>
                <a:gd name="connsiteX0" fmla="*/ 0 w 4032477"/>
                <a:gd name="connsiteY0" fmla="*/ 0 h 1155188"/>
                <a:gd name="connsiteX1" fmla="*/ 3454883 w 4032477"/>
                <a:gd name="connsiteY1" fmla="*/ 0 h 1155188"/>
                <a:gd name="connsiteX2" fmla="*/ 4032477 w 4032477"/>
                <a:gd name="connsiteY2" fmla="*/ 577594 h 1155188"/>
                <a:gd name="connsiteX3" fmla="*/ 3454883 w 4032477"/>
                <a:gd name="connsiteY3" fmla="*/ 1155188 h 1155188"/>
                <a:gd name="connsiteX4" fmla="*/ 0 w 4032477"/>
                <a:gd name="connsiteY4" fmla="*/ 1155188 h 1155188"/>
                <a:gd name="connsiteX5" fmla="*/ 0 w 4032477"/>
                <a:gd name="connsiteY5" fmla="*/ 0 h 1155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2477" h="1155188">
                  <a:moveTo>
                    <a:pt x="4032477" y="1155187"/>
                  </a:moveTo>
                  <a:lnTo>
                    <a:pt x="577594" y="1155187"/>
                  </a:lnTo>
                  <a:lnTo>
                    <a:pt x="0" y="577594"/>
                  </a:lnTo>
                  <a:lnTo>
                    <a:pt x="577594" y="1"/>
                  </a:lnTo>
                  <a:lnTo>
                    <a:pt x="4032477" y="1"/>
                  </a:lnTo>
                  <a:lnTo>
                    <a:pt x="4032477" y="1155187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30485" tIns="68581" rIns="128016" bIns="6858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b="1" kern="1200"/>
                <a:t>Tableau</a:t>
              </a:r>
              <a:r>
                <a:rPr lang="en-US" sz="1800" b="0" kern="1200"/>
                <a:t> is used for </a:t>
              </a:r>
              <a:r>
                <a:rPr lang="en-US" sz="1800" b="1" kern="1200"/>
                <a:t>Data Analysis and Visualization </a:t>
              </a:r>
              <a:r>
                <a:rPr lang="en-US" sz="1800" b="0" kern="1200"/>
                <a:t>to </a:t>
              </a:r>
              <a:r>
                <a:rPr lang="en-US" sz="1800" b="1" kern="1200"/>
                <a:t>tell a story </a:t>
              </a:r>
              <a:r>
                <a:rPr lang="en-US" sz="1800" b="0" kern="1200"/>
                <a:t>with the data.</a:t>
              </a:r>
              <a:endParaRPr lang="en-US" sz="1800" kern="12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D824FC-77CA-7B48-5831-AF49B0795F1A}"/>
                </a:ext>
              </a:extLst>
            </p:cNvPr>
            <p:cNvSpPr/>
            <p:nvPr/>
          </p:nvSpPr>
          <p:spPr>
            <a:xfrm>
              <a:off x="4713844" y="4937025"/>
              <a:ext cx="1095237" cy="1095235"/>
            </a:xfrm>
            <a:prstGeom prst="ellipse">
              <a:avLst/>
            </a:prstGeom>
            <a:blipFill rotWithShape="1">
              <a:blip r:embed="rId10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4000" b="-4000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3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AA41232-3B75-8D85-8E39-A778ABF7CB18}"/>
              </a:ext>
            </a:extLst>
          </p:cNvPr>
          <p:cNvSpPr/>
          <p:nvPr/>
        </p:nvSpPr>
        <p:spPr>
          <a:xfrm>
            <a:off x="5814846" y="1399761"/>
            <a:ext cx="2327254" cy="489076"/>
          </a:xfrm>
          <a:prstGeom prst="round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3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030485" tIns="68581" rIns="128016" bIns="68581" numCol="1" spcCol="1270" anchor="ctr" anchorCtr="0">
            <a:no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200" b="1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CC20F7-D560-AB76-BD69-ECFF3B1D76AD}"/>
              </a:ext>
            </a:extLst>
          </p:cNvPr>
          <p:cNvSpPr txBox="1"/>
          <p:nvPr/>
        </p:nvSpPr>
        <p:spPr>
          <a:xfrm>
            <a:off x="5644024" y="1460099"/>
            <a:ext cx="2668898" cy="399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b="1">
                <a:solidFill>
                  <a:schemeClr val="l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20435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6D3D0-75D8-5010-320E-FCD427480DB5}"/>
              </a:ext>
            </a:extLst>
          </p:cNvPr>
          <p:cNvSpPr txBox="1"/>
          <p:nvPr/>
        </p:nvSpPr>
        <p:spPr>
          <a:xfrm flipH="1">
            <a:off x="500180" y="3440738"/>
            <a:ext cx="3037453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2400" b="1">
                <a:solidFill>
                  <a:srgbClr val="FFFFFF"/>
                </a:solidFill>
                <a:latin typeface="Graphik"/>
              </a:rPr>
              <a:t>Kenny Copas</a:t>
            </a:r>
          </a:p>
          <a:p>
            <a:pPr algn="ctr">
              <a:defRPr/>
            </a:pPr>
            <a:endParaRPr lang="en-US" sz="2400" b="1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Data Engineer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PeopleShores PBC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>
                <a:solidFill>
                  <a:srgbClr val="FFFFFF"/>
                </a:solidFill>
                <a:latin typeface="Graphik"/>
              </a:rPr>
              <a:t>Tampa, FL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FFFFFF"/>
                </a:solidFill>
                <a:latin typeface="Graphik"/>
                <a:ea typeface="Calibri"/>
                <a:cs typeface="Calibri"/>
              </a:rPr>
              <a:t>linkedin.com/in/kennycopas</a:t>
            </a:r>
            <a:endParaRPr lang="en-US" sz="1400" i="0" strike="noStrike" kern="1200" cap="none" spc="0" normalizeH="0" baseline="0" noProof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08B2AA-5490-3A01-5C71-35BD18CBBE30}"/>
              </a:ext>
            </a:extLst>
          </p:cNvPr>
          <p:cNvSpPr/>
          <p:nvPr/>
        </p:nvSpPr>
        <p:spPr>
          <a:xfrm>
            <a:off x="818321" y="658314"/>
            <a:ext cx="2401173" cy="2338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>
                <a:sym typeface="Wingdings" panose="05000000000000000000" pitchFamily="2" charset="2"/>
              </a:rPr>
              <a:t>:)</a:t>
            </a:r>
            <a:endParaRPr lang="en-US"/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B2225CD7-170D-3DA4-60DA-6086CD758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7573545"/>
              </p:ext>
            </p:extLst>
          </p:nvPr>
        </p:nvGraphicFramePr>
        <p:xfrm>
          <a:off x="4160449" y="1175039"/>
          <a:ext cx="7905872" cy="3813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person taking a selfie&#10;&#10;AI-generated content may be incorrect.">
            <a:extLst>
              <a:ext uri="{FF2B5EF4-FFF2-40B4-BE49-F238E27FC236}">
                <a16:creationId xmlns:a16="http://schemas.microsoft.com/office/drawing/2014/main" id="{26867FC9-A1F0-B49F-D000-F05AAF2EAC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9" b="1445"/>
          <a:stretch/>
        </p:blipFill>
        <p:spPr>
          <a:xfrm>
            <a:off x="818321" y="626902"/>
            <a:ext cx="2401173" cy="2401173"/>
          </a:xfrm>
          <a:prstGeom prst="ellipse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7F4C1-7F9B-E3CD-4B12-5032BE291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0449" y="658314"/>
            <a:ext cx="10515600" cy="682611"/>
          </a:xfrm>
        </p:spPr>
        <p:txBody>
          <a:bodyPr>
            <a:normAutofit/>
          </a:bodyPr>
          <a:lstStyle/>
          <a:p>
            <a:pPr lvl="0" defTabSz="914377">
              <a:lnSpc>
                <a:spcPct val="80000"/>
              </a:lnSpc>
              <a:defRPr/>
            </a:pPr>
            <a:r>
              <a:rPr lang="en-US" sz="2600" b="1">
                <a:solidFill>
                  <a:srgbClr val="000000"/>
                </a:solidFill>
                <a:latin typeface="Graphik"/>
              </a:rPr>
              <a:t>Professional Summary</a:t>
            </a:r>
          </a:p>
        </p:txBody>
      </p:sp>
    </p:spTree>
    <p:extLst>
      <p:ext uri="{BB962C8B-B14F-4D97-AF65-F5344CB8AC3E}">
        <p14:creationId xmlns:p14="http://schemas.microsoft.com/office/powerpoint/2010/main" val="276241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FAE0B-66B8-5B1C-98C2-87E5A20D8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2C41B118-878E-4A09-74DE-7964D7F90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D57C87-CC1E-0339-9DA8-78661B2CB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07B0AB1-8C42-FCE0-F9BC-B15A4DF5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2B8E878-7704-B7C3-5B86-607A2BBFB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C6AEC-3F64-8743-47C4-FB2B5EF5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1067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problem is being solved?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5" name="Graphic 4" descr="Bar chart with solid fill">
            <a:extLst>
              <a:ext uri="{FF2B5EF4-FFF2-40B4-BE49-F238E27FC236}">
                <a16:creationId xmlns:a16="http://schemas.microsoft.com/office/drawing/2014/main" id="{67BA043E-3C8A-FAE9-18A9-F61F52C39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9893" y="4168299"/>
            <a:ext cx="2828487" cy="28284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2EDF6161-998B-CC7C-76EE-127E51EB7B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28242" y="1595588"/>
            <a:ext cx="2252134" cy="2252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D16A92E7-1D37-802F-2801-9F83273E16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26036" y="1595802"/>
            <a:ext cx="2252134" cy="2252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5812F97-35BE-AA57-10CC-9A99A365C6F2}"/>
              </a:ext>
            </a:extLst>
          </p:cNvPr>
          <p:cNvSpPr/>
          <p:nvPr/>
        </p:nvSpPr>
        <p:spPr>
          <a:xfrm>
            <a:off x="7046442" y="2329109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Add with solid fill">
            <a:extLst>
              <a:ext uri="{FF2B5EF4-FFF2-40B4-BE49-F238E27FC236}">
                <a16:creationId xmlns:a16="http://schemas.microsoft.com/office/drawing/2014/main" id="{6CA0DC8C-FD9A-9D33-04C8-842CAEC989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684363">
            <a:off x="7192000" y="1949518"/>
            <a:ext cx="1544272" cy="15442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Add with solid fill">
            <a:extLst>
              <a:ext uri="{FF2B5EF4-FFF2-40B4-BE49-F238E27FC236}">
                <a16:creationId xmlns:a16="http://schemas.microsoft.com/office/drawing/2014/main" id="{253B5853-E731-ADFF-F041-303F313BC1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684363">
            <a:off x="6710715" y="4337639"/>
            <a:ext cx="2506844" cy="25068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50CAA5-91FF-39E0-42F6-06E3AF2BBB26}"/>
              </a:ext>
            </a:extLst>
          </p:cNvPr>
          <p:cNvSpPr txBox="1"/>
          <p:nvPr/>
        </p:nvSpPr>
        <p:spPr>
          <a:xfrm>
            <a:off x="461005" y="2128981"/>
            <a:ext cx="41650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Raw file data</a:t>
            </a:r>
          </a:p>
          <a:p>
            <a:pPr marL="285750" indent="-285750">
              <a:buFontTx/>
              <a:buChar char="-"/>
            </a:pPr>
            <a:r>
              <a:rPr lang="en-US" sz="2500"/>
              <a:t>Improperly Formatted</a:t>
            </a:r>
          </a:p>
          <a:p>
            <a:pPr marL="285750" indent="-285750">
              <a:buFontTx/>
              <a:buChar char="-"/>
            </a:pPr>
            <a:r>
              <a:rPr lang="en-US" sz="2500"/>
              <a:t>Local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04CFC-0DFB-BFC8-0F2D-6444F0DEB768}"/>
              </a:ext>
            </a:extLst>
          </p:cNvPr>
          <p:cNvSpPr txBox="1"/>
          <p:nvPr/>
        </p:nvSpPr>
        <p:spPr>
          <a:xfrm>
            <a:off x="449091" y="3597095"/>
            <a:ext cx="416503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Inaccessible</a:t>
            </a:r>
          </a:p>
          <a:p>
            <a:pPr marL="285750" indent="-285750">
              <a:buFontTx/>
              <a:buChar char="-"/>
            </a:pPr>
            <a:r>
              <a:rPr lang="en-US" sz="2500"/>
              <a:t>Accessible to Programmers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F15E1B-D42F-EDD7-9342-931AAC559FA3}"/>
              </a:ext>
            </a:extLst>
          </p:cNvPr>
          <p:cNvSpPr txBox="1"/>
          <p:nvPr/>
        </p:nvSpPr>
        <p:spPr>
          <a:xfrm>
            <a:off x="449091" y="5065209"/>
            <a:ext cx="37360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/>
              <a:t>Non-visual</a:t>
            </a:r>
          </a:p>
          <a:p>
            <a:pPr marL="285750" indent="-285750">
              <a:buFontTx/>
              <a:buChar char="-"/>
            </a:pPr>
            <a:r>
              <a:rPr lang="en-US" sz="2500"/>
              <a:t>Difficult to Analyze</a:t>
            </a:r>
          </a:p>
          <a:p>
            <a:pPr marL="285750" indent="-285750">
              <a:buFontTx/>
              <a:buChar char="-"/>
            </a:pPr>
            <a:r>
              <a:rPr lang="en-US" sz="2500"/>
              <a:t>Not Presentable</a:t>
            </a:r>
          </a:p>
          <a:p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26884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84A1A-0F04-C014-CC7E-8993B882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B3048C5C-6F81-D17D-1191-3126F80D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B83EA2F-337A-FEDC-27BA-D9B324E6F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5212F07-E6EA-2873-8ECD-333913512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C1E793-6189-F6AB-DD3E-77E7B33D3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B2D633C-5471-3CCC-C152-2F66BCC7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solidFill>
                  <a:schemeClr val="bg1"/>
                </a:solidFill>
              </a:rPr>
              <a:t>Project Overview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D0D5CA5-4206-B41A-1E19-1AF4F61B1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935706"/>
              </p:ext>
            </p:extLst>
          </p:nvPr>
        </p:nvGraphicFramePr>
        <p:xfrm>
          <a:off x="3073369" y="0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2424344-E3E3-5D26-B296-EB6EFB05A88F}"/>
              </a:ext>
            </a:extLst>
          </p:cNvPr>
          <p:cNvSpPr txBox="1"/>
          <p:nvPr/>
        </p:nvSpPr>
        <p:spPr>
          <a:xfrm>
            <a:off x="-6963" y="2177901"/>
            <a:ext cx="30764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/>
              <a:t>Raw file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06237-73E9-B5F2-E272-C68E59A1AF4E}"/>
              </a:ext>
            </a:extLst>
          </p:cNvPr>
          <p:cNvSpPr txBox="1"/>
          <p:nvPr/>
        </p:nvSpPr>
        <p:spPr>
          <a:xfrm>
            <a:off x="62811" y="3941677"/>
            <a:ext cx="29369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/>
              <a:t>Inaccessible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57820B-FECA-0561-B79D-7F0E0CEC5D98}"/>
              </a:ext>
            </a:extLst>
          </p:cNvPr>
          <p:cNvSpPr txBox="1"/>
          <p:nvPr/>
        </p:nvSpPr>
        <p:spPr>
          <a:xfrm>
            <a:off x="153324" y="5701564"/>
            <a:ext cx="2755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/>
              <a:t>Non-visual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26E21E-001A-EBB4-6FBD-8C567D26688F}"/>
              </a:ext>
            </a:extLst>
          </p:cNvPr>
          <p:cNvGrpSpPr/>
          <p:nvPr/>
        </p:nvGrpSpPr>
        <p:grpSpPr>
          <a:xfrm>
            <a:off x="9282789" y="1609020"/>
            <a:ext cx="2890872" cy="1556525"/>
            <a:chOff x="3734687" y="-127325"/>
            <a:chExt cx="2890872" cy="155652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C0BBDB8-99D3-95B3-1C2E-E3E047F43FCF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3B3F5B-8781-DAA0-14E8-A09CF5BAAEDB}"/>
                </a:ext>
              </a:extLst>
            </p:cNvPr>
            <p:cNvSpPr txBox="1"/>
            <p:nvPr/>
          </p:nvSpPr>
          <p:spPr>
            <a:xfrm>
              <a:off x="3734687" y="-127325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 kern="1200"/>
                <a:t>Formats</a:t>
              </a:r>
              <a:r>
                <a:rPr lang="en-US" sz="2000" b="0" kern="1200"/>
                <a:t> file data</a:t>
              </a:r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/>
                <a:t>Stores </a:t>
              </a:r>
              <a:r>
                <a:rPr lang="en-US" sz="2000" b="1" kern="1200"/>
                <a:t>non-locally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3F2ABE8-9451-250B-2A25-E6868B4404E3}"/>
              </a:ext>
            </a:extLst>
          </p:cNvPr>
          <p:cNvSpPr/>
          <p:nvPr/>
        </p:nvSpPr>
        <p:spPr>
          <a:xfrm>
            <a:off x="9812429" y="3243868"/>
            <a:ext cx="2361232" cy="142129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8D30481-1BE7-11AB-B8B5-F89468B49585}"/>
              </a:ext>
            </a:extLst>
          </p:cNvPr>
          <p:cNvGrpSpPr/>
          <p:nvPr/>
        </p:nvGrpSpPr>
        <p:grpSpPr>
          <a:xfrm>
            <a:off x="9282789" y="3506087"/>
            <a:ext cx="2890872" cy="1421290"/>
            <a:chOff x="3734687" y="7910"/>
            <a:chExt cx="2890872" cy="14212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906675F-4913-7D74-CAD1-FE0FAFE7106C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1B4F79E-C6BA-8A56-9BB1-C976A2ABDDEF}"/>
                </a:ext>
              </a:extLst>
            </p:cNvPr>
            <p:cNvSpPr txBox="1"/>
            <p:nvPr/>
          </p:nvSpPr>
          <p:spPr>
            <a:xfrm>
              <a:off x="3734687" y="7910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/>
                <a:t>User-friendly</a:t>
              </a:r>
              <a:endParaRPr lang="en-US" sz="2000" b="0" kern="1200"/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/>
                <a:t>Makes data </a:t>
              </a:r>
              <a:r>
                <a:rPr lang="en-US" sz="2000" b="1" kern="1200"/>
                <a:t>accessible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BDE14E-7305-B38A-F2FA-F4A1BAFFEB09}"/>
              </a:ext>
            </a:extLst>
          </p:cNvPr>
          <p:cNvGrpSpPr/>
          <p:nvPr/>
        </p:nvGrpSpPr>
        <p:grpSpPr>
          <a:xfrm>
            <a:off x="9282789" y="5290610"/>
            <a:ext cx="2890872" cy="1421290"/>
            <a:chOff x="3734687" y="7910"/>
            <a:chExt cx="2890872" cy="14212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5E74726-2142-E4B6-047F-B92FB5855B2B}"/>
                </a:ext>
              </a:extLst>
            </p:cNvPr>
            <p:cNvSpPr/>
            <p:nvPr/>
          </p:nvSpPr>
          <p:spPr>
            <a:xfrm>
              <a:off x="3903649" y="7910"/>
              <a:ext cx="2361232" cy="142129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16369E-5FB3-0C37-4C32-AC4754780047}"/>
                </a:ext>
              </a:extLst>
            </p:cNvPr>
            <p:cNvSpPr txBox="1"/>
            <p:nvPr/>
          </p:nvSpPr>
          <p:spPr>
            <a:xfrm>
              <a:off x="3734687" y="7910"/>
              <a:ext cx="2890872" cy="14212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0420" tIns="150420" rIns="150420" bIns="150420" numCol="1" spcCol="1270" anchor="ctr" anchorCtr="0">
              <a:noAutofit/>
            </a:bodyPr>
            <a:lstStyle/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1"/>
                <a:t>Tells a story</a:t>
              </a:r>
            </a:p>
            <a:p>
              <a:pPr marL="342900" lvl="0" indent="-342900" algn="l" defTabSz="711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FontTx/>
                <a:buChar char="-"/>
              </a:pPr>
              <a:r>
                <a:rPr lang="en-US" sz="2000" b="0" kern="1200"/>
                <a:t>Makes data </a:t>
              </a:r>
              <a:r>
                <a:rPr lang="en-US" sz="2000" b="1" kern="1200"/>
                <a:t>Presentable</a:t>
              </a:r>
            </a:p>
          </p:txBody>
        </p:sp>
      </p:grp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BE801F3C-6049-1D07-2EBF-36F98AC300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851778"/>
              </p:ext>
            </p:extLst>
          </p:nvPr>
        </p:nvGraphicFramePr>
        <p:xfrm>
          <a:off x="3077241" y="1744255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240BDBA1-3332-7278-84C6-EE0B8C89C1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8057592"/>
              </p:ext>
            </p:extLst>
          </p:nvPr>
        </p:nvGraphicFramePr>
        <p:xfrm>
          <a:off x="3075305" y="3478655"/>
          <a:ext cx="6090716" cy="499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5281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P spid="18" grpId="0"/>
      <p:bldP spid="19" grpId="0"/>
      <p:bldP spid="20" grpId="0"/>
      <p:bldGraphic spid="39" grpId="0">
        <p:bldAsOne/>
      </p:bldGraphic>
      <p:bldGraphic spid="4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DD66F4-EA1D-2712-D9FB-F28AF2429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D73500A-7CF8-0AE6-2DC3-2B86A1FD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E743FD5-4349-0C16-A0F8-E64E9CDC0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AA621A9-640A-482B-ADB6-3A051FE33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EAAEF87-790B-A058-2066-7485D19D6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AFF0F-5175-E197-CE26-5303C389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8520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Tech Stack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B703A9-14A3-FEA8-62A6-011322C8C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12413"/>
              </p:ext>
            </p:extLst>
          </p:nvPr>
        </p:nvGraphicFramePr>
        <p:xfrm>
          <a:off x="420253" y="1961160"/>
          <a:ext cx="11351492" cy="417178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37873">
                  <a:extLst>
                    <a:ext uri="{9D8B030D-6E8A-4147-A177-3AD203B41FA5}">
                      <a16:colId xmlns:a16="http://schemas.microsoft.com/office/drawing/2014/main" val="938740833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669188306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1837766354"/>
                    </a:ext>
                  </a:extLst>
                </a:gridCol>
                <a:gridCol w="2837873">
                  <a:extLst>
                    <a:ext uri="{9D8B030D-6E8A-4147-A177-3AD203B41FA5}">
                      <a16:colId xmlns:a16="http://schemas.microsoft.com/office/drawing/2014/main" val="2853680874"/>
                    </a:ext>
                  </a:extLst>
                </a:gridCol>
              </a:tblGrid>
              <a:tr h="478720">
                <a:tc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Database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Data Processing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Visualization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32233"/>
                  </a:ext>
                </a:extLst>
              </a:tr>
              <a:tr h="36930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2497488"/>
                  </a:ext>
                </a:extLst>
              </a:tr>
            </a:tbl>
          </a:graphicData>
        </a:graphic>
      </p:graphicFrame>
      <p:pic>
        <p:nvPicPr>
          <p:cNvPr id="1026" name="Picture 2" descr="Apache Spark - Wikipedia">
            <a:extLst>
              <a:ext uri="{FF2B5EF4-FFF2-40B4-BE49-F238E27FC236}">
                <a16:creationId xmlns:a16="http://schemas.microsoft.com/office/drawing/2014/main" id="{696288CB-B56D-FD96-AD69-4C4173E37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7919" y="3535760"/>
            <a:ext cx="2522224" cy="130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ySQL">
            <a:extLst>
              <a:ext uri="{FF2B5EF4-FFF2-40B4-BE49-F238E27FC236}">
                <a16:creationId xmlns:a16="http://schemas.microsoft.com/office/drawing/2014/main" id="{69A9E1C1-79D6-F3BB-0E1D-C8236C8C6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078" y="3160048"/>
            <a:ext cx="2492586" cy="168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ableau Logo PNG vector in SVG, PDF, AI ...">
            <a:extLst>
              <a:ext uri="{FF2B5EF4-FFF2-40B4-BE49-F238E27FC236}">
                <a16:creationId xmlns:a16="http://schemas.microsoft.com/office/drawing/2014/main" id="{83273657-3D95-0693-42FD-EFD27AA13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893" r="7576" b="27293"/>
          <a:stretch/>
        </p:blipFill>
        <p:spPr bwMode="auto">
          <a:xfrm>
            <a:off x="8964521" y="3723588"/>
            <a:ext cx="2773718" cy="112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Why Is The Python Programming Language ...">
            <a:extLst>
              <a:ext uri="{FF2B5EF4-FFF2-40B4-BE49-F238E27FC236}">
                <a16:creationId xmlns:a16="http://schemas.microsoft.com/office/drawing/2014/main" id="{B2BA949E-85F9-C4F7-C873-4FDBDD23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8821" y="3295971"/>
            <a:ext cx="1977022" cy="19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62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5D22F7-DA8E-F9C0-EB94-4809CB9DA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EBD8B4D-9FC4-9068-8809-84E7C658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957040"/>
            <a:ext cx="2880828" cy="878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ETL Pipeline</a:t>
            </a:r>
          </a:p>
        </p:txBody>
      </p:sp>
      <p:pic>
        <p:nvPicPr>
          <p:cNvPr id="4" name="Content Placeholder 3" descr="A diagram of a data flow&#10;&#10;AI-generated content may be incorrect.">
            <a:extLst>
              <a:ext uri="{FF2B5EF4-FFF2-40B4-BE49-F238E27FC236}">
                <a16:creationId xmlns:a16="http://schemas.microsoft.com/office/drawing/2014/main" id="{80B6A02B-5973-8D34-8070-88566F5D6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697" y="592620"/>
            <a:ext cx="7659126" cy="48635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C6E40F-CC24-D616-A902-B3CFE5C0E9DC}"/>
              </a:ext>
            </a:extLst>
          </p:cNvPr>
          <p:cNvSpPr txBox="1"/>
          <p:nvPr/>
        </p:nvSpPr>
        <p:spPr>
          <a:xfrm>
            <a:off x="495348" y="2375428"/>
            <a:ext cx="308839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Manages ETL Process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Handles Database Queries</a:t>
            </a:r>
          </a:p>
          <a:p>
            <a:pPr marL="285750" indent="-285750">
              <a:buFontTx/>
              <a:buChar char="-"/>
            </a:pPr>
            <a:endParaRPr lang="en-US" sz="1600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</a:rPr>
              <a:t>Transformers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Contains file-specific transformer functions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Handles transformer mapping</a:t>
            </a:r>
          </a:p>
          <a:p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062DC-7035-F00B-2311-406F455C75FC}"/>
              </a:ext>
            </a:extLst>
          </p:cNvPr>
          <p:cNvSpPr txBox="1"/>
          <p:nvPr/>
        </p:nvSpPr>
        <p:spPr>
          <a:xfrm>
            <a:off x="6491253" y="3253243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</a:t>
            </a:r>
            <a:r>
              <a:rPr lang="en-US"/>
              <a:t>xtract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9BD69-E1A6-6424-6FE5-05270B7641FE}"/>
              </a:ext>
            </a:extLst>
          </p:cNvPr>
          <p:cNvSpPr txBox="1"/>
          <p:nvPr/>
        </p:nvSpPr>
        <p:spPr>
          <a:xfrm>
            <a:off x="8317005" y="2389751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</a:t>
            </a:r>
            <a:r>
              <a:rPr lang="en-US"/>
              <a:t>ransform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FB8DB-FE7E-E460-20DD-66A2EF6ED817}"/>
              </a:ext>
            </a:extLst>
          </p:cNvPr>
          <p:cNvSpPr txBox="1"/>
          <p:nvPr/>
        </p:nvSpPr>
        <p:spPr>
          <a:xfrm>
            <a:off x="9176541" y="409891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</a:t>
            </a:r>
            <a:r>
              <a:rPr lang="en-US"/>
              <a:t>oad</a:t>
            </a:r>
          </a:p>
        </p:txBody>
      </p:sp>
    </p:spTree>
    <p:extLst>
      <p:ext uri="{BB962C8B-B14F-4D97-AF65-F5344CB8AC3E}">
        <p14:creationId xmlns:p14="http://schemas.microsoft.com/office/powerpoint/2010/main" val="322077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8FE91-5C9E-8DBB-A756-7D26CCB9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diagram of a data flow&#10;&#10;AI-generated content may be incorrect.">
            <a:extLst>
              <a:ext uri="{FF2B5EF4-FFF2-40B4-BE49-F238E27FC236}">
                <a16:creationId xmlns:a16="http://schemas.microsoft.com/office/drawing/2014/main" id="{EDF885A8-86E6-5FC7-72B2-4B2BCCFF4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526" y="741716"/>
            <a:ext cx="6195467" cy="5374568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9124DADA-80C2-22C8-734D-73BFB221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83" y="796094"/>
            <a:ext cx="2880828" cy="87860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Command Line Interface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4B83B-8198-7750-9BD6-EDD448636147}"/>
              </a:ext>
            </a:extLst>
          </p:cNvPr>
          <p:cNvSpPr txBox="1"/>
          <p:nvPr/>
        </p:nvSpPr>
        <p:spPr>
          <a:xfrm>
            <a:off x="455066" y="2534201"/>
            <a:ext cx="308839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Python CLI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User-friendly database interaction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Sends database queries to Data Client</a:t>
            </a:r>
          </a:p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 b="1">
                <a:solidFill>
                  <a:schemeClr val="bg1"/>
                </a:solidFill>
              </a:rPr>
              <a:t>Data Client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Handles database query requests from CLI</a:t>
            </a:r>
          </a:p>
          <a:p>
            <a:pPr marL="285750" indent="-285750">
              <a:buFontTx/>
              <a:buChar char="-"/>
            </a:pPr>
            <a:r>
              <a:rPr lang="en-US" sz="1600">
                <a:solidFill>
                  <a:schemeClr val="bg1"/>
                </a:solidFill>
              </a:rPr>
              <a:t>Sends database response to CLI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4F64B-C6F1-E3ED-E40D-D32C760AEED3}"/>
              </a:ext>
            </a:extLst>
          </p:cNvPr>
          <p:cNvSpPr txBox="1"/>
          <p:nvPr/>
        </p:nvSpPr>
        <p:spPr>
          <a:xfrm>
            <a:off x="5156624" y="3765307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Request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844DE-19C0-D2A9-6C50-F8E414EBF116}"/>
              </a:ext>
            </a:extLst>
          </p:cNvPr>
          <p:cNvSpPr txBox="1"/>
          <p:nvPr/>
        </p:nvSpPr>
        <p:spPr>
          <a:xfrm>
            <a:off x="6795914" y="3788458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E8F3A-E199-CF90-260E-5BD42B4A0D6E}"/>
              </a:ext>
            </a:extLst>
          </p:cNvPr>
          <p:cNvSpPr txBox="1"/>
          <p:nvPr/>
        </p:nvSpPr>
        <p:spPr>
          <a:xfrm>
            <a:off x="7823624" y="1534527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4C8E4-ED73-3A8D-CC4F-40EADF910392}"/>
              </a:ext>
            </a:extLst>
          </p:cNvPr>
          <p:cNvSpPr txBox="1"/>
          <p:nvPr/>
        </p:nvSpPr>
        <p:spPr>
          <a:xfrm>
            <a:off x="7928776" y="2460909"/>
            <a:ext cx="153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Data</a:t>
            </a:r>
          </a:p>
        </p:txBody>
      </p:sp>
      <p:sp>
        <p:nvSpPr>
          <p:cNvPr id="7" name="Moon 6">
            <a:extLst>
              <a:ext uri="{FF2B5EF4-FFF2-40B4-BE49-F238E27FC236}">
                <a16:creationId xmlns:a16="http://schemas.microsoft.com/office/drawing/2014/main" id="{DC1FB21B-BC12-C751-B85D-CFDFFBA2A0FC}"/>
              </a:ext>
            </a:extLst>
          </p:cNvPr>
          <p:cNvSpPr/>
          <p:nvPr/>
        </p:nvSpPr>
        <p:spPr>
          <a:xfrm rot="16200000">
            <a:off x="9769665" y="2524760"/>
            <a:ext cx="109728" cy="1178942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5236A4-EEF2-47DC-E544-EB0989C2683C}"/>
              </a:ext>
            </a:extLst>
          </p:cNvPr>
          <p:cNvSpPr/>
          <p:nvPr/>
        </p:nvSpPr>
        <p:spPr>
          <a:xfrm>
            <a:off x="8646415" y="3150876"/>
            <a:ext cx="2363724" cy="28041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1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4FC7C-422F-BB91-B129-DA305A49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Development Process</a:t>
            </a:r>
          </a:p>
        </p:txBody>
      </p:sp>
      <p:graphicFrame>
        <p:nvGraphicFramePr>
          <p:cNvPr id="123" name="Content Placeholder 2">
            <a:extLst>
              <a:ext uri="{FF2B5EF4-FFF2-40B4-BE49-F238E27FC236}">
                <a16:creationId xmlns:a16="http://schemas.microsoft.com/office/drawing/2014/main" id="{937E1B2D-51BE-E284-1FB9-D4C68D4DE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794691"/>
              </p:ext>
            </p:extLst>
          </p:nvPr>
        </p:nvGraphicFramePr>
        <p:xfrm>
          <a:off x="438469" y="1924821"/>
          <a:ext cx="11339004" cy="4568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66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47ACF4-3600-67F9-835C-8DEA0B75A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41C01C2A-1186-B813-3714-3B9F3A20F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7A4FE3-983E-146A-A74C-BACB32C33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DB0952-E32D-C86D-7894-3AA2EB62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CA62236-962F-2464-2855-5650743B8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BCC6CFAC-E9CF-AA53-6BD6-2DAF81F01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3" r="5638" b="55486"/>
          <a:stretch/>
        </p:blipFill>
        <p:spPr>
          <a:xfrm>
            <a:off x="691579" y="2399432"/>
            <a:ext cx="3707775" cy="2636853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7D5B8-5B3C-547E-FFF6-9CDE326B62B6}"/>
              </a:ext>
            </a:extLst>
          </p:cNvPr>
          <p:cNvSpPr txBox="1"/>
          <p:nvPr/>
        </p:nvSpPr>
        <p:spPr>
          <a:xfrm>
            <a:off x="575929" y="1735052"/>
            <a:ext cx="393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cdw_sapp_customer.json </a:t>
            </a:r>
            <a:r>
              <a:rPr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Data </a:t>
            </a:r>
          </a:p>
        </p:txBody>
      </p:sp>
      <p:pic>
        <p:nvPicPr>
          <p:cNvPr id="8" name="Content Placeholder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3CD634A-39AB-AF7E-58E3-ABC06FAE1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38" b="58277"/>
          <a:stretch/>
        </p:blipFill>
        <p:spPr>
          <a:xfrm>
            <a:off x="7555778" y="2335610"/>
            <a:ext cx="3627026" cy="2471499"/>
          </a:xfrm>
          <a:prstGeom prst="rect">
            <a:avLst/>
          </a:prstGeom>
          <a:ln w="127000" cap="sq">
            <a:solidFill>
              <a:srgbClr val="000000"/>
            </a:solidFill>
            <a:round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27F2E4-CA81-614D-DCDC-4C62E875A523}"/>
              </a:ext>
            </a:extLst>
          </p:cNvPr>
          <p:cNvSpPr txBox="1"/>
          <p:nvPr/>
        </p:nvSpPr>
        <p:spPr>
          <a:xfrm>
            <a:off x="7854816" y="1734112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init.sql </a:t>
            </a:r>
            <a:r>
              <a:rPr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- Script</a:t>
            </a:r>
          </a:p>
        </p:txBody>
      </p:sp>
      <p:pic>
        <p:nvPicPr>
          <p:cNvPr id="11" name="Picture 2" descr="Load SQL file into MySQL in a few ...">
            <a:extLst>
              <a:ext uri="{FF2B5EF4-FFF2-40B4-BE49-F238E27FC236}">
                <a16:creationId xmlns:a16="http://schemas.microsoft.com/office/drawing/2014/main" id="{087E9349-B96B-32D0-4A05-987E91A69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280" y="2251437"/>
            <a:ext cx="2932841" cy="293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52AD3D-E103-5DDB-F1F8-8C231EB5A481}"/>
              </a:ext>
            </a:extLst>
          </p:cNvPr>
          <p:cNvSpPr txBox="1"/>
          <p:nvPr/>
        </p:nvSpPr>
        <p:spPr>
          <a:xfrm>
            <a:off x="3300985" y="418252"/>
            <a:ext cx="5590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Data Migration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4E1CE-B1FC-B0AD-2F6C-4AEDAE54F648}"/>
              </a:ext>
            </a:extLst>
          </p:cNvPr>
          <p:cNvSpPr txBox="1"/>
          <p:nvPr/>
        </p:nvSpPr>
        <p:spPr>
          <a:xfrm>
            <a:off x="575929" y="5331333"/>
            <a:ext cx="2604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Unformatted</a:t>
            </a:r>
          </a:p>
          <a:p>
            <a:pPr marL="285750" indent="-285750">
              <a:buFontTx/>
              <a:buChar char="-"/>
            </a:pPr>
            <a:r>
              <a:rPr lang="en-US"/>
              <a:t>Unsorted</a:t>
            </a:r>
          </a:p>
          <a:p>
            <a:pPr marL="285750" indent="-285750">
              <a:buFontTx/>
              <a:buChar char="-"/>
            </a:pPr>
            <a:r>
              <a:rPr lang="en-US"/>
              <a:t>Cannot be loaded into database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CF4655C-7F3C-7DD7-B190-AE52C2A51AEB}"/>
              </a:ext>
            </a:extLst>
          </p:cNvPr>
          <p:cNvSpPr/>
          <p:nvPr/>
        </p:nvSpPr>
        <p:spPr>
          <a:xfrm>
            <a:off x="5095004" y="3325311"/>
            <a:ext cx="2013527" cy="785091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F447B-43B5-9A7E-EB28-F69EB01E4BD2}"/>
              </a:ext>
            </a:extLst>
          </p:cNvPr>
          <p:cNvSpPr txBox="1"/>
          <p:nvPr/>
        </p:nvSpPr>
        <p:spPr>
          <a:xfrm>
            <a:off x="7463578" y="5331333"/>
            <a:ext cx="2604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Initializes Database</a:t>
            </a:r>
          </a:p>
          <a:p>
            <a:pPr marL="285750" indent="-285750">
              <a:buFontTx/>
              <a:buChar char="-"/>
            </a:pPr>
            <a:r>
              <a:rPr lang="en-US"/>
              <a:t>Creates Tables</a:t>
            </a:r>
          </a:p>
          <a:p>
            <a:pPr marL="285750" indent="-285750">
              <a:buFontTx/>
              <a:buChar char="-"/>
            </a:pPr>
            <a:r>
              <a:rPr lang="en-US"/>
              <a:t>Specifies Schema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A67BC7-1B6C-B7A9-F006-35DFF4E19F2C}"/>
              </a:ext>
            </a:extLst>
          </p:cNvPr>
          <p:cNvSpPr txBox="1"/>
          <p:nvPr/>
        </p:nvSpPr>
        <p:spPr>
          <a:xfrm>
            <a:off x="8001225" y="1731198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MySQL - </a:t>
            </a:r>
            <a:r>
              <a:rPr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BEAF7-716C-372E-E31E-77FAD3F10371}"/>
              </a:ext>
            </a:extLst>
          </p:cNvPr>
          <p:cNvSpPr txBox="1"/>
          <p:nvPr/>
        </p:nvSpPr>
        <p:spPr>
          <a:xfrm>
            <a:off x="8055758" y="1738030"/>
            <a:ext cx="302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MySQL – </a:t>
            </a:r>
            <a:r>
              <a:rPr lang="en-US" b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nsolas" panose="020B0609020204030204" pitchFamily="49" charset="0"/>
              </a:rPr>
              <a:t>Database?</a:t>
            </a:r>
          </a:p>
        </p:txBody>
      </p:sp>
    </p:spTree>
    <p:extLst>
      <p:ext uri="{BB962C8B-B14F-4D97-AF65-F5344CB8AC3E}">
        <p14:creationId xmlns:p14="http://schemas.microsoft.com/office/powerpoint/2010/main" val="35014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3" grpId="0"/>
      <p:bldP spid="14" grpId="0" animBg="1"/>
      <p:bldP spid="15" grpId="0"/>
      <p:bldP spid="16" grpId="0"/>
      <p:bldP spid="16" grpId="1"/>
      <p:bldP spid="17" grpId="0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0</TotalTime>
  <Words>998</Words>
  <Application>Microsoft Office PowerPoint</Application>
  <PresentationFormat>Widescreen</PresentationFormat>
  <Paragraphs>280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Consolas</vt:lpstr>
      <vt:lpstr>Graphik</vt:lpstr>
      <vt:lpstr>Wingdings</vt:lpstr>
      <vt:lpstr>Office Theme</vt:lpstr>
      <vt:lpstr>ETL Process Manager Financial Services</vt:lpstr>
      <vt:lpstr>Professional Summary</vt:lpstr>
      <vt:lpstr>What problem is being solved?</vt:lpstr>
      <vt:lpstr>Project Overview</vt:lpstr>
      <vt:lpstr>Tech Stack Overview</vt:lpstr>
      <vt:lpstr>ETL Pipeline</vt:lpstr>
      <vt:lpstr>Command Line Interface</vt:lpstr>
      <vt:lpstr>Development Process</vt:lpstr>
      <vt:lpstr>PowerPoint Presentation</vt:lpstr>
      <vt:lpstr>PowerPoint Presentation</vt:lpstr>
      <vt:lpstr>PowerPoint Presentation</vt:lpstr>
      <vt:lpstr>Application</vt:lpstr>
      <vt:lpstr>Project Structure</vt:lpstr>
      <vt:lpstr>PowerPoint Presentation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Copas</dc:creator>
  <cp:lastModifiedBy>Kenneth Copas</cp:lastModifiedBy>
  <cp:revision>1</cp:revision>
  <dcterms:created xsi:type="dcterms:W3CDTF">2025-05-27T13:44:27Z</dcterms:created>
  <dcterms:modified xsi:type="dcterms:W3CDTF">2025-06-06T20:10:41Z</dcterms:modified>
</cp:coreProperties>
</file>