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91" r:id="rId4"/>
    <p:sldId id="292" r:id="rId5"/>
    <p:sldId id="264" r:id="rId6"/>
    <p:sldId id="266" r:id="rId7"/>
    <p:sldId id="286" r:id="rId8"/>
    <p:sldId id="270" r:id="rId9"/>
    <p:sldId id="285" r:id="rId10"/>
    <p:sldId id="287" r:id="rId11"/>
    <p:sldId id="288" r:id="rId12"/>
    <p:sldId id="279" r:id="rId13"/>
    <p:sldId id="260" r:id="rId14"/>
    <p:sldId id="283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64"/>
            <p14:sldId id="266"/>
            <p14:sldId id="286"/>
            <p14:sldId id="270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A8B"/>
    <a:srgbClr val="D1D1D1"/>
    <a:srgbClr val="D2ECFA"/>
    <a:srgbClr val="114A64"/>
    <a:srgbClr val="FFFFFF"/>
    <a:srgbClr val="156082"/>
    <a:srgbClr val="ABB9B6"/>
    <a:srgbClr val="359CC1"/>
    <a:srgbClr val="236881"/>
    <a:srgbClr val="0E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3EAB2-3B57-40FC-AFA2-E72F0E9566D5}" v="446" dt="2025-06-04T18:24:10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386" y="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  <pc:docChgLst>
    <pc:chgData name="Kenneth Copas" userId="acf87e8c-e0c4-48a9-850b-6aa06780f160" providerId="ADAL" clId="{C033EAB2-3B57-40FC-AFA2-E72F0E9566D5}"/>
    <pc:docChg chg="undo custSel delSld modSld sldOrd modSection">
      <pc:chgData name="Kenneth Copas" userId="acf87e8c-e0c4-48a9-850b-6aa06780f160" providerId="ADAL" clId="{C033EAB2-3B57-40FC-AFA2-E72F0E9566D5}" dt="2025-06-04T18:24:10.032" v="3247" actId="20577"/>
      <pc:docMkLst>
        <pc:docMk/>
      </pc:docMkLst>
      <pc:sldChg chg="modSp modAnim modNotesTx">
        <pc:chgData name="Kenneth Copas" userId="acf87e8c-e0c4-48a9-850b-6aa06780f160" providerId="ADAL" clId="{C033EAB2-3B57-40FC-AFA2-E72F0E9566D5}" dt="2025-06-04T18:24:10.032" v="3247" actId="20577"/>
        <pc:sldMkLst>
          <pc:docMk/>
          <pc:sldMk cId="55267088" sldId="256"/>
        </pc:sldMkLst>
        <pc:spChg chg="mod">
          <ac:chgData name="Kenneth Copas" userId="acf87e8c-e0c4-48a9-850b-6aa06780f160" providerId="ADAL" clId="{C033EAB2-3B57-40FC-AFA2-E72F0E9566D5}" dt="2025-06-04T18:24:10.032" v="3247" actId="20577"/>
          <ac:spMkLst>
            <pc:docMk/>
            <pc:sldMk cId="55267088" sldId="256"/>
            <ac:spMk id="2" creationId="{32728AC9-57AD-9129-2359-32C0C790D891}"/>
          </ac:spMkLst>
        </pc:spChg>
        <pc:spChg chg="mod">
          <ac:chgData name="Kenneth Copas" userId="acf87e8c-e0c4-48a9-850b-6aa06780f160" providerId="ADAL" clId="{C033EAB2-3B57-40FC-AFA2-E72F0E9566D5}" dt="2025-06-04T14:23:21.476" v="2668" actId="20577"/>
          <ac:spMkLst>
            <pc:docMk/>
            <pc:sldMk cId="55267088" sldId="256"/>
            <ac:spMk id="3" creationId="{77474AFA-0857-7060-D9BF-922D30B2727C}"/>
          </ac:spMkLst>
        </pc:spChg>
      </pc:sldChg>
      <pc:sldChg chg="del modNotesTx">
        <pc:chgData name="Kenneth Copas" userId="acf87e8c-e0c4-48a9-850b-6aa06780f160" providerId="ADAL" clId="{C033EAB2-3B57-40FC-AFA2-E72F0E9566D5}" dt="2025-06-04T15:11:23.140" v="2759" actId="47"/>
        <pc:sldMkLst>
          <pc:docMk/>
          <pc:sldMk cId="3992357642" sldId="259"/>
        </pc:sldMkLst>
      </pc:sldChg>
      <pc:sldChg chg="modNotesTx">
        <pc:chgData name="Kenneth Copas" userId="acf87e8c-e0c4-48a9-850b-6aa06780f160" providerId="ADAL" clId="{C033EAB2-3B57-40FC-AFA2-E72F0E9566D5}" dt="2025-06-04T15:17:12.568" v="3128" actId="20577"/>
        <pc:sldMkLst>
          <pc:docMk/>
          <pc:sldMk cId="1753993030" sldId="260"/>
        </pc:sldMkLst>
      </pc:sldChg>
      <pc:sldChg chg="modNotesTx">
        <pc:chgData name="Kenneth Copas" userId="acf87e8c-e0c4-48a9-850b-6aa06780f160" providerId="ADAL" clId="{C033EAB2-3B57-40FC-AFA2-E72F0E9566D5}" dt="2025-06-04T15:56:52.544" v="3197" actId="20577"/>
        <pc:sldMkLst>
          <pc:docMk/>
          <pc:sldMk cId="3220776107" sldId="264"/>
        </pc:sldMkLst>
      </pc:sldChg>
      <pc:sldChg chg="ord modNotesTx">
        <pc:chgData name="Kenneth Copas" userId="acf87e8c-e0c4-48a9-850b-6aa06780f160" providerId="ADAL" clId="{C033EAB2-3B57-40FC-AFA2-E72F0E9566D5}" dt="2025-06-04T15:12:15.435" v="2761"/>
        <pc:sldMkLst>
          <pc:docMk/>
          <pc:sldMk cId="2899819684" sldId="266"/>
        </pc:sldMkLst>
      </pc:sldChg>
      <pc:sldChg chg="delSp modSp modNotesTx">
        <pc:chgData name="Kenneth Copas" userId="acf87e8c-e0c4-48a9-850b-6aa06780f160" providerId="ADAL" clId="{C033EAB2-3B57-40FC-AFA2-E72F0E9566D5}" dt="2025-06-04T15:14:40.150" v="2772" actId="14100"/>
        <pc:sldMkLst>
          <pc:docMk/>
          <pc:sldMk cId="3254621715" sldId="270"/>
        </pc:sldMkLst>
        <pc:picChg chg="mod">
          <ac:chgData name="Kenneth Copas" userId="acf87e8c-e0c4-48a9-850b-6aa06780f160" providerId="ADAL" clId="{C033EAB2-3B57-40FC-AFA2-E72F0E9566D5}" dt="2025-06-04T15:14:40.150" v="2772" actId="14100"/>
          <ac:picMkLst>
            <pc:docMk/>
            <pc:sldMk cId="3254621715" sldId="270"/>
            <ac:picMk id="7" creationId="{B2BA949E-85F9-C4F7-C873-4FDBDD23E5B9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26" creationId="{696288CB-B56D-FD96-AD69-4C4173E37547}"/>
          </ac:picMkLst>
        </pc:picChg>
        <pc:picChg chg="del">
          <ac:chgData name="Kenneth Copas" userId="acf87e8c-e0c4-48a9-850b-6aa06780f160" providerId="ADAL" clId="{C033EAB2-3B57-40FC-AFA2-E72F0E9566D5}" dt="2025-06-04T15:13:48.498" v="2766" actId="478"/>
          <ac:picMkLst>
            <pc:docMk/>
            <pc:sldMk cId="3254621715" sldId="270"/>
            <ac:picMk id="1036" creationId="{D0DEBD35-FA21-4188-6110-CD690255DBA2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46" creationId="{69A9E1C1-79D6-F3BB-0E1D-C8236C8C6764}"/>
          </ac:picMkLst>
        </pc:picChg>
        <pc:picChg chg="mod">
          <ac:chgData name="Kenneth Copas" userId="acf87e8c-e0c4-48a9-850b-6aa06780f160" providerId="ADAL" clId="{C033EAB2-3B57-40FC-AFA2-E72F0E9566D5}" dt="2025-06-04T15:13:30.995" v="2765" actId="14100"/>
          <ac:picMkLst>
            <pc:docMk/>
            <pc:sldMk cId="3254621715" sldId="270"/>
            <ac:picMk id="3074" creationId="{83273657-3D95-0693-42FD-EFD27AA1354D}"/>
          </ac:picMkLst>
        </pc:picChg>
      </pc:sldChg>
      <pc:sldChg chg="modSp mod modNotesTx">
        <pc:chgData name="Kenneth Copas" userId="acf87e8c-e0c4-48a9-850b-6aa06780f160" providerId="ADAL" clId="{C033EAB2-3B57-40FC-AFA2-E72F0E9566D5}" dt="2025-06-04T14:56:20.524" v="2685" actId="20577"/>
        <pc:sldMkLst>
          <pc:docMk/>
          <pc:sldMk cId="2762418532" sldId="271"/>
        </pc:sldMkLst>
        <pc:spChg chg="mod">
          <ac:chgData name="Kenneth Copas" userId="acf87e8c-e0c4-48a9-850b-6aa06780f160" providerId="ADAL" clId="{C033EAB2-3B57-40FC-AFA2-E72F0E9566D5}" dt="2025-06-04T14:56:20.524" v="2685" actId="20577"/>
          <ac:spMkLst>
            <pc:docMk/>
            <pc:sldMk cId="2762418532" sldId="271"/>
            <ac:spMk id="6" creationId="{F386D3D0-75D8-5010-320E-FCD427480DB5}"/>
          </ac:spMkLst>
        </pc:spChg>
        <pc:graphicFrameChg chg="mod">
          <ac:chgData name="Kenneth Copas" userId="acf87e8c-e0c4-48a9-850b-6aa06780f160" providerId="ADAL" clId="{C033EAB2-3B57-40FC-AFA2-E72F0E9566D5}" dt="2025-06-04T13:28:39.398" v="1372" actId="20577"/>
          <ac:graphicFrameMkLst>
            <pc:docMk/>
            <pc:sldMk cId="2762418532" sldId="271"/>
            <ac:graphicFrameMk id="9" creationId="{B2225CD7-170D-3DA4-60DA-6086CD7585E4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4T15:16:57.213" v="3084" actId="20577"/>
        <pc:sldMkLst>
          <pc:docMk/>
          <pc:sldMk cId="2929353324" sldId="279"/>
        </pc:sldMkLst>
      </pc:sldChg>
      <pc:sldChg chg="addSp delSp modSp mod modNotesTx">
        <pc:chgData name="Kenneth Copas" userId="acf87e8c-e0c4-48a9-850b-6aa06780f160" providerId="ADAL" clId="{C033EAB2-3B57-40FC-AFA2-E72F0E9566D5}" dt="2025-06-04T15:10:12.397" v="2758" actId="14100"/>
        <pc:sldMkLst>
          <pc:docMk/>
          <pc:sldMk cId="1102396629" sldId="283"/>
        </pc:sldMkLst>
        <pc:spChg chg="del mod">
          <ac:chgData name="Kenneth Copas" userId="acf87e8c-e0c4-48a9-850b-6aa06780f160" providerId="ADAL" clId="{C033EAB2-3B57-40FC-AFA2-E72F0E9566D5}" dt="2025-06-04T15:09:16.979" v="2733" actId="478"/>
          <ac:spMkLst>
            <pc:docMk/>
            <pc:sldMk cId="1102396629" sldId="283"/>
            <ac:spMk id="2" creationId="{37A28BC6-314C-675F-ACB2-5C0B12B01E69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2" creationId="{135140CE-C69C-E6B4-88F6-8FA383DF2C2C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3" creationId="{788341D4-4179-12AD-F9B5-C4F19312F692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4" creationId="{9BC0CC31-3572-B8BD-1404-7947DDE04D02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5" creationId="{374B6276-826F-CBE4-B663-9EDEC340084B}"/>
          </ac:spMkLst>
        </pc:spChg>
        <pc:spChg chg="add del">
          <ac:chgData name="Kenneth Copas" userId="acf87e8c-e0c4-48a9-850b-6aa06780f160" providerId="ADAL" clId="{C033EAB2-3B57-40FC-AFA2-E72F0E9566D5}" dt="2025-06-04T15:09:45.436" v="2754" actId="26606"/>
          <ac:spMkLst>
            <pc:docMk/>
            <pc:sldMk cId="1102396629" sldId="283"/>
            <ac:spMk id="67" creationId="{6EE0B6E2-7CE8-4D86-87FC-4B58A7D8E759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0" creationId="{AB8C311F-7253-4AED-9701-7FC0708C41C7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2" creationId="{E2384209-CB15-4CDF-9D31-C44FD9A3F20D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4" creationId="{2633B3B5-CC90-43F0-8714-D31D1F3F0209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6" creationId="{A8D57A06-A426-446D-B02C-A2DC6B62E45E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78" creationId="{9A97C86A-04D6-40F7-AE84-31AB43E6A846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79" creationId="{F3060C83-F051-4F0E-ABAD-AA0DFC48B218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0" creationId="{FF9F2414-84E8-453E-B1F3-389FDE8192D9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2" creationId="{3ECA69A1-7536-43AC-85EF-C7106179F5ED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3" creationId="{29FDB030-9B49-4CED-8CCD-4D99382388AC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4" creationId="{3783CA14-24A1-485C-8B30-D6A5D87987AD}"/>
          </ac:spMkLst>
        </pc:spChg>
        <pc:spChg chg="add del">
          <ac:chgData name="Kenneth Copas" userId="acf87e8c-e0c4-48a9-850b-6aa06780f160" providerId="ADAL" clId="{C033EAB2-3B57-40FC-AFA2-E72F0E9566D5}" dt="2025-06-04T15:09:29.028" v="2740" actId="26606"/>
          <ac:spMkLst>
            <pc:docMk/>
            <pc:sldMk cId="1102396629" sldId="283"/>
            <ac:spMk id="86" creationId="{42A4FC2C-047E-45A5-965D-8E1E3BF09BC6}"/>
          </ac:spMkLst>
        </pc:spChg>
        <pc:spChg chg="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88" creationId="{ED55A19D-297C-4231-AD1F-08EF9B4AA8F4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89" creationId="{EBAB6C56-3D38-4923-996E-BD474BBB91E9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0" creationId="{20CD21DB-082D-417D-A5AB-FC838AF9D944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1" creationId="{7BD8AB83-2763-4392-B4B9-049CDF1F6EA4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2" creationId="{480F071C-C35C-4CE1-8EE5-8ED96E2F4E25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3" creationId="{CD97FAB4-59E0-4E65-B50B-867B14D2A067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4" creationId="{0D578F4B-2751-4FC2-8853-FAC5C59139C1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6" creationId="{AB8C311F-7253-4AED-9701-7FC0708C41C7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7" creationId="{FD073016-B734-483B-8953-5BADEE145112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8" creationId="{90A7EAB6-59D3-4325-8DE6-E0CA4009CE53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9" creationId="{A8D57A06-A426-446D-B02C-A2DC6B62E45E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1" creationId="{ED55A19D-297C-4231-AD1F-08EF9B4AA8F4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2" creationId="{EBAB6C56-3D38-4923-996E-BD474BBB91E9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3" creationId="{20CD21DB-082D-417D-A5AB-FC838AF9D944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4" creationId="{7BD8AB83-2763-4392-B4B9-049CDF1F6EA4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5" creationId="{480F071C-C35C-4CE1-8EE5-8ED96E2F4E25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6" creationId="{CD97FAB4-59E0-4E65-B50B-867B14D2A067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7" creationId="{0D578F4B-2751-4FC2-8853-FAC5C59139C1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09" creationId="{AB8C311F-7253-4AED-9701-7FC0708C41C7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10" creationId="{FD073016-B734-483B-8953-5BADEE145112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11" creationId="{90A7EAB6-59D3-4325-8DE6-E0CA4009CE53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12" creationId="{A8D57A06-A426-446D-B02C-A2DC6B62E45E}"/>
          </ac:spMkLst>
        </pc:spChg>
        <pc:spChg chg="add del">
          <ac:chgData name="Kenneth Copas" userId="acf87e8c-e0c4-48a9-850b-6aa06780f160" providerId="ADAL" clId="{C033EAB2-3B57-40FC-AFA2-E72F0E9566D5}" dt="2025-06-04T15:09:37.429" v="2750" actId="26606"/>
          <ac:spMkLst>
            <pc:docMk/>
            <pc:sldMk cId="1102396629" sldId="283"/>
            <ac:spMk id="114" creationId="{63644BFD-D22E-4019-B666-387DA51AEAFD}"/>
          </ac:spMkLst>
        </pc:spChg>
        <pc:spChg chg="add del">
          <ac:chgData name="Kenneth Copas" userId="acf87e8c-e0c4-48a9-850b-6aa06780f160" providerId="ADAL" clId="{C033EAB2-3B57-40FC-AFA2-E72F0E9566D5}" dt="2025-06-04T15:09:37.429" v="2750" actId="26606"/>
          <ac:spMkLst>
            <pc:docMk/>
            <pc:sldMk cId="1102396629" sldId="283"/>
            <ac:spMk id="117" creationId="{3776B14B-F2F4-4825-8DA8-8C7A0F2B3960}"/>
          </ac:spMkLst>
        </pc:spChg>
        <pc:grpChg chg="add del">
          <ac:chgData name="Kenneth Copas" userId="acf87e8c-e0c4-48a9-850b-6aa06780f160" providerId="ADAL" clId="{C033EAB2-3B57-40FC-AFA2-E72F0E9566D5}" dt="2025-06-04T15:09:37.429" v="2750" actId="26606"/>
          <ac:grpSpMkLst>
            <pc:docMk/>
            <pc:sldMk cId="1102396629" sldId="283"/>
            <ac:grpSpMk id="115" creationId="{5FE9FE4C-C9E0-4C54-8010-EA9D29CD4D59}"/>
          </ac:grpSpMkLst>
        </pc:grpChg>
        <pc:picChg chg="del mod">
          <ac:chgData name="Kenneth Copas" userId="acf87e8c-e0c4-48a9-850b-6aa06780f160" providerId="ADAL" clId="{C033EAB2-3B57-40FC-AFA2-E72F0E9566D5}" dt="2025-06-04T15:05:02.256" v="2723" actId="478"/>
          <ac:picMkLst>
            <pc:docMk/>
            <pc:sldMk cId="1102396629" sldId="283"/>
            <ac:picMk id="4" creationId="{666B9F3F-8590-F90E-73C4-7AD9A78EF7D4}"/>
          </ac:picMkLst>
        </pc:picChg>
        <pc:picChg chg="add mod">
          <ac:chgData name="Kenneth Copas" userId="acf87e8c-e0c4-48a9-850b-6aa06780f160" providerId="ADAL" clId="{C033EAB2-3B57-40FC-AFA2-E72F0E9566D5}" dt="2025-06-04T15:10:12.397" v="2758" actId="14100"/>
          <ac:picMkLst>
            <pc:docMk/>
            <pc:sldMk cId="1102396629" sldId="283"/>
            <ac:picMk id="5" creationId="{B79A4AEB-E6AE-060A-C5A2-9BCBD297300C}"/>
          </ac:picMkLst>
        </pc:picChg>
      </pc:sldChg>
      <pc:sldChg chg="modNotesTx">
        <pc:chgData name="Kenneth Copas" userId="acf87e8c-e0c4-48a9-850b-6aa06780f160" providerId="ADAL" clId="{C033EAB2-3B57-40FC-AFA2-E72F0E9566D5}" dt="2025-06-04T15:15:29.179" v="2854" actId="20577"/>
        <pc:sldMkLst>
          <pc:docMk/>
          <pc:sldMk cId="3501458890" sldId="285"/>
        </pc:sldMkLst>
      </pc:sldChg>
      <pc:sldChg chg="modNotesTx">
        <pc:chgData name="Kenneth Copas" userId="acf87e8c-e0c4-48a9-850b-6aa06780f160" providerId="ADAL" clId="{C033EAB2-3B57-40FC-AFA2-E72F0E9566D5}" dt="2025-06-04T15:02:31.494" v="2706" actId="20577"/>
        <pc:sldMkLst>
          <pc:docMk/>
          <pc:sldMk cId="3203667889" sldId="286"/>
        </pc:sldMkLst>
      </pc:sldChg>
      <pc:sldChg chg="modNotesTx">
        <pc:chgData name="Kenneth Copas" userId="acf87e8c-e0c4-48a9-850b-6aa06780f160" providerId="ADAL" clId="{C033EAB2-3B57-40FC-AFA2-E72F0E9566D5}" dt="2025-06-04T15:16:02.819" v="2937" actId="20577"/>
        <pc:sldMkLst>
          <pc:docMk/>
          <pc:sldMk cId="584810815" sldId="287"/>
        </pc:sldMkLst>
      </pc:sldChg>
      <pc:sldChg chg="modNotesTx">
        <pc:chgData name="Kenneth Copas" userId="acf87e8c-e0c4-48a9-850b-6aa06780f160" providerId="ADAL" clId="{C033EAB2-3B57-40FC-AFA2-E72F0E9566D5}" dt="2025-06-04T15:16:36.203" v="3047" actId="20577"/>
        <pc:sldMkLst>
          <pc:docMk/>
          <pc:sldMk cId="433942857" sldId="288"/>
        </pc:sldMkLst>
      </pc:sldChg>
      <pc:sldChg chg="modNotesTx">
        <pc:chgData name="Kenneth Copas" userId="acf87e8c-e0c4-48a9-850b-6aa06780f160" providerId="ADAL" clId="{C033EAB2-3B57-40FC-AFA2-E72F0E9566D5}" dt="2025-06-04T13:49:38.281" v="2499" actId="20577"/>
        <pc:sldMkLst>
          <pc:docMk/>
          <pc:sldMk cId="2688493855" sldId="291"/>
        </pc:sldMkLst>
      </pc:sldChg>
      <pc:sldChg chg="addSp modSp modNotesTx">
        <pc:chgData name="Kenneth Copas" userId="acf87e8c-e0c4-48a9-850b-6aa06780f160" providerId="ADAL" clId="{C033EAB2-3B57-40FC-AFA2-E72F0E9566D5}" dt="2025-06-04T13:39:48.441" v="2267" actId="20577"/>
        <pc:sldMkLst>
          <pc:docMk/>
          <pc:sldMk cId="528160161" sldId="292"/>
        </pc:sldMkLst>
        <pc:spChg chg="add mod">
          <ac:chgData name="Kenneth Copas" userId="acf87e8c-e0c4-48a9-850b-6aa06780f160" providerId="ADAL" clId="{C033EAB2-3B57-40FC-AFA2-E72F0E9566D5}" dt="2025-06-04T12:57:51.592" v="747"/>
          <ac:spMkLst>
            <pc:docMk/>
            <pc:sldMk cId="528160161" sldId="292"/>
            <ac:spMk id="2" creationId="{02F7806B-CFFB-AC81-ACEC-776C6E2B3651}"/>
          </ac:spMkLst>
        </pc:spChg>
      </pc:sldChg>
      <pc:sldChg chg="addSp delSp modSp mod modNotesTx">
        <pc:chgData name="Kenneth Copas" userId="acf87e8c-e0c4-48a9-850b-6aa06780f160" providerId="ADAL" clId="{C033EAB2-3B57-40FC-AFA2-E72F0E9566D5}" dt="2025-06-04T15:59:37.360" v="3198" actId="20577"/>
        <pc:sldMkLst>
          <pc:docMk/>
          <pc:sldMk cId="204358488" sldId="293"/>
        </pc:sldMkLst>
        <pc:spChg chg="mod">
          <ac:chgData name="Kenneth Copas" userId="acf87e8c-e0c4-48a9-850b-6aa06780f160" providerId="ADAL" clId="{C033EAB2-3B57-40FC-AFA2-E72F0E9566D5}" dt="2025-06-03T20:36:38.520" v="133" actId="14861"/>
          <ac:spMkLst>
            <pc:docMk/>
            <pc:sldMk cId="204358488" sldId="293"/>
            <ac:spMk id="2" creationId="{635360F9-5A89-B78D-74B2-CD2ABE5702B8}"/>
          </ac:spMkLst>
        </pc:spChg>
        <pc:spChg chg="add del mod ord">
          <ac:chgData name="Kenneth Copas" userId="acf87e8c-e0c4-48a9-850b-6aa06780f160" providerId="ADAL" clId="{C033EAB2-3B57-40FC-AFA2-E72F0E9566D5}" dt="2025-06-04T13:14:12.218" v="921" actId="478"/>
          <ac:spMkLst>
            <pc:docMk/>
            <pc:sldMk cId="204358488" sldId="293"/>
            <ac:spMk id="4" creationId="{CBCFC5CC-59ED-E89D-77F4-7BA13CE86E35}"/>
          </ac:spMkLst>
        </pc:spChg>
        <pc:spChg chg="add del mod">
          <ac:chgData name="Kenneth Copas" userId="acf87e8c-e0c4-48a9-850b-6aa06780f160" providerId="ADAL" clId="{C033EAB2-3B57-40FC-AFA2-E72F0E9566D5}" dt="2025-06-04T12:45:25.883" v="660" actId="12084"/>
          <ac:spMkLst>
            <pc:docMk/>
            <pc:sldMk cId="204358488" sldId="293"/>
            <ac:spMk id="5" creationId="{1B8618C2-E046-500C-7C44-A937798DC702}"/>
          </ac:spMkLst>
        </pc:spChg>
        <pc:spChg chg="mod">
          <ac:chgData name="Kenneth Copas" userId="acf87e8c-e0c4-48a9-850b-6aa06780f160" providerId="ADAL" clId="{C033EAB2-3B57-40FC-AFA2-E72F0E9566D5}" dt="2025-06-04T12:38:57.761" v="177" actId="1076"/>
          <ac:spMkLst>
            <pc:docMk/>
            <pc:sldMk cId="204358488" sldId="293"/>
            <ac:spMk id="6" creationId="{16A5E477-5AC0-E330-5900-07ED49CA3D06}"/>
          </ac:spMkLst>
        </pc:spChg>
        <pc:spChg chg="add del mod">
          <ac:chgData name="Kenneth Copas" userId="acf87e8c-e0c4-48a9-850b-6aa06780f160" providerId="ADAL" clId="{C033EAB2-3B57-40FC-AFA2-E72F0E9566D5}" dt="2025-06-03T20:35:50.456" v="124" actId="478"/>
          <ac:spMkLst>
            <pc:docMk/>
            <pc:sldMk cId="204358488" sldId="293"/>
            <ac:spMk id="9" creationId="{B5932152-24CF-28E0-DA88-8764B4502E62}"/>
          </ac:spMkLst>
        </pc:spChg>
        <pc:spChg chg="add del mod">
          <ac:chgData name="Kenneth Copas" userId="acf87e8c-e0c4-48a9-850b-6aa06780f160" providerId="ADAL" clId="{C033EAB2-3B57-40FC-AFA2-E72F0E9566D5}" dt="2025-06-04T12:57:19.265" v="741" actId="12084"/>
          <ac:spMkLst>
            <pc:docMk/>
            <pc:sldMk cId="204358488" sldId="293"/>
            <ac:spMk id="17" creationId="{C26DC2B1-878C-3C44-1D67-C84B34B5D831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2" creationId="{DA498AD9-5FBC-127F-0D51-47E561DEC368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3" creationId="{4CE9F425-A963-5E09-716D-547936CDEF16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4" creationId="{04F41974-7A4E-E858-87C6-706FCBE3C9F9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5" creationId="{BA761C3A-C547-5FA9-2565-8B386E663C7D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7" creationId="{7CB1B097-EA39-46B6-4C25-403BB6F207D0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8" creationId="{F672776A-2DEB-6630-058A-EEADA099586F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9" creationId="{66D824FC-77CA-7B48-5831-AF49B0795F1A}"/>
          </ac:spMkLst>
        </pc:spChg>
        <pc:spChg chg="add mod">
          <ac:chgData name="Kenneth Copas" userId="acf87e8c-e0c4-48a9-850b-6aa06780f160" providerId="ADAL" clId="{C033EAB2-3B57-40FC-AFA2-E72F0E9566D5}" dt="2025-06-04T13:18:12.325" v="966" actId="1076"/>
          <ac:spMkLst>
            <pc:docMk/>
            <pc:sldMk cId="204358488" sldId="293"/>
            <ac:spMk id="32" creationId="{986C49A6-1325-43CC-7B3D-6BCD70F51DF4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3" creationId="{4C7EE61A-0E1F-F823-F612-AF78A3250F4F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5" creationId="{5BF1239D-8266-931D-DCF9-C52B3C173856}"/>
          </ac:spMkLst>
        </pc:spChg>
        <pc:spChg chg="add del mod">
          <ac:chgData name="Kenneth Copas" userId="acf87e8c-e0c4-48a9-850b-6aa06780f160" providerId="ADAL" clId="{C033EAB2-3B57-40FC-AFA2-E72F0E9566D5}" dt="2025-06-04T13:17:10.642" v="960" actId="478"/>
          <ac:spMkLst>
            <pc:docMk/>
            <pc:sldMk cId="204358488" sldId="293"/>
            <ac:spMk id="38" creationId="{2406626C-27DA-C30F-6615-1A0F70DAD049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39" creationId="{EAA41232-3B75-8D85-8E39-A778ABF7CB18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41" creationId="{58CC20F7-D560-AB76-BD69-ECFF3B1D76AD}"/>
          </ac:spMkLst>
        </pc:spChg>
        <pc:grpChg chg="mod ord">
          <ac:chgData name="Kenneth Copas" userId="acf87e8c-e0c4-48a9-850b-6aa06780f160" providerId="ADAL" clId="{C033EAB2-3B57-40FC-AFA2-E72F0E9566D5}" dt="2025-06-04T13:12:21.831" v="889" actId="164"/>
          <ac:grpSpMkLst>
            <pc:docMk/>
            <pc:sldMk cId="204358488" sldId="293"/>
            <ac:grpSpMk id="21" creationId="{502D8AF3-6D98-3F9B-9754-4F3B0EDB7EF8}"/>
          </ac:grpSpMkLst>
        </pc:grpChg>
        <pc:grpChg chg="add del 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0" creationId="{CB07CE06-4683-17F0-BC6A-4EE71794A76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1" creationId="{99DC67EB-EEE2-2510-7FFB-E91212BBAD08}"/>
          </ac:grpSpMkLst>
        </pc:grpChg>
        <pc:grpChg chg="add mod">
          <ac:chgData name="Kenneth Copas" userId="acf87e8c-e0c4-48a9-850b-6aa06780f160" providerId="ADAL" clId="{C033EAB2-3B57-40FC-AFA2-E72F0E9566D5}" dt="2025-06-04T13:12:21.831" v="889" actId="164"/>
          <ac:grpSpMkLst>
            <pc:docMk/>
            <pc:sldMk cId="204358488" sldId="293"/>
            <ac:grpSpMk id="34" creationId="{EA2E51BE-94E3-21DF-7C54-8D722712C7AC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6" creationId="{D732341D-6569-1B97-53D1-9A6A19F5E1B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7" creationId="{4FA913BA-EF93-1DB3-96B2-D5D033300339}"/>
          </ac:grpSpMkLst>
        </pc:grpChg>
        <pc:graphicFrameChg chg="add del mod">
          <ac:chgData name="Kenneth Copas" userId="acf87e8c-e0c4-48a9-850b-6aa06780f160" providerId="ADAL" clId="{C033EAB2-3B57-40FC-AFA2-E72F0E9566D5}" dt="2025-06-04T12:50:39.514" v="684" actId="478"/>
          <ac:graphicFrameMkLst>
            <pc:docMk/>
            <pc:sldMk cId="204358488" sldId="293"/>
            <ac:graphicFrameMk id="7" creationId="{DECF3BD2-E8F4-B7F5-7D5F-D78DE1A75287}"/>
          </ac:graphicFrameMkLst>
        </pc:graphicFrameChg>
        <pc:graphicFrameChg chg="add del mod modGraphic">
          <ac:chgData name="Kenneth Copas" userId="acf87e8c-e0c4-48a9-850b-6aa06780f160" providerId="ADAL" clId="{C033EAB2-3B57-40FC-AFA2-E72F0E9566D5}" dt="2025-06-04T12:56:39.730" v="738" actId="478"/>
          <ac:graphicFrameMkLst>
            <pc:docMk/>
            <pc:sldMk cId="204358488" sldId="293"/>
            <ac:graphicFrameMk id="9" creationId="{214AFC02-7BD1-0ECB-F0A2-51E10F9B4C20}"/>
          </ac:graphicFrameMkLst>
        </pc:graphicFrameChg>
        <pc:graphicFrameChg chg="add del modGraphic">
          <ac:chgData name="Kenneth Copas" userId="acf87e8c-e0c4-48a9-850b-6aa06780f160" providerId="ADAL" clId="{C033EAB2-3B57-40FC-AFA2-E72F0E9566D5}" dt="2025-06-04T12:56:10.497" v="730" actId="1032"/>
          <ac:graphicFrameMkLst>
            <pc:docMk/>
            <pc:sldMk cId="204358488" sldId="293"/>
            <ac:graphicFrameMk id="11" creationId="{71337340-A2F9-F1DB-41E4-AC6971781C45}"/>
          </ac:graphicFrameMkLst>
        </pc:graphicFrameChg>
        <pc:graphicFrameChg chg="add del mod modGraphic">
          <ac:chgData name="Kenneth Copas" userId="acf87e8c-e0c4-48a9-850b-6aa06780f160" providerId="ADAL" clId="{C033EAB2-3B57-40FC-AFA2-E72F0E9566D5}" dt="2025-06-04T12:56:10.172" v="728" actId="1032"/>
          <ac:graphicFrameMkLst>
            <pc:docMk/>
            <pc:sldMk cId="204358488" sldId="293"/>
            <ac:graphicFrameMk id="15" creationId="{8053397E-307D-2F27-35E1-843EAA36FE02}"/>
          </ac:graphicFrameMkLst>
        </pc:graphicFrameChg>
        <pc:graphicFrameChg chg="add del mod">
          <ac:chgData name="Kenneth Copas" userId="acf87e8c-e0c4-48a9-850b-6aa06780f160" providerId="ADAL" clId="{C033EAB2-3B57-40FC-AFA2-E72F0E9566D5}" dt="2025-06-04T13:05:25.734" v="831" actId="18245"/>
          <ac:graphicFrameMkLst>
            <pc:docMk/>
            <pc:sldMk cId="204358488" sldId="293"/>
            <ac:graphicFrameMk id="19" creationId="{5A6CDA3D-C0DC-2C06-8D57-6F9C3EB902C6}"/>
          </ac:graphicFrameMkLst>
        </pc:graphicFrameChg>
        <pc:picChg chg="mod">
          <ac:chgData name="Kenneth Copas" userId="acf87e8c-e0c4-48a9-850b-6aa06780f160" providerId="ADAL" clId="{C033EAB2-3B57-40FC-AFA2-E72F0E9566D5}" dt="2025-06-04T12:38:58.168" v="178" actId="1076"/>
          <ac:picMkLst>
            <pc:docMk/>
            <pc:sldMk cId="204358488" sldId="293"/>
            <ac:picMk id="3" creationId="{83054ED2-4129-B083-C08A-FAB42B542FB7}"/>
          </ac:picMkLst>
        </pc:picChg>
        <pc:picChg chg="add del 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3" creationId="{63BD264B-F1EE-CD88-392C-04D4A5886CC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26" creationId="{E49FD8E9-A379-EC58-54A4-283C20313E13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26" creationId="{8A5A20EE-77E5-8292-A45C-0E1AFE3BB70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64" creationId="{18D658CC-733E-A833-7A8B-C47C04D67BE3}"/>
          </ac:picMkLst>
        </pc:picChg>
        <pc:cxnChg chg="add del mod">
          <ac:chgData name="Kenneth Copas" userId="acf87e8c-e0c4-48a9-850b-6aa06780f160" providerId="ADAL" clId="{C033EAB2-3B57-40FC-AFA2-E72F0E9566D5}" dt="2025-06-03T20:15:54.837" v="31" actId="478"/>
          <ac:cxnSpMkLst>
            <pc:docMk/>
            <pc:sldMk cId="204358488" sldId="293"/>
            <ac:cxnSpMk id="5" creationId="{0A0FECB1-5D4B-F75C-8E8A-6924A1226F2F}"/>
          </ac:cxnSpMkLst>
        </pc:cxnChg>
        <pc:cxnChg chg="add del mod">
          <ac:chgData name="Kenneth Copas" userId="acf87e8c-e0c4-48a9-850b-6aa06780f160" providerId="ADAL" clId="{C033EAB2-3B57-40FC-AFA2-E72F0E9566D5}" dt="2025-06-03T20:15:55.418" v="32" actId="478"/>
          <ac:cxnSpMkLst>
            <pc:docMk/>
            <pc:sldMk cId="204358488" sldId="293"/>
            <ac:cxnSpMk id="7" creationId="{7364B0CA-2679-3DA2-962E-C742382C0A0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 (ETL Processes, </a:t>
          </a:r>
          <a:r>
            <a:rPr lang="en-US" i="1" dirty="0"/>
            <a:t>Data Analysis &amp; Visualization</a:t>
          </a:r>
          <a:r>
            <a:rPr lang="en-US" b="0" i="1" baseline="0" dirty="0"/>
            <a:t>)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Security &amp; Governance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360363C1-0625-4162-B289-2C6FEE102580}">
      <dgm:prSet/>
      <dgm:spPr/>
      <dgm:t>
        <a:bodyPr/>
        <a:lstStyle/>
        <a:p>
          <a:r>
            <a:rPr lang="en-US" i="1" dirty="0"/>
            <a:t>Specialization in </a:t>
          </a:r>
          <a:r>
            <a:rPr lang="en-US" i="1" u="none" dirty="0"/>
            <a:t>Data Structures and Algorithms</a:t>
          </a:r>
        </a:p>
      </dgm:t>
    </dgm:pt>
    <dgm:pt modelId="{B8FBF27E-CB61-48DC-B4EF-216C6BA3CD2C}" type="parTrans" cxnId="{06382EDE-9E5F-41DA-8FC2-9BAB010E25E8}">
      <dgm:prSet/>
      <dgm:spPr/>
      <dgm:t>
        <a:bodyPr/>
        <a:lstStyle/>
        <a:p>
          <a:endParaRPr lang="en-US"/>
        </a:p>
      </dgm:t>
    </dgm:pt>
    <dgm:pt modelId="{B8E1FFFF-67DF-4281-8EA5-B4E599EEADF9}" type="sibTrans" cxnId="{06382EDE-9E5F-41DA-8FC2-9BAB010E25E8}">
      <dgm:prSet/>
      <dgm:spPr/>
      <dgm:t>
        <a:bodyPr/>
        <a:lstStyle/>
        <a:p>
          <a:endParaRPr lang="en-US"/>
        </a:p>
      </dgm:t>
    </dgm:pt>
    <dgm:pt modelId="{BB3485DC-474F-4A78-81E4-B1291796C142}">
      <dgm:prSet/>
      <dgm:spPr/>
      <dgm:t>
        <a:bodyPr/>
        <a:lstStyle/>
        <a:p>
          <a:r>
            <a:rPr lang="en-US" b="0" i="1" baseline="0" dirty="0"/>
            <a:t>Agile Methodology</a:t>
          </a:r>
          <a:endParaRPr lang="en-US" dirty="0"/>
        </a:p>
      </dgm:t>
    </dgm:pt>
    <dgm:pt modelId="{04F3708D-98BE-4964-88BF-917183FF3A1A}" type="parTrans" cxnId="{2A78F643-2FE7-46D5-8F1F-530ACE2BC4B8}">
      <dgm:prSet/>
      <dgm:spPr/>
      <dgm:t>
        <a:bodyPr/>
        <a:lstStyle/>
        <a:p>
          <a:endParaRPr lang="en-US"/>
        </a:p>
      </dgm:t>
    </dgm:pt>
    <dgm:pt modelId="{19E66CE0-3E79-4C41-856D-5F02C2D486C6}" type="sibTrans" cxnId="{2A78F643-2FE7-46D5-8F1F-530ACE2BC4B8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1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19369F20-B9DD-4890-8B98-CE491AA9832B}" type="presOf" srcId="{360363C1-0625-4162-B289-2C6FEE102580}" destId="{0FF1105D-5661-4A79-AC68-5F93E200F360}" srcOrd="0" destOrd="3" presId="urn:microsoft.com/office/officeart/2005/8/layout/vList2"/>
    <dgm:cxn modelId="{20B1742A-5BD9-43D6-88EB-83084BC829E1}" type="presOf" srcId="{BB3485DC-474F-4A78-81E4-B1291796C142}" destId="{78F60C7A-865A-461D-AC4C-7DC3602AB4E7}" srcOrd="0" destOrd="2" presId="urn:microsoft.com/office/officeart/2005/8/layout/vList2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2A78F643-2FE7-46D5-8F1F-530ACE2BC4B8}" srcId="{BE4882F4-1210-47E9-A0D7-0C257B3213CC}" destId="{BB3485DC-474F-4A78-81E4-B1291796C142}" srcOrd="2" destOrd="0" parTransId="{04F3708D-98BE-4964-88BF-917183FF3A1A}" sibTransId="{19E66CE0-3E79-4C41-856D-5F02C2D486C6}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028DC895-1B85-4621-875F-B833BB49C08C}" srcId="{BE4882F4-1210-47E9-A0D7-0C257B3213CC}" destId="{7C6EE77A-1CBD-45DA-ACE7-D1CE8A2ED856}" srcOrd="1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4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06382EDE-9E5F-41DA-8FC2-9BAB010E25E8}" srcId="{1272E164-FC7D-450A-8124-FBD3462E5D71}" destId="{360363C1-0625-4162-B289-2C6FEE102580}" srcOrd="3" destOrd="0" parTransId="{B8FBF27E-CB61-48DC-B4EF-216C6BA3CD2C}" sibTransId="{B8E1FFFF-67DF-4281-8EA5-B4E599EEADF9}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4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18849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FFFFFF"/>
              </a:solidFill>
            </a:rPr>
            <a:t>Before Apprenticeship</a:t>
          </a:r>
          <a:endParaRPr lang="en-US" sz="1500" kern="1200" dirty="0">
            <a:solidFill>
              <a:srgbClr val="FFFFFF"/>
            </a:solidFill>
          </a:endParaRPr>
        </a:p>
      </dsp:txBody>
      <dsp:txXfrm>
        <a:off x="17991" y="36840"/>
        <a:ext cx="7869890" cy="332567"/>
      </dsp:txXfrm>
    </dsp:sp>
    <dsp:sp modelId="{0FF1105D-5661-4A79-AC68-5F93E200F360}">
      <dsp:nvSpPr>
        <dsp:cNvPr id="0" name=""/>
        <dsp:cNvSpPr/>
      </dsp:nvSpPr>
      <dsp:spPr>
        <a:xfrm>
          <a:off x="0" y="387399"/>
          <a:ext cx="7905872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Specialization in </a:t>
          </a:r>
          <a:r>
            <a:rPr lang="en-US" sz="1200" i="1" u="none" kern="1200" dirty="0"/>
            <a:t>Data Structures and Algorithms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387399"/>
        <a:ext cx="7905872" cy="1055700"/>
      </dsp:txXfrm>
    </dsp:sp>
    <dsp:sp modelId="{861932F3-0373-44A0-9341-9ACA727F8918}">
      <dsp:nvSpPr>
        <dsp:cNvPr id="0" name=""/>
        <dsp:cNvSpPr/>
      </dsp:nvSpPr>
      <dsp:spPr>
        <a:xfrm>
          <a:off x="0" y="1455837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During Apprenticeship</a:t>
          </a:r>
          <a:endParaRPr lang="en-US" sz="1500" kern="1200" dirty="0"/>
        </a:p>
      </dsp:txBody>
      <dsp:txXfrm>
        <a:off x="17991" y="1473828"/>
        <a:ext cx="7869890" cy="332567"/>
      </dsp:txXfrm>
    </dsp:sp>
    <dsp:sp modelId="{78F60C7A-865A-461D-AC4C-7DC3602AB4E7}">
      <dsp:nvSpPr>
        <dsp:cNvPr id="0" name=""/>
        <dsp:cNvSpPr/>
      </dsp:nvSpPr>
      <dsp:spPr>
        <a:xfrm>
          <a:off x="0" y="1811650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Security &amp; Governance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Agile Methodology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 (ETL Processes, </a:t>
          </a:r>
          <a:r>
            <a:rPr lang="en-US" sz="1200" i="1" kern="1200" dirty="0"/>
            <a:t>Data Analysis &amp; Visualization</a:t>
          </a:r>
          <a:r>
            <a:rPr lang="en-US" sz="1200" b="0" i="1" kern="1200" baseline="0" dirty="0"/>
            <a:t>)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811650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805250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After Apprenticeship</a:t>
          </a:r>
          <a:endParaRPr lang="en-US" sz="1500" kern="1200" dirty="0"/>
        </a:p>
      </dsp:txBody>
      <dsp:txXfrm>
        <a:off x="17991" y="2823241"/>
        <a:ext cx="7869890" cy="332567"/>
      </dsp:txXfrm>
    </dsp:sp>
    <dsp:sp modelId="{22A76971-0A66-4677-BE7A-BC46AD6B3EFA}">
      <dsp:nvSpPr>
        <dsp:cNvPr id="0" name=""/>
        <dsp:cNvSpPr/>
      </dsp:nvSpPr>
      <dsp:spPr>
        <a:xfrm>
          <a:off x="0" y="3173800"/>
          <a:ext cx="790587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173800"/>
        <a:ext cx="7905872" cy="62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bottle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ETL Process Manager for a Financial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– Component pair</a:t>
            </a:r>
          </a:p>
          <a:p>
            <a:r>
              <a:rPr lang="en-US" dirty="0"/>
              <a:t>Database connection (error handling)</a:t>
            </a:r>
          </a:p>
          <a:p>
            <a:r>
              <a:rPr lang="en-US" dirty="0"/>
              <a:t>Data Client uses </a:t>
            </a:r>
            <a:r>
              <a:rPr lang="en-US" dirty="0" err="1"/>
              <a:t>sql</a:t>
            </a:r>
            <a:r>
              <a:rPr lang="en-US" dirty="0"/>
              <a:t> for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CLI (menu), not without menu components</a:t>
            </a:r>
          </a:p>
          <a:p>
            <a:r>
              <a:rPr lang="en-US" dirty="0"/>
              <a:t>Use the menu components to make a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= Brief Application</a:t>
            </a:r>
          </a:p>
          <a:p>
            <a:r>
              <a:rPr lang="en-US" dirty="0"/>
              <a:t>Application Workflow (In 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</a:t>
            </a:r>
          </a:p>
          <a:p>
            <a:r>
              <a:rPr lang="en-US" dirty="0"/>
              <a:t>It works on my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Salesman: “Increase advertisement for education around august”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Public Viz Link: https://public.tableau.com/views/CustomerDataDashboard_17484417707510/CustomerDataDashboard?:language=en-US&amp;:sid=&amp;:redirect=auth&amp;:display_count=n&amp;:origin=viz_share_link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you </a:t>
            </a:r>
            <a:r>
              <a:rPr lang="en-US"/>
              <a:t>told them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+ LinkedIn</a:t>
            </a:r>
          </a:p>
          <a:p>
            <a:r>
              <a:rPr lang="en-US" dirty="0"/>
              <a:t>Give time for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Role, Company</a:t>
            </a:r>
          </a:p>
          <a:p>
            <a:r>
              <a:rPr lang="en-US" dirty="0"/>
              <a:t>Background (childhood, Software Engineer, DSA)</a:t>
            </a:r>
          </a:p>
          <a:p>
            <a:r>
              <a:rPr lang="en-US" dirty="0"/>
              <a:t>Current (Learning)</a:t>
            </a:r>
          </a:p>
          <a:p>
            <a:r>
              <a:rPr lang="en-US" dirty="0"/>
              <a:t>Future (Courses, Certifications, Learning as much as I can)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your speech tempo and affliction</a:t>
            </a:r>
          </a:p>
          <a:p>
            <a:r>
              <a:rPr lang="en-US" dirty="0"/>
              <a:t>Client Need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Non-visual (Need to support a claim)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you’re going to tell them</a:t>
            </a:r>
          </a:p>
          <a:p>
            <a:r>
              <a:rPr lang="en-US" dirty="0"/>
              <a:t>Problem – Solution</a:t>
            </a:r>
          </a:p>
          <a:p>
            <a:r>
              <a:rPr lang="en-US" dirty="0"/>
              <a:t>Brief Explanation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Client purpose</a:t>
            </a:r>
          </a:p>
          <a:p>
            <a:r>
              <a:rPr lang="en-US" dirty="0"/>
              <a:t>ETL Pipeline</a:t>
            </a:r>
          </a:p>
          <a:p>
            <a:r>
              <a:rPr lang="en-US" dirty="0"/>
              <a:t>Problem – Solution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Client cybersecurity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CLI</a:t>
            </a:r>
          </a:p>
          <a:p>
            <a:r>
              <a:rPr lang="en-US" dirty="0"/>
              <a:t>CLI -&gt; Database through Data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Brief</a:t>
            </a:r>
          </a:p>
          <a:p>
            <a:endParaRPr lang="en-US" dirty="0"/>
          </a:p>
          <a:p>
            <a:r>
              <a:rPr lang="en-US" dirty="0"/>
              <a:t>Create Database</a:t>
            </a:r>
          </a:p>
          <a:p>
            <a:r>
              <a:rPr lang="en-US" dirty="0"/>
              <a:t>Database Connection and Interaction</a:t>
            </a:r>
          </a:p>
          <a:p>
            <a:r>
              <a:rPr lang="en-US" dirty="0"/>
              <a:t>User-friendly for non-technical</a:t>
            </a:r>
          </a:p>
          <a:p>
            <a:r>
              <a:rPr lang="en-US" dirty="0"/>
              <a:t>Full Application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</a:t>
            </a:r>
          </a:p>
          <a:p>
            <a:endParaRPr lang="en-US" dirty="0"/>
          </a:p>
          <a:p>
            <a:r>
              <a:rPr lang="en-US" dirty="0"/>
              <a:t>Store data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Application (Management)</a:t>
            </a:r>
          </a:p>
          <a:p>
            <a:r>
              <a:rPr lang="en-US" dirty="0"/>
              <a:t>Analysis &amp;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</a:t>
            </a:r>
          </a:p>
          <a:p>
            <a:r>
              <a:rPr lang="en-US" dirty="0"/>
              <a:t>Control speech tempo and dynamics</a:t>
            </a:r>
          </a:p>
          <a:p>
            <a:endParaRPr lang="en-US" dirty="0"/>
          </a:p>
          <a:p>
            <a:r>
              <a:rPr lang="en-US" dirty="0"/>
              <a:t>Raw Data</a:t>
            </a:r>
          </a:p>
          <a:p>
            <a:r>
              <a:rPr lang="en-US" dirty="0"/>
              <a:t>Database – Sike, create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image" Target="../media/image36.jp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ETL Process Manager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Kenny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B79A4AEB-E6AE-060A-C5A2-9BCBD297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4" y="175098"/>
            <a:ext cx="11725772" cy="6507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2431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61" y="131919"/>
            <a:ext cx="5568013" cy="6826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 dirty="0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9245131" y="3823822"/>
            <a:ext cx="2955616" cy="2405756"/>
            <a:chOff x="4560831" y="3751780"/>
            <a:chExt cx="3776282" cy="3073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81496" y="4271973"/>
              <a:ext cx="2578730" cy="2553555"/>
              <a:chOff x="9130892" y="1603748"/>
              <a:chExt cx="1864742" cy="1846540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0892" y="1603748"/>
                <a:ext cx="1688460" cy="1681346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0622" y="288527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1" y="3751780"/>
              <a:ext cx="3776282" cy="35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9348731" y="1163341"/>
            <a:ext cx="2748416" cy="2375394"/>
            <a:chOff x="4599384" y="878574"/>
            <a:chExt cx="3594566" cy="31067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599384" y="878574"/>
              <a:ext cx="3594566" cy="362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C49A6-1325-43CC-7B3D-6BCD70F51DF4}"/>
              </a:ext>
            </a:extLst>
          </p:cNvPr>
          <p:cNvSpPr/>
          <p:nvPr/>
        </p:nvSpPr>
        <p:spPr>
          <a:xfrm>
            <a:off x="4380614" y="1115367"/>
            <a:ext cx="4999926" cy="5236504"/>
          </a:xfrm>
          <a:prstGeom prst="roundRect">
            <a:avLst/>
          </a:prstGeom>
          <a:solidFill>
            <a:srgbClr val="D1D1D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D8AF3-6D98-3F9B-9754-4F3B0EDB7EF8}"/>
              </a:ext>
            </a:extLst>
          </p:cNvPr>
          <p:cNvGrpSpPr/>
          <p:nvPr/>
        </p:nvGrpSpPr>
        <p:grpSpPr>
          <a:xfrm>
            <a:off x="4216905" y="1834364"/>
            <a:ext cx="4986174" cy="4399730"/>
            <a:chOff x="4176940" y="1844506"/>
            <a:chExt cx="5389106" cy="44698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498AD9-5FBC-127F-0D51-47E561DEC368}"/>
                </a:ext>
              </a:extLst>
            </p:cNvPr>
            <p:cNvSpPr/>
            <p:nvPr/>
          </p:nvSpPr>
          <p:spPr>
            <a:xfrm>
              <a:off x="4176940" y="1844506"/>
              <a:ext cx="5389106" cy="4469834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E9F425-A963-5E09-716D-547936CDEF16}"/>
                </a:ext>
              </a:extLst>
            </p:cNvPr>
            <p:cNvSpPr/>
            <p:nvPr/>
          </p:nvSpPr>
          <p:spPr>
            <a:xfrm>
              <a:off x="4915548" y="2079131"/>
              <a:ext cx="4225630" cy="1155190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This project manages an </a:t>
              </a:r>
              <a:r>
                <a:rPr lang="en-US" sz="1800" b="1" kern="1200" dirty="0"/>
                <a:t>ETL Pipeline </a:t>
              </a:r>
              <a:r>
                <a:rPr lang="en-US" sz="1800" b="0" kern="1200" dirty="0"/>
                <a:t>using </a:t>
              </a:r>
              <a:r>
                <a:rPr lang="en-US" sz="1800" b="1" kern="1200" dirty="0"/>
                <a:t>PySpark</a:t>
              </a:r>
              <a:r>
                <a:rPr lang="en-US" sz="1800" b="0" kern="1200" dirty="0"/>
                <a:t> and </a:t>
              </a:r>
              <a:r>
                <a:rPr lang="en-US" sz="1800" b="1" kern="1200" dirty="0"/>
                <a:t>MySQL</a:t>
              </a:r>
              <a:r>
                <a:rPr lang="en-US" sz="1800" b="0" kern="1200" dirty="0"/>
                <a:t>.</a:t>
              </a:r>
              <a:endParaRPr lang="en-US" sz="18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F41974-7A4E-E858-87C6-706FCBE3C9F9}"/>
                </a:ext>
              </a:extLst>
            </p:cNvPr>
            <p:cNvSpPr/>
            <p:nvPr/>
          </p:nvSpPr>
          <p:spPr>
            <a:xfrm>
              <a:off x="4681853" y="2109108"/>
              <a:ext cx="1095237" cy="1095235"/>
            </a:xfrm>
            <a:prstGeom prst="ellipse">
              <a:avLst/>
            </a:prstGeom>
            <a:blipFill rotWithShape="1"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761C3A-C547-5FA9-2565-8B386E663C7D}"/>
                </a:ext>
              </a:extLst>
            </p:cNvPr>
            <p:cNvSpPr/>
            <p:nvPr/>
          </p:nvSpPr>
          <p:spPr>
            <a:xfrm>
              <a:off x="4935294" y="3501827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The </a:t>
              </a:r>
              <a:r>
                <a:rPr lang="en-US" sz="1800" b="1" kern="1200" dirty="0"/>
                <a:t>Command Line Interface </a:t>
              </a:r>
              <a:r>
                <a:rPr lang="en-US" sz="1800" b="0" kern="1200" dirty="0"/>
                <a:t>provides </a:t>
              </a:r>
              <a:r>
                <a:rPr lang="en-US" sz="1800" b="1" kern="1200" dirty="0"/>
                <a:t>non-technical</a:t>
              </a:r>
              <a:r>
                <a:rPr lang="en-US" sz="1800" b="0" kern="1200" dirty="0"/>
                <a:t> users interaction with the database.</a:t>
              </a:r>
              <a:endParaRPr lang="en-US" sz="1800" kern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B1B097-EA39-46B6-4C25-403BB6F207D0}"/>
                </a:ext>
              </a:extLst>
            </p:cNvPr>
            <p:cNvSpPr/>
            <p:nvPr/>
          </p:nvSpPr>
          <p:spPr>
            <a:xfrm>
              <a:off x="4708613" y="3531804"/>
              <a:ext cx="1095237" cy="1095235"/>
            </a:xfrm>
            <a:prstGeom prst="ellipse">
              <a:avLst/>
            </a:prstGeom>
            <a:blipFill rotWithShape="1">
              <a:blip r:embed="rId9">
                <a:lum bright="70000" contrast="-70000"/>
              </a:blip>
              <a:srcRect/>
              <a:stretch>
                <a:fillRect l="-9000" r="-9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72776A-2DEB-6630-058A-EEADA099586F}"/>
                </a:ext>
              </a:extLst>
            </p:cNvPr>
            <p:cNvSpPr/>
            <p:nvPr/>
          </p:nvSpPr>
          <p:spPr>
            <a:xfrm>
              <a:off x="4945329" y="4896402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Tableau</a:t>
              </a:r>
              <a:r>
                <a:rPr lang="en-US" sz="1800" b="0" kern="1200" dirty="0"/>
                <a:t> is used for </a:t>
              </a:r>
              <a:r>
                <a:rPr lang="en-US" sz="1800" b="1" kern="1200" dirty="0"/>
                <a:t>Data Analysis and Visualization </a:t>
              </a:r>
              <a:r>
                <a:rPr lang="en-US" sz="1800" b="0" kern="1200" dirty="0"/>
                <a:t>to </a:t>
              </a:r>
              <a:r>
                <a:rPr lang="en-US" sz="1800" b="1" kern="1200" dirty="0"/>
                <a:t>tell a story </a:t>
              </a:r>
              <a:r>
                <a:rPr lang="en-US" sz="1800" b="0" kern="1200" dirty="0"/>
                <a:t>with the data.</a:t>
              </a:r>
              <a:endParaRPr lang="en-US" sz="1800" kern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D824FC-77CA-7B48-5831-AF49B0795F1A}"/>
                </a:ext>
              </a:extLst>
            </p:cNvPr>
            <p:cNvSpPr/>
            <p:nvPr/>
          </p:nvSpPr>
          <p:spPr>
            <a:xfrm>
              <a:off x="4713844" y="4937025"/>
              <a:ext cx="1095237" cy="1095235"/>
            </a:xfrm>
            <a:prstGeom prst="ellipse">
              <a:avLst/>
            </a:prstGeom>
            <a:blipFill rotWithShape="1"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A41232-3B75-8D85-8E39-A778ABF7CB18}"/>
              </a:ext>
            </a:extLst>
          </p:cNvPr>
          <p:cNvSpPr/>
          <p:nvPr/>
        </p:nvSpPr>
        <p:spPr>
          <a:xfrm>
            <a:off x="5814846" y="1399761"/>
            <a:ext cx="2327254" cy="489076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30485" tIns="68581" rIns="128016" bIns="685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20F7-D560-AB76-BD69-ECFF3B1D76AD}"/>
              </a:ext>
            </a:extLst>
          </p:cNvPr>
          <p:cNvSpPr txBox="1"/>
          <p:nvPr/>
        </p:nvSpPr>
        <p:spPr>
          <a:xfrm>
            <a:off x="5644024" y="1460099"/>
            <a:ext cx="2668898" cy="39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73545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35760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78" y="316004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93" r="7576" b="27293"/>
          <a:stretch/>
        </p:blipFill>
        <p:spPr bwMode="auto">
          <a:xfrm>
            <a:off x="8964521" y="3723588"/>
            <a:ext cx="2773718" cy="11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21" y="3295971"/>
            <a:ext cx="1977022" cy="19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1266</TotalTime>
  <Words>845</Words>
  <Application>Microsoft Office PowerPoint</Application>
  <PresentationFormat>Widescreen</PresentationFormat>
  <Paragraphs>231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Professional Summary</vt:lpstr>
      <vt:lpstr>What problem is being solved?</vt:lpstr>
      <vt:lpstr>Project Overview</vt:lpstr>
      <vt:lpstr>ETL Pipeline</vt:lpstr>
      <vt:lpstr>Command Line Interface</vt:lpstr>
      <vt:lpstr>Development Process</vt:lpstr>
      <vt:lpstr>Tech Stack Overview</vt:lpstr>
      <vt:lpstr>PowerPoint Presentation</vt:lpstr>
      <vt:lpstr>PowerPoint Presentation</vt:lpstr>
      <vt:lpstr>PowerPoint Presentation</vt:lpstr>
      <vt:lpstr>Application</vt:lpstr>
      <vt:lpstr>Project Structure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3</cp:revision>
  <dcterms:created xsi:type="dcterms:W3CDTF">2025-05-27T13:44:27Z</dcterms:created>
  <dcterms:modified xsi:type="dcterms:W3CDTF">2025-06-04T18:24:11Z</dcterms:modified>
</cp:coreProperties>
</file>