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4" r:id="rId6"/>
    <p:sldId id="266" r:id="rId7"/>
    <p:sldId id="268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940C63-F677-4833-BBA6-3ED362686D0D}" v="130" dt="2025-05-27T15:56:25.9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C32CF1-5E5D-45D5-B746-12F75AF64210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8CAC76-7D4D-4052-A6D1-ADAEC9D2EF25}">
      <dgm:prSet/>
      <dgm:spPr/>
      <dgm:t>
        <a:bodyPr/>
        <a:lstStyle/>
        <a:p>
          <a:pPr algn="ctr"/>
          <a:r>
            <a:rPr lang="en-US" dirty="0"/>
            <a:t>FR. 1&amp;4     </a:t>
          </a:r>
          <a:r>
            <a:rPr lang="en-US" b="1" dirty="0"/>
            <a:t>ETL Pipeline</a:t>
          </a:r>
          <a:endParaRPr lang="en-US" dirty="0"/>
        </a:p>
      </dgm:t>
    </dgm:pt>
    <dgm:pt modelId="{6063FF1D-AF67-43BD-AFFA-68FBC16192F7}" type="parTrans" cxnId="{55275D2E-2E3D-4628-8F88-D685FAAC6BFC}">
      <dgm:prSet/>
      <dgm:spPr/>
      <dgm:t>
        <a:bodyPr/>
        <a:lstStyle/>
        <a:p>
          <a:endParaRPr lang="en-US"/>
        </a:p>
      </dgm:t>
    </dgm:pt>
    <dgm:pt modelId="{393521EC-3D23-459A-94AA-51AA3D901AFC}" type="sibTrans" cxnId="{55275D2E-2E3D-4628-8F88-D685FAAC6BFC}">
      <dgm:prSet/>
      <dgm:spPr/>
      <dgm:t>
        <a:bodyPr/>
        <a:lstStyle/>
        <a:p>
          <a:endParaRPr lang="en-US"/>
        </a:p>
      </dgm:t>
    </dgm:pt>
    <dgm:pt modelId="{CEA366F5-A23E-4B33-899C-1BB85E7F6462}">
      <dgm:prSet/>
      <dgm:spPr/>
      <dgm:t>
        <a:bodyPr/>
        <a:lstStyle/>
        <a:p>
          <a:r>
            <a:rPr lang="en-US"/>
            <a:t>Data (JSON files &amp; API) -&gt; MySQL</a:t>
          </a:r>
        </a:p>
      </dgm:t>
    </dgm:pt>
    <dgm:pt modelId="{143FA3D9-4E05-4D77-B29C-B6D9AF8B9EA9}" type="parTrans" cxnId="{6AA2CCEC-B465-4975-8210-7EAE8BA816F8}">
      <dgm:prSet/>
      <dgm:spPr/>
      <dgm:t>
        <a:bodyPr/>
        <a:lstStyle/>
        <a:p>
          <a:endParaRPr lang="en-US"/>
        </a:p>
      </dgm:t>
    </dgm:pt>
    <dgm:pt modelId="{6795A447-83E2-431F-A9EC-8D312CA31D0A}" type="sibTrans" cxnId="{6AA2CCEC-B465-4975-8210-7EAE8BA816F8}">
      <dgm:prSet/>
      <dgm:spPr/>
      <dgm:t>
        <a:bodyPr/>
        <a:lstStyle/>
        <a:p>
          <a:endParaRPr lang="en-US"/>
        </a:p>
      </dgm:t>
    </dgm:pt>
    <dgm:pt modelId="{C6B65B22-83E0-40AC-B026-9B0457A0B0CA}">
      <dgm:prSet custT="1"/>
      <dgm:spPr/>
      <dgm:t>
        <a:bodyPr/>
        <a:lstStyle/>
        <a:p>
          <a:r>
            <a:rPr lang="en-US" sz="1900" dirty="0"/>
            <a:t>FR. 2 </a:t>
          </a:r>
          <a:r>
            <a:rPr lang="en-US" sz="1600" b="1" dirty="0"/>
            <a:t>Command Line Interface</a:t>
          </a:r>
          <a:endParaRPr lang="en-US" sz="1600" dirty="0"/>
        </a:p>
      </dgm:t>
    </dgm:pt>
    <dgm:pt modelId="{D5ED72E2-79CE-45C2-9214-3B43C734926E}" type="parTrans" cxnId="{D0710F14-D36F-43CF-B155-65B9F16F27BC}">
      <dgm:prSet/>
      <dgm:spPr/>
      <dgm:t>
        <a:bodyPr/>
        <a:lstStyle/>
        <a:p>
          <a:endParaRPr lang="en-US"/>
        </a:p>
      </dgm:t>
    </dgm:pt>
    <dgm:pt modelId="{6F979778-7244-4F1B-BF0F-5EA98BE54241}" type="sibTrans" cxnId="{D0710F14-D36F-43CF-B155-65B9F16F27BC}">
      <dgm:prSet/>
      <dgm:spPr/>
      <dgm:t>
        <a:bodyPr/>
        <a:lstStyle/>
        <a:p>
          <a:endParaRPr lang="en-US"/>
        </a:p>
      </dgm:t>
    </dgm:pt>
    <dgm:pt modelId="{4B901284-C1F4-4ADC-92BB-72F02AE69A4F}">
      <dgm:prSet/>
      <dgm:spPr/>
      <dgm:t>
        <a:bodyPr/>
        <a:lstStyle/>
        <a:p>
          <a:r>
            <a:rPr lang="en-US"/>
            <a:t>MySQL -&gt; CLI</a:t>
          </a:r>
        </a:p>
      </dgm:t>
    </dgm:pt>
    <dgm:pt modelId="{591A1E9D-BCC3-4463-9755-9C7A21B26641}" type="parTrans" cxnId="{7F1AEF76-37A7-4AC5-AE97-0D8C19142A0E}">
      <dgm:prSet/>
      <dgm:spPr/>
      <dgm:t>
        <a:bodyPr/>
        <a:lstStyle/>
        <a:p>
          <a:endParaRPr lang="en-US"/>
        </a:p>
      </dgm:t>
    </dgm:pt>
    <dgm:pt modelId="{AE30FC04-DC69-4BEF-9602-423CA00257F3}" type="sibTrans" cxnId="{7F1AEF76-37A7-4AC5-AE97-0D8C19142A0E}">
      <dgm:prSet/>
      <dgm:spPr/>
      <dgm:t>
        <a:bodyPr/>
        <a:lstStyle/>
        <a:p>
          <a:endParaRPr lang="en-US"/>
        </a:p>
      </dgm:t>
    </dgm:pt>
    <dgm:pt modelId="{A82D2B3C-6244-49BD-9A53-70FA2237AD33}">
      <dgm:prSet/>
      <dgm:spPr/>
      <dgm:t>
        <a:bodyPr/>
        <a:lstStyle/>
        <a:p>
          <a:r>
            <a:rPr lang="en-US" dirty="0"/>
            <a:t>FR. 3&amp;5 </a:t>
          </a:r>
          <a:r>
            <a:rPr lang="en-US" b="1" dirty="0"/>
            <a:t>Analysis &amp; Visualization</a:t>
          </a:r>
          <a:endParaRPr lang="en-US" dirty="0"/>
        </a:p>
      </dgm:t>
    </dgm:pt>
    <dgm:pt modelId="{C83C8E9E-DC9A-4A3F-AC01-9D7F349F687E}" type="parTrans" cxnId="{71C3797D-CEBA-48FB-889D-20303F59F58D}">
      <dgm:prSet/>
      <dgm:spPr/>
      <dgm:t>
        <a:bodyPr/>
        <a:lstStyle/>
        <a:p>
          <a:endParaRPr lang="en-US"/>
        </a:p>
      </dgm:t>
    </dgm:pt>
    <dgm:pt modelId="{867EF98B-6143-445B-ACC5-23234327D31B}" type="sibTrans" cxnId="{71C3797D-CEBA-48FB-889D-20303F59F58D}">
      <dgm:prSet/>
      <dgm:spPr/>
      <dgm:t>
        <a:bodyPr/>
        <a:lstStyle/>
        <a:p>
          <a:endParaRPr lang="en-US"/>
        </a:p>
      </dgm:t>
    </dgm:pt>
    <dgm:pt modelId="{FC09823C-28FB-44EA-8137-769FF5C9E635}">
      <dgm:prSet/>
      <dgm:spPr/>
      <dgm:t>
        <a:bodyPr/>
        <a:lstStyle/>
        <a:p>
          <a:r>
            <a:rPr lang="en-US"/>
            <a:t>MySQL -&gt; Tableau</a:t>
          </a:r>
        </a:p>
      </dgm:t>
    </dgm:pt>
    <dgm:pt modelId="{2474DDC9-03D0-4E99-A8CD-2F2F4FBEAD98}" type="parTrans" cxnId="{5127D1F5-D63D-4A8C-9F8A-AA9C2BD52BF0}">
      <dgm:prSet/>
      <dgm:spPr/>
      <dgm:t>
        <a:bodyPr/>
        <a:lstStyle/>
        <a:p>
          <a:endParaRPr lang="en-US"/>
        </a:p>
      </dgm:t>
    </dgm:pt>
    <dgm:pt modelId="{E84A85EA-031A-4143-8C84-970EB741C915}" type="sibTrans" cxnId="{5127D1F5-D63D-4A8C-9F8A-AA9C2BD52BF0}">
      <dgm:prSet/>
      <dgm:spPr/>
      <dgm:t>
        <a:bodyPr/>
        <a:lstStyle/>
        <a:p>
          <a:endParaRPr lang="en-US"/>
        </a:p>
      </dgm:t>
    </dgm:pt>
    <dgm:pt modelId="{79213909-7F3D-4DC4-B4A9-C50B01A3B471}" type="pres">
      <dgm:prSet presAssocID="{D4C32CF1-5E5D-45D5-B746-12F75AF64210}" presName="Name0" presStyleCnt="0">
        <dgm:presLayoutVars>
          <dgm:dir/>
          <dgm:animLvl val="lvl"/>
          <dgm:resizeHandles val="exact"/>
        </dgm:presLayoutVars>
      </dgm:prSet>
      <dgm:spPr/>
    </dgm:pt>
    <dgm:pt modelId="{28BE85CA-E824-4529-9804-C5F64F18C6DF}" type="pres">
      <dgm:prSet presAssocID="{A82D2B3C-6244-49BD-9A53-70FA2237AD33}" presName="boxAndChildren" presStyleCnt="0"/>
      <dgm:spPr/>
    </dgm:pt>
    <dgm:pt modelId="{4D2660B0-E658-4B22-A2E8-29F361BBDA96}" type="pres">
      <dgm:prSet presAssocID="{A82D2B3C-6244-49BD-9A53-70FA2237AD33}" presName="parentTextBox" presStyleLbl="alignNode1" presStyleIdx="0" presStyleCnt="3"/>
      <dgm:spPr/>
    </dgm:pt>
    <dgm:pt modelId="{71F59D39-5943-4EF7-A4B1-24B434F7AD50}" type="pres">
      <dgm:prSet presAssocID="{A82D2B3C-6244-49BD-9A53-70FA2237AD33}" presName="descendantBox" presStyleLbl="bgAccFollowNode1" presStyleIdx="0" presStyleCnt="3"/>
      <dgm:spPr/>
    </dgm:pt>
    <dgm:pt modelId="{57CF6FDD-68C7-4A10-9DAD-5E02899A7870}" type="pres">
      <dgm:prSet presAssocID="{6F979778-7244-4F1B-BF0F-5EA98BE54241}" presName="sp" presStyleCnt="0"/>
      <dgm:spPr/>
    </dgm:pt>
    <dgm:pt modelId="{0F5E9C51-C86B-42B8-ABFD-842D9EAE32AA}" type="pres">
      <dgm:prSet presAssocID="{C6B65B22-83E0-40AC-B026-9B0457A0B0CA}" presName="arrowAndChildren" presStyleCnt="0"/>
      <dgm:spPr/>
    </dgm:pt>
    <dgm:pt modelId="{DF9A25D2-DF6D-4C79-8ADD-1A90158B2D9F}" type="pres">
      <dgm:prSet presAssocID="{C6B65B22-83E0-40AC-B026-9B0457A0B0CA}" presName="parentTextArrow" presStyleLbl="node1" presStyleIdx="0" presStyleCnt="0"/>
      <dgm:spPr/>
    </dgm:pt>
    <dgm:pt modelId="{4A2FC47A-B0C0-4528-A5D1-9E652DE13991}" type="pres">
      <dgm:prSet presAssocID="{C6B65B22-83E0-40AC-B026-9B0457A0B0CA}" presName="arrow" presStyleLbl="alignNode1" presStyleIdx="1" presStyleCnt="3"/>
      <dgm:spPr/>
    </dgm:pt>
    <dgm:pt modelId="{4F00E873-0997-482D-A3A7-BA569B2A44AC}" type="pres">
      <dgm:prSet presAssocID="{C6B65B22-83E0-40AC-B026-9B0457A0B0CA}" presName="descendantArrow" presStyleLbl="bgAccFollowNode1" presStyleIdx="1" presStyleCnt="3"/>
      <dgm:spPr/>
    </dgm:pt>
    <dgm:pt modelId="{50CDEC5E-A100-4468-8CD9-94E4074BE2C3}" type="pres">
      <dgm:prSet presAssocID="{393521EC-3D23-459A-94AA-51AA3D901AFC}" presName="sp" presStyleCnt="0"/>
      <dgm:spPr/>
    </dgm:pt>
    <dgm:pt modelId="{CF3A1829-280E-4504-A5C5-869EB8907A8A}" type="pres">
      <dgm:prSet presAssocID="{AF8CAC76-7D4D-4052-A6D1-ADAEC9D2EF25}" presName="arrowAndChildren" presStyleCnt="0"/>
      <dgm:spPr/>
    </dgm:pt>
    <dgm:pt modelId="{9FB29D8D-7DB8-4E5D-81EA-469CA00D0F44}" type="pres">
      <dgm:prSet presAssocID="{AF8CAC76-7D4D-4052-A6D1-ADAEC9D2EF25}" presName="parentTextArrow" presStyleLbl="node1" presStyleIdx="0" presStyleCnt="0"/>
      <dgm:spPr/>
    </dgm:pt>
    <dgm:pt modelId="{2F35D225-6F86-400F-9B6A-B528A003B46C}" type="pres">
      <dgm:prSet presAssocID="{AF8CAC76-7D4D-4052-A6D1-ADAEC9D2EF25}" presName="arrow" presStyleLbl="alignNode1" presStyleIdx="2" presStyleCnt="3"/>
      <dgm:spPr/>
    </dgm:pt>
    <dgm:pt modelId="{F073F860-CDC3-48E2-9560-612873618ECB}" type="pres">
      <dgm:prSet presAssocID="{AF8CAC76-7D4D-4052-A6D1-ADAEC9D2EF25}" presName="descendantArrow" presStyleLbl="bgAccFollowNode1" presStyleIdx="2" presStyleCnt="3"/>
      <dgm:spPr/>
    </dgm:pt>
  </dgm:ptLst>
  <dgm:cxnLst>
    <dgm:cxn modelId="{D0710F14-D36F-43CF-B155-65B9F16F27BC}" srcId="{D4C32CF1-5E5D-45D5-B746-12F75AF64210}" destId="{C6B65B22-83E0-40AC-B026-9B0457A0B0CA}" srcOrd="1" destOrd="0" parTransId="{D5ED72E2-79CE-45C2-9214-3B43C734926E}" sibTransId="{6F979778-7244-4F1B-BF0F-5EA98BE54241}"/>
    <dgm:cxn modelId="{359E5029-787E-4CE9-8076-F6AB3E724BB8}" type="presOf" srcId="{CEA366F5-A23E-4B33-899C-1BB85E7F6462}" destId="{F073F860-CDC3-48E2-9560-612873618ECB}" srcOrd="0" destOrd="0" presId="urn:microsoft.com/office/officeart/2016/7/layout/VerticalDownArrowProcess"/>
    <dgm:cxn modelId="{1A18072E-065E-4A79-A0D4-F0C8653DB306}" type="presOf" srcId="{4B901284-C1F4-4ADC-92BB-72F02AE69A4F}" destId="{4F00E873-0997-482D-A3A7-BA569B2A44AC}" srcOrd="0" destOrd="0" presId="urn:microsoft.com/office/officeart/2016/7/layout/VerticalDownArrowProcess"/>
    <dgm:cxn modelId="{55275D2E-2E3D-4628-8F88-D685FAAC6BFC}" srcId="{D4C32CF1-5E5D-45D5-B746-12F75AF64210}" destId="{AF8CAC76-7D4D-4052-A6D1-ADAEC9D2EF25}" srcOrd="0" destOrd="0" parTransId="{6063FF1D-AF67-43BD-AFFA-68FBC16192F7}" sibTransId="{393521EC-3D23-459A-94AA-51AA3D901AFC}"/>
    <dgm:cxn modelId="{4A392E3D-F3F7-42FF-B11A-2E5B352DBA2D}" type="presOf" srcId="{AF8CAC76-7D4D-4052-A6D1-ADAEC9D2EF25}" destId="{9FB29D8D-7DB8-4E5D-81EA-469CA00D0F44}" srcOrd="0" destOrd="0" presId="urn:microsoft.com/office/officeart/2016/7/layout/VerticalDownArrowProcess"/>
    <dgm:cxn modelId="{AEE64D3E-7396-446E-90DB-E034E671F7A9}" type="presOf" srcId="{D4C32CF1-5E5D-45D5-B746-12F75AF64210}" destId="{79213909-7F3D-4DC4-B4A9-C50B01A3B471}" srcOrd="0" destOrd="0" presId="urn:microsoft.com/office/officeart/2016/7/layout/VerticalDownArrowProcess"/>
    <dgm:cxn modelId="{70DE2E61-95BD-4EBB-9AF3-1FACD06D996B}" type="presOf" srcId="{A82D2B3C-6244-49BD-9A53-70FA2237AD33}" destId="{4D2660B0-E658-4B22-A2E8-29F361BBDA96}" srcOrd="0" destOrd="0" presId="urn:microsoft.com/office/officeart/2016/7/layout/VerticalDownArrowProcess"/>
    <dgm:cxn modelId="{7F1AEF76-37A7-4AC5-AE97-0D8C19142A0E}" srcId="{C6B65B22-83E0-40AC-B026-9B0457A0B0CA}" destId="{4B901284-C1F4-4ADC-92BB-72F02AE69A4F}" srcOrd="0" destOrd="0" parTransId="{591A1E9D-BCC3-4463-9755-9C7A21B26641}" sibTransId="{AE30FC04-DC69-4BEF-9602-423CA00257F3}"/>
    <dgm:cxn modelId="{71C3797D-CEBA-48FB-889D-20303F59F58D}" srcId="{D4C32CF1-5E5D-45D5-B746-12F75AF64210}" destId="{A82D2B3C-6244-49BD-9A53-70FA2237AD33}" srcOrd="2" destOrd="0" parTransId="{C83C8E9E-DC9A-4A3F-AC01-9D7F349F687E}" sibTransId="{867EF98B-6143-445B-ACC5-23234327D31B}"/>
    <dgm:cxn modelId="{5A50538F-4CFE-46E5-9224-EB9F30D51407}" type="presOf" srcId="{C6B65B22-83E0-40AC-B026-9B0457A0B0CA}" destId="{4A2FC47A-B0C0-4528-A5D1-9E652DE13991}" srcOrd="1" destOrd="0" presId="urn:microsoft.com/office/officeart/2016/7/layout/VerticalDownArrowProcess"/>
    <dgm:cxn modelId="{E46A8DC5-0905-4ADD-A9F5-F0427C426795}" type="presOf" srcId="{C6B65B22-83E0-40AC-B026-9B0457A0B0CA}" destId="{DF9A25D2-DF6D-4C79-8ADD-1A90158B2D9F}" srcOrd="0" destOrd="0" presId="urn:microsoft.com/office/officeart/2016/7/layout/VerticalDownArrowProcess"/>
    <dgm:cxn modelId="{ABDAE6CF-573C-4F47-9B13-09C96A69148C}" type="presOf" srcId="{FC09823C-28FB-44EA-8137-769FF5C9E635}" destId="{71F59D39-5943-4EF7-A4B1-24B434F7AD50}" srcOrd="0" destOrd="0" presId="urn:microsoft.com/office/officeart/2016/7/layout/VerticalDownArrowProcess"/>
    <dgm:cxn modelId="{D87725E4-A32A-4AB2-932A-B6FFC0B8C760}" type="presOf" srcId="{AF8CAC76-7D4D-4052-A6D1-ADAEC9D2EF25}" destId="{2F35D225-6F86-400F-9B6A-B528A003B46C}" srcOrd="1" destOrd="0" presId="urn:microsoft.com/office/officeart/2016/7/layout/VerticalDownArrowProcess"/>
    <dgm:cxn modelId="{6AA2CCEC-B465-4975-8210-7EAE8BA816F8}" srcId="{AF8CAC76-7D4D-4052-A6D1-ADAEC9D2EF25}" destId="{CEA366F5-A23E-4B33-899C-1BB85E7F6462}" srcOrd="0" destOrd="0" parTransId="{143FA3D9-4E05-4D77-B29C-B6D9AF8B9EA9}" sibTransId="{6795A447-83E2-431F-A9EC-8D312CA31D0A}"/>
    <dgm:cxn modelId="{5127D1F5-D63D-4A8C-9F8A-AA9C2BD52BF0}" srcId="{A82D2B3C-6244-49BD-9A53-70FA2237AD33}" destId="{FC09823C-28FB-44EA-8137-769FF5C9E635}" srcOrd="0" destOrd="0" parTransId="{2474DDC9-03D0-4E99-A8CD-2F2F4FBEAD98}" sibTransId="{E84A85EA-031A-4143-8C84-970EB741C915}"/>
    <dgm:cxn modelId="{52F2BFFC-4DF7-4663-AFFD-D4985E8411B4}" type="presParOf" srcId="{79213909-7F3D-4DC4-B4A9-C50B01A3B471}" destId="{28BE85CA-E824-4529-9804-C5F64F18C6DF}" srcOrd="0" destOrd="0" presId="urn:microsoft.com/office/officeart/2016/7/layout/VerticalDownArrowProcess"/>
    <dgm:cxn modelId="{7F46FF36-9E43-492C-9968-75FE21564408}" type="presParOf" srcId="{28BE85CA-E824-4529-9804-C5F64F18C6DF}" destId="{4D2660B0-E658-4B22-A2E8-29F361BBDA96}" srcOrd="0" destOrd="0" presId="urn:microsoft.com/office/officeart/2016/7/layout/VerticalDownArrowProcess"/>
    <dgm:cxn modelId="{6F13AEA4-23F2-46CD-8B0B-E8EDE2436DE4}" type="presParOf" srcId="{28BE85CA-E824-4529-9804-C5F64F18C6DF}" destId="{71F59D39-5943-4EF7-A4B1-24B434F7AD50}" srcOrd="1" destOrd="0" presId="urn:microsoft.com/office/officeart/2016/7/layout/VerticalDownArrowProcess"/>
    <dgm:cxn modelId="{A52C29DD-FC1D-491C-BDDD-831CF26ECBCD}" type="presParOf" srcId="{79213909-7F3D-4DC4-B4A9-C50B01A3B471}" destId="{57CF6FDD-68C7-4A10-9DAD-5E02899A7870}" srcOrd="1" destOrd="0" presId="urn:microsoft.com/office/officeart/2016/7/layout/VerticalDownArrowProcess"/>
    <dgm:cxn modelId="{4207B2A4-C7C3-4D35-A7C8-AB4B2F2A7C32}" type="presParOf" srcId="{79213909-7F3D-4DC4-B4A9-C50B01A3B471}" destId="{0F5E9C51-C86B-42B8-ABFD-842D9EAE32AA}" srcOrd="2" destOrd="0" presId="urn:microsoft.com/office/officeart/2016/7/layout/VerticalDownArrowProcess"/>
    <dgm:cxn modelId="{2D8C5A16-BB0E-4569-805C-566ABE32C7B5}" type="presParOf" srcId="{0F5E9C51-C86B-42B8-ABFD-842D9EAE32AA}" destId="{DF9A25D2-DF6D-4C79-8ADD-1A90158B2D9F}" srcOrd="0" destOrd="0" presId="urn:microsoft.com/office/officeart/2016/7/layout/VerticalDownArrowProcess"/>
    <dgm:cxn modelId="{BC5222E6-8ABD-4ADC-B8D4-A41E71460433}" type="presParOf" srcId="{0F5E9C51-C86B-42B8-ABFD-842D9EAE32AA}" destId="{4A2FC47A-B0C0-4528-A5D1-9E652DE13991}" srcOrd="1" destOrd="0" presId="urn:microsoft.com/office/officeart/2016/7/layout/VerticalDownArrowProcess"/>
    <dgm:cxn modelId="{40069FF9-C00E-40BF-BFC0-F9917AA7FE54}" type="presParOf" srcId="{0F5E9C51-C86B-42B8-ABFD-842D9EAE32AA}" destId="{4F00E873-0997-482D-A3A7-BA569B2A44AC}" srcOrd="2" destOrd="0" presId="urn:microsoft.com/office/officeart/2016/7/layout/VerticalDownArrowProcess"/>
    <dgm:cxn modelId="{DC276204-CEDA-4F33-9445-F1C32A7C66FC}" type="presParOf" srcId="{79213909-7F3D-4DC4-B4A9-C50B01A3B471}" destId="{50CDEC5E-A100-4468-8CD9-94E4074BE2C3}" srcOrd="3" destOrd="0" presId="urn:microsoft.com/office/officeart/2016/7/layout/VerticalDownArrowProcess"/>
    <dgm:cxn modelId="{03110EE6-74C3-4D3B-880B-3E3F9FAD0E2D}" type="presParOf" srcId="{79213909-7F3D-4DC4-B4A9-C50B01A3B471}" destId="{CF3A1829-280E-4504-A5C5-869EB8907A8A}" srcOrd="4" destOrd="0" presId="urn:microsoft.com/office/officeart/2016/7/layout/VerticalDownArrowProcess"/>
    <dgm:cxn modelId="{96144A78-2803-4560-AD0A-67405B5004C0}" type="presParOf" srcId="{CF3A1829-280E-4504-A5C5-869EB8907A8A}" destId="{9FB29D8D-7DB8-4E5D-81EA-469CA00D0F44}" srcOrd="0" destOrd="0" presId="urn:microsoft.com/office/officeart/2016/7/layout/VerticalDownArrowProcess"/>
    <dgm:cxn modelId="{D3A2831B-A65A-400D-B847-A98D9302C710}" type="presParOf" srcId="{CF3A1829-280E-4504-A5C5-869EB8907A8A}" destId="{2F35D225-6F86-400F-9B6A-B528A003B46C}" srcOrd="1" destOrd="0" presId="urn:microsoft.com/office/officeart/2016/7/layout/VerticalDownArrowProcess"/>
    <dgm:cxn modelId="{2A01D05A-B09B-43A0-99C8-2ABA8DF8BB93}" type="presParOf" srcId="{CF3A1829-280E-4504-A5C5-869EB8907A8A}" destId="{F073F860-CDC3-48E2-9560-612873618ECB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660B0-E658-4B22-A2E8-29F361BBDA96}">
      <dsp:nvSpPr>
        <dsp:cNvPr id="0" name=""/>
        <dsp:cNvSpPr/>
      </dsp:nvSpPr>
      <dsp:spPr>
        <a:xfrm>
          <a:off x="0" y="4105454"/>
          <a:ext cx="1666708" cy="13475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536" tIns="135128" rIns="118536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FR. 3&amp;5 </a:t>
          </a:r>
          <a:r>
            <a:rPr lang="en-US" sz="1900" b="1" kern="1200" dirty="0"/>
            <a:t>Analysis &amp; Visualization</a:t>
          </a:r>
          <a:endParaRPr lang="en-US" sz="1900" kern="1200" dirty="0"/>
        </a:p>
      </dsp:txBody>
      <dsp:txXfrm>
        <a:off x="0" y="4105454"/>
        <a:ext cx="1666708" cy="1347501"/>
      </dsp:txXfrm>
    </dsp:sp>
    <dsp:sp modelId="{71F59D39-5943-4EF7-A4B1-24B434F7AD50}">
      <dsp:nvSpPr>
        <dsp:cNvPr id="0" name=""/>
        <dsp:cNvSpPr/>
      </dsp:nvSpPr>
      <dsp:spPr>
        <a:xfrm>
          <a:off x="1666708" y="4105454"/>
          <a:ext cx="5000124" cy="134750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26" tIns="241300" rIns="101426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MySQL -&gt; Tableau</a:t>
          </a:r>
        </a:p>
      </dsp:txBody>
      <dsp:txXfrm>
        <a:off x="1666708" y="4105454"/>
        <a:ext cx="5000124" cy="1347501"/>
      </dsp:txXfrm>
    </dsp:sp>
    <dsp:sp modelId="{4A2FC47A-B0C0-4528-A5D1-9E652DE13991}">
      <dsp:nvSpPr>
        <dsp:cNvPr id="0" name=""/>
        <dsp:cNvSpPr/>
      </dsp:nvSpPr>
      <dsp:spPr>
        <a:xfrm rot="10800000">
          <a:off x="0" y="2053209"/>
          <a:ext cx="1666708" cy="207245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536" tIns="135128" rIns="118536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FR. 2 </a:t>
          </a:r>
          <a:r>
            <a:rPr lang="en-US" sz="1600" b="1" kern="1200" dirty="0"/>
            <a:t>Command Line Interface</a:t>
          </a:r>
          <a:endParaRPr lang="en-US" sz="1600" kern="1200" dirty="0"/>
        </a:p>
      </dsp:txBody>
      <dsp:txXfrm rot="-10800000">
        <a:off x="0" y="2053209"/>
        <a:ext cx="1666708" cy="1347097"/>
      </dsp:txXfrm>
    </dsp:sp>
    <dsp:sp modelId="{4F00E873-0997-482D-A3A7-BA569B2A44AC}">
      <dsp:nvSpPr>
        <dsp:cNvPr id="0" name=""/>
        <dsp:cNvSpPr/>
      </dsp:nvSpPr>
      <dsp:spPr>
        <a:xfrm>
          <a:off x="1666708" y="2053209"/>
          <a:ext cx="5000124" cy="1347097"/>
        </a:xfrm>
        <a:prstGeom prst="rect">
          <a:avLst/>
        </a:prstGeom>
        <a:solidFill>
          <a:schemeClr val="accent5">
            <a:tint val="40000"/>
            <a:alpha val="90000"/>
            <a:hueOff val="-5972333"/>
            <a:satOff val="1333"/>
            <a:lumOff val="20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972333"/>
              <a:satOff val="1333"/>
              <a:lumOff val="20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26" tIns="241300" rIns="101426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MySQL -&gt; CLI</a:t>
          </a:r>
        </a:p>
      </dsp:txBody>
      <dsp:txXfrm>
        <a:off x="1666708" y="2053209"/>
        <a:ext cx="5000124" cy="1347097"/>
      </dsp:txXfrm>
    </dsp:sp>
    <dsp:sp modelId="{2F35D225-6F86-400F-9B6A-B528A003B46C}">
      <dsp:nvSpPr>
        <dsp:cNvPr id="0" name=""/>
        <dsp:cNvSpPr/>
      </dsp:nvSpPr>
      <dsp:spPr>
        <a:xfrm rot="10800000">
          <a:off x="0" y="964"/>
          <a:ext cx="1666708" cy="207245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536" tIns="135128" rIns="118536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FR. 1&amp;4     </a:t>
          </a:r>
          <a:r>
            <a:rPr lang="en-US" sz="1900" b="1" kern="1200" dirty="0"/>
            <a:t>ETL Pipeline</a:t>
          </a:r>
          <a:endParaRPr lang="en-US" sz="1900" kern="1200" dirty="0"/>
        </a:p>
      </dsp:txBody>
      <dsp:txXfrm rot="-10800000">
        <a:off x="0" y="964"/>
        <a:ext cx="1666708" cy="1347097"/>
      </dsp:txXfrm>
    </dsp:sp>
    <dsp:sp modelId="{F073F860-CDC3-48E2-9560-612873618ECB}">
      <dsp:nvSpPr>
        <dsp:cNvPr id="0" name=""/>
        <dsp:cNvSpPr/>
      </dsp:nvSpPr>
      <dsp:spPr>
        <a:xfrm>
          <a:off x="1666708" y="964"/>
          <a:ext cx="5000124" cy="1347097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26" tIns="241300" rIns="101426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(JSON files &amp; API) -&gt; MySQL</a:t>
          </a:r>
        </a:p>
      </dsp:txBody>
      <dsp:txXfrm>
        <a:off x="1666708" y="964"/>
        <a:ext cx="5000124" cy="1347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09B56-B64F-48D4-986A-D7BA322A6C27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8A450-44F2-44CF-978D-128E91F9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1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4905-0CE9-1EB0-A232-AFF00F02B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A126E-4E0B-5D2D-4850-585A13AC9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4DB6-2EB0-10F7-59BC-9404AC9E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0A90D-825A-6541-911E-0B2838D7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89DD5-F675-53EC-EA2F-4F5CC3AF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1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4C28-9FA0-0B53-B00F-40CA7F6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F147B-9E35-624D-7261-DED249725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684-8AE3-CF1B-74F9-466AC95A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277F5-8E89-A110-2745-CBF879D7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AC69-587A-1137-9843-C5CE3CDA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5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0A709-7F28-AB3D-480A-ECA92A0CA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26358-2F1D-DEAF-2057-17C547267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E2F33-25D1-4029-0DAA-32E1F201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452C6-A57E-3DBC-472A-29CD8F38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E5FC-012D-DC1F-E8A7-24D39767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8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F461-746E-3229-EBCA-B1A98515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262B1-4FEB-F361-7771-A63DB5829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A8A3B-C283-0A81-A358-42BA2BE9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A26CE-322C-819E-5444-AD1C8417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68752-49B0-14AD-C691-39D0216A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9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333F-C544-68C3-E646-8D9B1489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4E9EC-1DF9-F6E2-C246-926334A4B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021AE-6E70-3303-5E56-B41DE5AC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E8896-E76F-9BE4-A235-F89C8196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4F062-377A-1127-A7AA-20CAC878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3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5D7E-44BA-1186-0940-9C78B2F5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366A0-6D5B-D7BE-5795-16A65B36E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450F3-2B99-1EF1-FBDF-5F04F17F0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24EB3-8E87-7E1B-CC33-5D5CAA1A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43E28-7AB7-F27A-5C37-DC738A65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67DAC-2D16-96DD-6666-1CF0C73C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0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895D-4165-4831-F155-808AE8DE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3D523-E4A9-CE75-0867-406527D7C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DC9F1-64E0-687B-003F-837E053B6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A07D0-D36A-1369-5D10-BEABD7C67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7CDF2-178A-DCCF-1F78-E118343E8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60D001-EE07-0598-681D-2FB49487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69CC6-8E76-8C73-726C-154AF881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C73C4-7C13-D918-5312-557881B4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4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95FE-B389-BD6F-9D95-0B4BC452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49B69-6345-00A7-1156-1C28B7E77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66BFD-C744-0A78-3DFA-F694738D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CE095-1133-7DFA-834A-146C2A99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9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E64BC-DC56-14EB-F72B-14F6F7F6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4937E-6627-3359-C1D4-5B2DFDE7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B99B6-8201-E689-CC92-2AE7EE4A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8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9FE5-C27A-3116-9A11-A307DD7B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33CD-2535-EF39-3723-AEC2D32BE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19C7D-8250-9BDF-A041-8A6FEB7DD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60405-60EE-0EFA-73FC-104CFAC6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3FCD5-79C1-5A27-0F4F-43B041A0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B87F3-09AE-86AA-1539-06C61BD4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4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2320-975E-E5C0-31E2-56DCECD86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251281-94E0-73E1-D925-B0292D2A5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46BEC-2FDA-48C4-79E3-1268131AF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834B5-5DCB-BD56-F2A1-5B753154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A1F30-69EC-9E58-5BA8-380D1D6E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11BD-B4E3-6612-19C2-1DEC4CD4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48CE6-7FC9-409B-FD45-D050418E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8C090-037D-B3AC-3441-F95C0E20A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5F1A0-994A-32AA-2CF7-F330B15D0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0A5CFE-F8A2-4EED-B2B2-AE5BD6E7F4B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0DEE-63D1-4B53-3EE1-692DFE9EB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D6F0E-511C-52B3-3F3E-F7FC20B9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0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28AC9-57AD-9129-2359-32C0C790D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1803" y="1201002"/>
            <a:ext cx="7208197" cy="2779619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Capstone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ETL Process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74AFA-0857-7060-D9BF-922D30B27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1803" y="4940490"/>
            <a:ext cx="7208197" cy="1265112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Kenneth Copas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18DA4-B1A9-B1E2-9EE8-F8634BB04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Functional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AC72DD-EBC1-5F23-79C4-F5C7D68B4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481109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104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7890B2-F3C5-711E-7755-44DB0079C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5977631-D454-6351-0BED-5B6ACA86D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 Workflow</a:t>
            </a:r>
          </a:p>
        </p:txBody>
      </p:sp>
      <p:pic>
        <p:nvPicPr>
          <p:cNvPr id="5" name="Picture 4" descr="A diagram of a data server&#10;&#10;AI-generated content may be incorrect.">
            <a:extLst>
              <a:ext uri="{FF2B5EF4-FFF2-40B4-BE49-F238E27FC236}">
                <a16:creationId xmlns:a16="http://schemas.microsoft.com/office/drawing/2014/main" id="{BB868614-B0CF-D245-8ECE-B11CADA0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045" y="80286"/>
            <a:ext cx="7723402" cy="677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5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31454-7F59-19E2-9163-60DD7252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Project 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10A06E-A0C1-FA0D-6450-B3FF36D8B7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374384"/>
              </p:ext>
            </p:extLst>
          </p:nvPr>
        </p:nvGraphicFramePr>
        <p:xfrm>
          <a:off x="644056" y="2115273"/>
          <a:ext cx="10927830" cy="4240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3915">
                  <a:extLst>
                    <a:ext uri="{9D8B030D-6E8A-4147-A177-3AD203B41FA5}">
                      <a16:colId xmlns:a16="http://schemas.microsoft.com/office/drawing/2014/main" val="1426508989"/>
                    </a:ext>
                  </a:extLst>
                </a:gridCol>
                <a:gridCol w="5463915">
                  <a:extLst>
                    <a:ext uri="{9D8B030D-6E8A-4147-A177-3AD203B41FA5}">
                      <a16:colId xmlns:a16="http://schemas.microsoft.com/office/drawing/2014/main" val="3878271463"/>
                    </a:ext>
                  </a:extLst>
                </a:gridCol>
              </a:tblGrid>
              <a:tr h="4187418"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main.py           </a:t>
                      </a:r>
                    </a:p>
                    <a:p>
                      <a:r>
                        <a:rPr lang="en-US" sz="1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requirements.txt</a:t>
                      </a:r>
                    </a:p>
                    <a:p>
                      <a:endParaRPr lang="en-US" sz="1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app/</a:t>
                      </a:r>
                    </a:p>
                    <a:p>
                      <a:r>
                        <a:rPr lang="en-US" sz="1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├── data_client.py   # Data Client</a:t>
                      </a:r>
                    </a:p>
                    <a:p>
                      <a:r>
                        <a:rPr lang="en-US" sz="1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├── menu.py          # CLI Menu Class</a:t>
                      </a:r>
                    </a:p>
                    <a:p>
                      <a:r>
                        <a:rPr lang="en-US" sz="1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└── transformers.py  # Transformer Functions</a:t>
                      </a:r>
                    </a:p>
                    <a:p>
                      <a:endParaRPr lang="en-US" sz="1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config/</a:t>
                      </a:r>
                    </a:p>
                    <a:p>
                      <a:r>
                        <a:rPr lang="en-US" sz="1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├── config.json   # PySpark &amp; MySQL Configs</a:t>
                      </a:r>
                    </a:p>
                    <a:p>
                      <a:r>
                        <a:rPr lang="en-US" sz="1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└── constants.py  # Global Constants</a:t>
                      </a:r>
                    </a:p>
                    <a:p>
                      <a:endParaRPr lang="en-US" sz="1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data/  # JSON files</a:t>
                      </a:r>
                    </a:p>
                    <a:p>
                      <a:r>
                        <a:rPr lang="en-US" sz="1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├── cdw_sapp_branch.json</a:t>
                      </a:r>
                    </a:p>
                    <a:p>
                      <a:r>
                        <a:rPr lang="en-US" sz="1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├── cdw_sapp_credit_card.json</a:t>
                      </a:r>
                    </a:p>
                    <a:p>
                      <a:r>
                        <a:rPr lang="en-US" sz="1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└── cdw_sapp_customer.json</a:t>
                      </a:r>
                    </a:p>
                  </a:txBody>
                  <a:tcPr marL="95025" marR="95025" marT="47512" marB="47512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lib/  # MySQL Connector JDBC</a:t>
                      </a:r>
                    </a:p>
                    <a:p>
                      <a:r>
                        <a:rPr lang="en-US" sz="1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└── mysql-connector-j-9.3.0.jar</a:t>
                      </a:r>
                    </a:p>
                    <a:p>
                      <a:endParaRPr lang="en-US" sz="1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sql/  # SQL Scripts</a:t>
                      </a:r>
                    </a:p>
                    <a:p>
                      <a:r>
                        <a:rPr lang="en-US" sz="1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├── cli_script.sql</a:t>
                      </a:r>
                    </a:p>
                    <a:p>
                      <a:r>
                        <a:rPr lang="en-US" sz="1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└── init.sql</a:t>
                      </a:r>
                    </a:p>
                    <a:p>
                      <a:endParaRPr lang="en-US" sz="1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utils/</a:t>
                      </a:r>
                    </a:p>
                    <a:p>
                      <a:r>
                        <a:rPr lang="en-US" sz="1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├── cli.py  # CLI Builder Class</a:t>
                      </a:r>
                    </a:p>
                    <a:p>
                      <a:r>
                        <a:rPr lang="en-US" sz="1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└── sql.py  # MySQL Connection Class</a:t>
                      </a:r>
                    </a:p>
                    <a:p>
                      <a:endParaRPr lang="en-US" sz="1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docs/</a:t>
                      </a:r>
                    </a:p>
                    <a:p>
                      <a:r>
                        <a:rPr lang="en-US" sz="1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├── CAP350_Project_Specs.pdf</a:t>
                      </a:r>
                    </a:p>
                    <a:p>
                      <a:r>
                        <a:rPr lang="en-US" sz="1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├── diagrams/  # Workflow Diagrams</a:t>
                      </a:r>
                    </a:p>
                    <a:p>
                      <a:r>
                        <a:rPr lang="en-US" sz="1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└── mapping/   # Mapping PDFs</a:t>
                      </a:r>
                    </a:p>
                  </a:txBody>
                  <a:tcPr marL="95025" marR="95025" marT="47512" marB="47512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215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99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5D22F7-DA8E-F9C0-EB94-4809CB9DA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EBD8B4D-9FC4-9068-8809-84E7C658F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88" y="1695814"/>
            <a:ext cx="2880828" cy="8786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ETL Pipeline</a:t>
            </a:r>
          </a:p>
        </p:txBody>
      </p:sp>
      <p:pic>
        <p:nvPicPr>
          <p:cNvPr id="4" name="Content Placeholder 3" descr="A diagram of a data flow&#10;&#10;AI-generated content may be incorrect.">
            <a:extLst>
              <a:ext uri="{FF2B5EF4-FFF2-40B4-BE49-F238E27FC236}">
                <a16:creationId xmlns:a16="http://schemas.microsoft.com/office/drawing/2014/main" id="{80B6A02B-5973-8D34-8070-88566F5D6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697" y="314325"/>
            <a:ext cx="7659126" cy="48635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C6E40F-CC24-D616-A902-B3CFE5C0E9DC}"/>
              </a:ext>
            </a:extLst>
          </p:cNvPr>
          <p:cNvSpPr txBox="1"/>
          <p:nvPr/>
        </p:nvSpPr>
        <p:spPr>
          <a:xfrm>
            <a:off x="455066" y="2681065"/>
            <a:ext cx="308839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Client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Manages ETL Process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Handles Database Queries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Transformers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Contains file-specific transformer functions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Handles transformer mapping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77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28FE91-5C9E-8DBB-A756-7D26CCB95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" name="Picture 12" descr="A diagram of a data flow&#10;&#10;AI-generated content may be incorrect.">
            <a:extLst>
              <a:ext uri="{FF2B5EF4-FFF2-40B4-BE49-F238E27FC236}">
                <a16:creationId xmlns:a16="http://schemas.microsoft.com/office/drawing/2014/main" id="{EDF885A8-86E6-5FC7-72B2-4B2BCCFF4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526" y="741716"/>
            <a:ext cx="6195467" cy="5374568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9124DADA-80C2-22C8-734D-73BFB2215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921" y="1095226"/>
            <a:ext cx="2880828" cy="87860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CLI &amp; Tableau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4B83B-8198-7750-9BD6-EDD448636147}"/>
              </a:ext>
            </a:extLst>
          </p:cNvPr>
          <p:cNvSpPr txBox="1"/>
          <p:nvPr/>
        </p:nvSpPr>
        <p:spPr>
          <a:xfrm>
            <a:off x="444099" y="1992078"/>
            <a:ext cx="308839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Client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Cleans and loads data into MySQL for querying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Handles database query requests from CLI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Python CLI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User-friendly database interaction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Sends database queries to Data Client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Tableau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Data Analysis &amp; Visualization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Sources data from MySQL database</a:t>
            </a:r>
          </a:p>
        </p:txBody>
      </p:sp>
    </p:spTree>
    <p:extLst>
      <p:ext uri="{BB962C8B-B14F-4D97-AF65-F5344CB8AC3E}">
        <p14:creationId xmlns:p14="http://schemas.microsoft.com/office/powerpoint/2010/main" val="289981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FC44EB-2528-1A9A-025C-364272129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92AAC-8901-178F-7D38-A2B0571F6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Client - SQL Scripts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384C2A-CB50-BF03-2CF2-8BB3A34D6F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738547"/>
              </p:ext>
            </p:extLst>
          </p:nvPr>
        </p:nvGraphicFramePr>
        <p:xfrm>
          <a:off x="1399871" y="2615979"/>
          <a:ext cx="9416200" cy="3689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6564">
                  <a:extLst>
                    <a:ext uri="{9D8B030D-6E8A-4147-A177-3AD203B41FA5}">
                      <a16:colId xmlns:a16="http://schemas.microsoft.com/office/drawing/2014/main" val="1426508989"/>
                    </a:ext>
                  </a:extLst>
                </a:gridCol>
                <a:gridCol w="4899636">
                  <a:extLst>
                    <a:ext uri="{9D8B030D-6E8A-4147-A177-3AD203B41FA5}">
                      <a16:colId xmlns:a16="http://schemas.microsoft.com/office/drawing/2014/main" val="3878271463"/>
                    </a:ext>
                  </a:extLst>
                </a:gridCol>
              </a:tblGrid>
              <a:tr h="36894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latin typeface="+mn-lt"/>
                        </a:rPr>
                        <a:t>init.sql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b="0" dirty="0">
                          <a:solidFill>
                            <a:schemeClr val="tx1"/>
                          </a:solidFill>
                          <a:latin typeface="+mn-lt"/>
                        </a:rPr>
                        <a:t>Database Initialization</a:t>
                      </a:r>
                    </a:p>
                    <a:p>
                      <a:pPr algn="ctr"/>
                      <a:endParaRPr lang="en-US" sz="3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+mn-lt"/>
                        </a:rPr>
                        <a:t>Initializes database and tables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+mn-lt"/>
                        </a:rPr>
                        <a:t>Tests for existing data in the database</a:t>
                      </a:r>
                    </a:p>
                  </a:txBody>
                  <a:tcPr marL="116990" marR="116990" marT="58494" marB="5849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chemeClr val="tx1"/>
                          </a:solidFill>
                          <a:latin typeface="+mn-lt"/>
                        </a:rPr>
                        <a:t>cli_scripts.sql</a:t>
                      </a:r>
                    </a:p>
                    <a:p>
                      <a:pPr algn="ctr"/>
                      <a:r>
                        <a:rPr lang="en-US" sz="3100" b="0" dirty="0">
                          <a:solidFill>
                            <a:schemeClr val="tx1"/>
                          </a:solidFill>
                          <a:latin typeface="+mn-lt"/>
                        </a:rPr>
                        <a:t>CLI Queries</a:t>
                      </a:r>
                    </a:p>
                    <a:p>
                      <a:endParaRPr lang="en-US" sz="37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+mn-lt"/>
                        </a:rPr>
                        <a:t>Contains multiple queries that each correspond to a CLI query option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+mn-lt"/>
                        </a:rPr>
                        <a:t>Queries are parameterized and separated by a query-id and delimiter</a:t>
                      </a:r>
                    </a:p>
                  </a:txBody>
                  <a:tcPr marL="116990" marR="116990" marT="58494" marB="5849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0215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914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DB94C-97D3-0B5E-1933-8206C00C7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EC5B9-BA87-D2EB-44EF-E3DFBF7B3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2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298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Consolas</vt:lpstr>
      <vt:lpstr>Office Theme</vt:lpstr>
      <vt:lpstr>Capstone ETL Process Manager</vt:lpstr>
      <vt:lpstr>Functional Requirements</vt:lpstr>
      <vt:lpstr>Application Workflow</vt:lpstr>
      <vt:lpstr>Project Structure</vt:lpstr>
      <vt:lpstr>ETL Pipeline</vt:lpstr>
      <vt:lpstr>CLI &amp; Tableau</vt:lpstr>
      <vt:lpstr>Data Client - SQL Scripts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Kenneth Copas</dc:creator>
  <cp:lastModifiedBy>Kenneth Copas</cp:lastModifiedBy>
  <cp:revision>2</cp:revision>
  <dcterms:created xsi:type="dcterms:W3CDTF">2025-05-27T13:44:27Z</dcterms:created>
  <dcterms:modified xsi:type="dcterms:W3CDTF">2025-05-27T16:08:53Z</dcterms:modified>
</cp:coreProperties>
</file>