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91" r:id="rId4"/>
    <p:sldId id="292" r:id="rId5"/>
    <p:sldId id="264" r:id="rId6"/>
    <p:sldId id="266" r:id="rId7"/>
    <p:sldId id="259" r:id="rId8"/>
    <p:sldId id="286" r:id="rId9"/>
    <p:sldId id="270" r:id="rId10"/>
    <p:sldId id="285" r:id="rId11"/>
    <p:sldId id="287" r:id="rId12"/>
    <p:sldId id="288" r:id="rId13"/>
    <p:sldId id="279" r:id="rId14"/>
    <p:sldId id="260" r:id="rId15"/>
    <p:sldId id="282" r:id="rId16"/>
    <p:sldId id="267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ACC62-D16F-4D46-8F20-66AA675645DB}">
          <p14:sldIdLst>
            <p14:sldId id="256"/>
            <p14:sldId id="271"/>
            <p14:sldId id="291"/>
            <p14:sldId id="292"/>
            <p14:sldId id="264"/>
            <p14:sldId id="266"/>
            <p14:sldId id="259"/>
            <p14:sldId id="286"/>
            <p14:sldId id="270"/>
            <p14:sldId id="285"/>
            <p14:sldId id="287"/>
            <p14:sldId id="288"/>
            <p14:sldId id="279"/>
            <p14:sldId id="260"/>
            <p14:sldId id="282"/>
            <p14:sldId id="26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ECFA"/>
    <a:srgbClr val="156082"/>
    <a:srgbClr val="ABB9B6"/>
    <a:srgbClr val="359CC1"/>
    <a:srgbClr val="236881"/>
    <a:srgbClr val="0E374B"/>
    <a:srgbClr val="10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A18C4-AB25-47E3-BB86-8143C4A91D91}" v="2662" dt="2025-06-02T14:11:36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96" y="211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 addSection delSection modSection">
      <pc:chgData name="Kenneth Copas" userId="acf87e8c-e0c4-48a9-850b-6aa06780f160" providerId="ADAL" clId="{774A18C4-AB25-47E3-BB86-8143C4A91D91}" dt="2025-06-02T14:22:17.362" v="8749" actId="20577"/>
      <pc:docMkLst>
        <pc:docMk/>
      </pc:docMkLst>
      <pc:sldChg chg="addSp delSp modSp mod addAnim delDesignElem">
        <pc:chgData name="Kenneth Copas" userId="acf87e8c-e0c4-48a9-850b-6aa06780f160" providerId="ADAL" clId="{774A18C4-AB25-47E3-BB86-8143C4A91D91}" dt="2025-05-30T13:04:54.628" v="5232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0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2" creationId="{5CEAD642-85CF-4750-8432-7C80C901F00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4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6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8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0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2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4" creationId="{8C516CC8-80AC-446C-A56E-9F54B7210402}"/>
          </ac:spMkLst>
        </pc:spChg>
      </pc:sldChg>
      <pc:sldChg chg="addSp delSp modSp del mod ord modAnim delDesignElem">
        <pc:chgData name="Kenneth Copas" userId="acf87e8c-e0c4-48a9-850b-6aa06780f160" providerId="ADAL" clId="{774A18C4-AB25-47E3-BB86-8143C4A91D91}" dt="2025-06-02T14:15:34.939" v="8563" actId="47"/>
        <pc:sldMkLst>
          <pc:docMk/>
          <pc:sldMk cId="441049675" sldId="257"/>
        </pc:sldMkLst>
        <pc:spChg chg="add del mod">
          <ac:chgData name="Kenneth Copas" userId="acf87e8c-e0c4-48a9-850b-6aa06780f160" providerId="ADAL" clId="{774A18C4-AB25-47E3-BB86-8143C4A91D91}" dt="2025-06-02T13:56:30.901" v="8149" actId="21"/>
          <ac:spMkLst>
            <pc:docMk/>
            <pc:sldMk cId="441049675" sldId="257"/>
            <ac:spMk id="2" creationId="{31418DA4-B1A9-B1E2-9EE8-F8634BB04F8C}"/>
          </ac:spMkLst>
        </pc:spChg>
        <pc:spChg chg="add mod">
          <ac:chgData name="Kenneth Copas" userId="acf87e8c-e0c4-48a9-850b-6aa06780f160" providerId="ADAL" clId="{774A18C4-AB25-47E3-BB86-8143C4A91D91}" dt="2025-06-02T13:53:42.523" v="8111" actId="767"/>
          <ac:spMkLst>
            <pc:docMk/>
            <pc:sldMk cId="441049675" sldId="257"/>
            <ac:spMk id="3" creationId="{404AA198-2D70-E6C1-EECD-2FC49899C16B}"/>
          </ac:spMkLst>
        </pc:spChg>
        <pc:spChg chg="add mod">
          <ac:chgData name="Kenneth Copas" userId="acf87e8c-e0c4-48a9-850b-6aa06780f160" providerId="ADAL" clId="{774A18C4-AB25-47E3-BB86-8143C4A91D91}" dt="2025-06-02T13:57:29.889" v="8198" actId="14100"/>
          <ac:spMkLst>
            <pc:docMk/>
            <pc:sldMk cId="441049675" sldId="257"/>
            <ac:spMk id="12" creationId="{160A1884-016A-AFE4-120C-2028E913408F}"/>
          </ac:spMkLst>
        </pc:spChg>
        <pc:spChg chg="add mod">
          <ac:chgData name="Kenneth Copas" userId="acf87e8c-e0c4-48a9-850b-6aa06780f160" providerId="ADAL" clId="{774A18C4-AB25-47E3-BB86-8143C4A91D91}" dt="2025-06-02T13:57:25.539" v="8196" actId="14100"/>
          <ac:spMkLst>
            <pc:docMk/>
            <pc:sldMk cId="441049675" sldId="257"/>
            <ac:spMk id="14" creationId="{78B94271-73F4-915F-FF18-48F2F21FFE3D}"/>
          </ac:spMkLst>
        </pc:spChg>
        <pc:spChg chg="add mod">
          <ac:chgData name="Kenneth Copas" userId="acf87e8c-e0c4-48a9-850b-6aa06780f160" providerId="ADAL" clId="{774A18C4-AB25-47E3-BB86-8143C4A91D91}" dt="2025-06-02T13:55:34.059" v="8134" actId="1076"/>
          <ac:spMkLst>
            <pc:docMk/>
            <pc:sldMk cId="441049675" sldId="257"/>
            <ac:spMk id="16" creationId="{630915E1-BD24-B5CF-6138-0A314A32D011}"/>
          </ac:spMkLst>
        </pc:spChg>
        <pc:spChg chg="add del mod">
          <ac:chgData name="Kenneth Copas" userId="acf87e8c-e0c4-48a9-850b-6aa06780f160" providerId="ADAL" clId="{774A18C4-AB25-47E3-BB86-8143C4A91D91}" dt="2025-06-02T13:56:30.901" v="8149" actId="21"/>
          <ac:spMkLst>
            <pc:docMk/>
            <pc:sldMk cId="441049675" sldId="257"/>
            <ac:spMk id="20" creationId="{5312E451-3580-4422-CE1C-31FE9DCFE5FC}"/>
          </ac:spMkLst>
        </pc:spChg>
        <pc:graphicFrameChg chg="mod modGraphic">
          <ac:chgData name="Kenneth Copas" userId="acf87e8c-e0c4-48a9-850b-6aa06780f160" providerId="ADAL" clId="{774A18C4-AB25-47E3-BB86-8143C4A91D91}" dt="2025-06-02T13:48:07.182" v="8103" actId="113"/>
          <ac:graphicFrameMkLst>
            <pc:docMk/>
            <pc:sldMk cId="441049675" sldId="257"/>
            <ac:graphicFrameMk id="5" creationId="{DAAC72DD-EBC1-5F23-79C4-F5C7D68B43A3}"/>
          </ac:graphicFrameMkLst>
        </pc:graphicFrameChg>
        <pc:cxnChg chg="add mod">
          <ac:chgData name="Kenneth Copas" userId="acf87e8c-e0c4-48a9-850b-6aa06780f160" providerId="ADAL" clId="{774A18C4-AB25-47E3-BB86-8143C4A91D91}" dt="2025-06-02T13:54:33.413" v="8121" actId="1076"/>
          <ac:cxnSpMkLst>
            <pc:docMk/>
            <pc:sldMk cId="441049675" sldId="257"/>
            <ac:cxnSpMk id="7" creationId="{541D17A6-DB8C-0D43-1786-42A9ACA429CB}"/>
          </ac:cxnSpMkLst>
        </pc:cxnChg>
      </pc:sldChg>
      <pc:sldChg chg="addSp delSp modSp mod addAnim delAnim delDesignElem">
        <pc:chgData name="Kenneth Copas" userId="acf87e8c-e0c4-48a9-850b-6aa06780f160" providerId="ADAL" clId="{774A18C4-AB25-47E3-BB86-8143C4A91D91}" dt="2025-06-02T14:22:17.362" v="8749" actId="20577"/>
        <pc:sldMkLst>
          <pc:docMk/>
          <pc:sldMk cId="3992357642" sldId="259"/>
        </pc:sldMkLst>
        <pc:spChg chg="add mod">
          <ac:chgData name="Kenneth Copas" userId="acf87e8c-e0c4-48a9-850b-6aa06780f160" providerId="ADAL" clId="{774A18C4-AB25-47E3-BB86-8143C4A91D91}" dt="2025-06-02T14:22:17.362" v="8749" actId="20577"/>
          <ac:spMkLst>
            <pc:docMk/>
            <pc:sldMk cId="3992357642" sldId="259"/>
            <ac:spMk id="2" creationId="{9FDD2828-E233-5AD9-DFC8-266C21D7A1EF}"/>
          </ac:spMkLst>
        </pc:spChg>
        <pc:spChg chg="mod ord">
          <ac:chgData name="Kenneth Copas" userId="acf87e8c-e0c4-48a9-850b-6aa06780f160" providerId="ADAL" clId="{774A18C4-AB25-47E3-BB86-8143C4A91D91}" dt="2025-06-02T14:22:03.948" v="8719" actId="1076"/>
          <ac:spMkLst>
            <pc:docMk/>
            <pc:sldMk cId="3992357642" sldId="259"/>
            <ac:spMk id="7" creationId="{F5977631-D454-6351-0BED-5B6ACA86D98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1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3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4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992357642" sldId="259"/>
            <ac:spMk id="55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7T17:20:11.639" v="170" actId="26606"/>
          <ac:picMkLst>
            <pc:docMk/>
            <pc:sldMk cId="3992357642" sldId="259"/>
            <ac:picMk id="5" creationId="{BB868614-B0CF-D245-8ECE-B11CADA071EA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753993030" sldId="260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2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3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4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5" creationId="{063BBA22-50EA-4C4D-BE05-F1CE4E63AA56}"/>
          </ac:spMkLst>
        </pc:spChg>
        <pc:graphicFrameChg chg="mod modGraphic">
          <ac:chgData name="Kenneth Copas" userId="acf87e8c-e0c4-48a9-850b-6aa06780f160" providerId="ADAL" clId="{774A18C4-AB25-47E3-BB86-8143C4A91D91}" dt="2025-05-28T17:43:25.585" v="4890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 ord delDesignElem">
        <pc:chgData name="Kenneth Copas" userId="acf87e8c-e0c4-48a9-850b-6aa06780f160" providerId="ADAL" clId="{774A18C4-AB25-47E3-BB86-8143C4A91D91}" dt="2025-06-02T14:21:56.453" v="8718" actId="1076"/>
        <pc:sldMkLst>
          <pc:docMk/>
          <pc:sldMk cId="3220776107" sldId="264"/>
        </pc:sldMkLst>
        <pc:spChg chg="mod">
          <ac:chgData name="Kenneth Copas" userId="acf87e8c-e0c4-48a9-850b-6aa06780f160" providerId="ADAL" clId="{774A18C4-AB25-47E3-BB86-8143C4A91D91}" dt="2025-06-02T14:21:56.453" v="8718" actId="1076"/>
          <ac:spMkLst>
            <pc:docMk/>
            <pc:sldMk cId="3220776107" sldId="264"/>
            <ac:spMk id="2" creationId="{87C6E40F-CC24-D616-A902-B3CFE5C0E9DC}"/>
          </ac:spMkLst>
        </pc:spChg>
        <pc:spChg chg="add mod">
          <ac:chgData name="Kenneth Copas" userId="acf87e8c-e0c4-48a9-850b-6aa06780f160" providerId="ADAL" clId="{774A18C4-AB25-47E3-BB86-8143C4A91D91}" dt="2025-05-30T15:44:09.054" v="6585" actId="1076"/>
          <ac:spMkLst>
            <pc:docMk/>
            <pc:sldMk cId="3220776107" sldId="264"/>
            <ac:spMk id="3" creationId="{CB7062DC-7035-F00B-2311-406F455C75FC}"/>
          </ac:spMkLst>
        </pc:spChg>
        <pc:spChg chg="add mod">
          <ac:chgData name="Kenneth Copas" userId="acf87e8c-e0c4-48a9-850b-6aa06780f160" providerId="ADAL" clId="{774A18C4-AB25-47E3-BB86-8143C4A91D91}" dt="2025-05-30T15:43:37.827" v="6575" actId="20577"/>
          <ac:spMkLst>
            <pc:docMk/>
            <pc:sldMk cId="3220776107" sldId="264"/>
            <ac:spMk id="5" creationId="{3BC9BD69-E1A6-6424-6FE5-05270B7641FE}"/>
          </ac:spMkLst>
        </pc:spChg>
        <pc:spChg chg="add mod">
          <ac:chgData name="Kenneth Copas" userId="acf87e8c-e0c4-48a9-850b-6aa06780f160" providerId="ADAL" clId="{774A18C4-AB25-47E3-BB86-8143C4A91D91}" dt="2025-05-30T15:44:03.770" v="6584" actId="1076"/>
          <ac:spMkLst>
            <pc:docMk/>
            <pc:sldMk cId="3220776107" sldId="264"/>
            <ac:spMk id="6" creationId="{7FFFB8DB-FE7E-E460-20DD-66A2EF6ED817}"/>
          </ac:spMkLst>
        </pc:spChg>
        <pc:spChg chg="mod">
          <ac:chgData name="Kenneth Copas" userId="acf87e8c-e0c4-48a9-850b-6aa06780f160" providerId="ADAL" clId="{774A18C4-AB25-47E3-BB86-8143C4A91D91}" dt="2025-06-02T14:21:53.280" v="8717" actId="1076"/>
          <ac:spMkLst>
            <pc:docMk/>
            <pc:sldMk cId="3220776107" sldId="264"/>
            <ac:spMk id="7" creationId="{0EBD8B4D-9FC4-9068-8809-84E7C658F3D7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8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8T17:32:20.406" v="4820" actId="1076"/>
          <ac:picMkLst>
            <pc:docMk/>
            <pc:sldMk cId="3220776107" sldId="264"/>
            <ac:picMk id="4" creationId="{80B6A02B-5973-8D34-8070-88566F5D65B8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6-02T14:21:46.138" v="8716" actId="1076"/>
        <pc:sldMkLst>
          <pc:docMk/>
          <pc:sldMk cId="2899819684" sldId="266"/>
        </pc:sldMkLst>
        <pc:spChg chg="add mod">
          <ac:chgData name="Kenneth Copas" userId="acf87e8c-e0c4-48a9-850b-6aa06780f160" providerId="ADAL" clId="{774A18C4-AB25-47E3-BB86-8143C4A91D91}" dt="2025-05-30T15:44:59.590" v="6598" actId="1076"/>
          <ac:spMkLst>
            <pc:docMk/>
            <pc:sldMk cId="2899819684" sldId="266"/>
            <ac:spMk id="2" creationId="{2524F64B-C6F1-E3ED-E40D-D32C760AEED3}"/>
          </ac:spMkLst>
        </pc:spChg>
        <pc:spChg chg="add mod">
          <ac:chgData name="Kenneth Copas" userId="acf87e8c-e0c4-48a9-850b-6aa06780f160" providerId="ADAL" clId="{774A18C4-AB25-47E3-BB86-8143C4A91D91}" dt="2025-05-30T15:45:05.404" v="6610" actId="20577"/>
          <ac:spMkLst>
            <pc:docMk/>
            <pc:sldMk cId="2899819684" sldId="266"/>
            <ac:spMk id="3" creationId="{A5A844DE-19C0-D2A9-6C50-F8E414EBF116}"/>
          </ac:spMkLst>
        </pc:spChg>
        <pc:spChg chg="add mod">
          <ac:chgData name="Kenneth Copas" userId="acf87e8c-e0c4-48a9-850b-6aa06780f160" providerId="ADAL" clId="{774A18C4-AB25-47E3-BB86-8143C4A91D91}" dt="2025-05-30T15:45:38.761" v="6628" actId="1076"/>
          <ac:spMkLst>
            <pc:docMk/>
            <pc:sldMk cId="2899819684" sldId="266"/>
            <ac:spMk id="4" creationId="{7BEE8F3A-E199-CF90-260E-5BD42B4A0D6E}"/>
          </ac:spMkLst>
        </pc:spChg>
        <pc:spChg chg="add mod">
          <ac:chgData name="Kenneth Copas" userId="acf87e8c-e0c4-48a9-850b-6aa06780f160" providerId="ADAL" clId="{774A18C4-AB25-47E3-BB86-8143C4A91D91}" dt="2025-05-30T15:45:34.858" v="6627" actId="1076"/>
          <ac:spMkLst>
            <pc:docMk/>
            <pc:sldMk cId="2899819684" sldId="266"/>
            <ac:spMk id="5" creationId="{BA54C8E4-ED73-3A8D-CC4F-40EADF910392}"/>
          </ac:spMkLst>
        </pc:spChg>
        <pc:spChg chg="mod">
          <ac:chgData name="Kenneth Copas" userId="acf87e8c-e0c4-48a9-850b-6aa06780f160" providerId="ADAL" clId="{774A18C4-AB25-47E3-BB86-8143C4A91D91}" dt="2025-06-02T14:19:45.379" v="8649" actId="1076"/>
          <ac:spMkLst>
            <pc:docMk/>
            <pc:sldMk cId="2899819684" sldId="266"/>
            <ac:spMk id="6" creationId="{9124DADA-80C2-22C8-734D-73BFB2215391}"/>
          </ac:spMkLst>
        </pc:spChg>
        <pc:spChg chg="add mod">
          <ac:chgData name="Kenneth Copas" userId="acf87e8c-e0c4-48a9-850b-6aa06780f160" providerId="ADAL" clId="{774A18C4-AB25-47E3-BB86-8143C4A91D91}" dt="2025-06-02T14:18:48.780" v="8613" actId="1035"/>
          <ac:spMkLst>
            <pc:docMk/>
            <pc:sldMk cId="2899819684" sldId="266"/>
            <ac:spMk id="7" creationId="{DC1FB21B-BC12-C751-B85D-CFDFFBA2A0FC}"/>
          </ac:spMkLst>
        </pc:spChg>
        <pc:spChg chg="mod">
          <ac:chgData name="Kenneth Copas" userId="acf87e8c-e0c4-48a9-850b-6aa06780f160" providerId="ADAL" clId="{774A18C4-AB25-47E3-BB86-8143C4A91D91}" dt="2025-06-02T14:21:46.138" v="8716" actId="1076"/>
          <ac:spMkLst>
            <pc:docMk/>
            <pc:sldMk cId="2899819684" sldId="266"/>
            <ac:spMk id="8" creationId="{F424B83B-8198-7750-9BD6-EDD448636147}"/>
          </ac:spMkLst>
        </pc:spChg>
        <pc:spChg chg="add mod">
          <ac:chgData name="Kenneth Copas" userId="acf87e8c-e0c4-48a9-850b-6aa06780f160" providerId="ADAL" clId="{774A18C4-AB25-47E3-BB86-8143C4A91D91}" dt="2025-06-02T14:19:13.964" v="8618" actId="208"/>
          <ac:spMkLst>
            <pc:docMk/>
            <pc:sldMk cId="2899819684" sldId="266"/>
            <ac:spMk id="9" creationId="{765236A4-EEF2-47DC-E544-EB0989C2683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51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6-02T14:16:37.620" v="8565" actId="1076"/>
          <ac:picMkLst>
            <pc:docMk/>
            <pc:sldMk cId="2899819684" sldId="266"/>
            <ac:picMk id="13" creationId="{EDF885A8-86E6-5FC7-72B2-4B2BCCFF495B}"/>
          </ac:picMkLst>
        </pc:picChg>
      </pc:sldChg>
      <pc:sldChg chg="addSp delSp modSp mod setBg delDesignElem">
        <pc:chgData name="Kenneth Copas" userId="acf87e8c-e0c4-48a9-850b-6aa06780f160" providerId="ADAL" clId="{774A18C4-AB25-47E3-BB86-8143C4A91D91}" dt="2025-05-30T13:19:51.217" v="5596" actId="20577"/>
        <pc:sldMkLst>
          <pc:docMk/>
          <pc:sldMk cId="962527845" sldId="267"/>
        </pc:sldMkLst>
        <pc:spChg chg="mod">
          <ac:chgData name="Kenneth Copas" userId="acf87e8c-e0c4-48a9-850b-6aa06780f160" providerId="ADAL" clId="{774A18C4-AB25-47E3-BB86-8143C4A91D91}" dt="2025-05-30T13:19:51.217" v="5596" actId="20577"/>
          <ac:spMkLst>
            <pc:docMk/>
            <pc:sldMk cId="962527845" sldId="267"/>
            <ac:spMk id="2" creationId="{466DB94C-97D3-0B5E-1933-8206C00C7A1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27" creationId="{8C790BE2-4E4F-4AAF-81A2-4A6F4885EBE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29" creationId="{D28B54C3-B57B-472A-B96E-1FCB67093DC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1" creationId="{7DB3C429-F8DA-49B9-AF84-21996FCF78B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3" creationId="{E12088DD-B1AD-40E0-8B86-1D87A2CCD9B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5" creationId="{C4C9F2B0-1044-46EB-8AEB-C3BFFDE6C2C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7" creationId="{0C395952-4E26-45A2-8756-2ADFD6E53C6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962527845" sldId="267"/>
            <ac:spMk id="39" creationId="{4734BADF-9461-4621-B112-2D7BABEA7DD0}"/>
          </ac:spMkLst>
        </pc:spChg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</pc:sldChg>
      <pc:sldChg chg="addSp delSp modSp add mod ord delDesignElem">
        <pc:chgData name="Kenneth Copas" userId="acf87e8c-e0c4-48a9-850b-6aa06780f160" providerId="ADAL" clId="{774A18C4-AB25-47E3-BB86-8143C4A91D91}" dt="2025-06-02T13:20:04.719" v="7971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2" creationId="{8D73500A-7CF8-0AE6-2DC3-2B86A1FDE90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3" creationId="{FE743FD5-4349-0C16-A0F8-E64E9CDC0A3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4" creationId="{4AA621A9-640A-482B-ADB6-3A051FE3309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5" creationId="{8EAAEF87-790B-A058-2066-7485D19D636A}"/>
          </ac:spMkLst>
        </pc:spChg>
        <pc:graphicFrameChg chg="add mod ord modGraphic">
          <ac:chgData name="Kenneth Copas" userId="acf87e8c-e0c4-48a9-850b-6aa06780f160" providerId="ADAL" clId="{774A18C4-AB25-47E3-BB86-8143C4A91D91}" dt="2025-05-28T17:11:46.420" v="4234" actId="14861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08.121" v="980" actId="1076"/>
          <ac:picMkLst>
            <pc:docMk/>
            <pc:sldMk cId="3254621715" sldId="270"/>
            <ac:picMk id="1036" creationId="{D0DEBD35-FA21-4188-6110-CD690255DBA2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</pc:sldChg>
      <pc:sldChg chg="addSp delSp modSp new mod setBg delDesignElem">
        <pc:chgData name="Kenneth Copas" userId="acf87e8c-e0c4-48a9-850b-6aa06780f160" providerId="ADAL" clId="{774A18C4-AB25-47E3-BB86-8143C4A91D91}" dt="2025-05-30T13:16:51.993" v="5576" actId="1076"/>
        <pc:sldMkLst>
          <pc:docMk/>
          <pc:sldMk cId="2762418532" sldId="271"/>
        </pc:sldMkLst>
        <pc:spChg chg="add mod">
          <ac:chgData name="Kenneth Copas" userId="acf87e8c-e0c4-48a9-850b-6aa06780f160" providerId="ADAL" clId="{774A18C4-AB25-47E3-BB86-8143C4A91D91}" dt="2025-05-30T13:16:51.993" v="5576" actId="1076"/>
          <ac:spMkLst>
            <pc:docMk/>
            <pc:sldMk cId="2762418532" sldId="271"/>
            <ac:spMk id="2" creationId="{B627F4C1-7F9B-E3CD-4B12-5032BE291049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8" creationId="{09588DA8-065E-4F6F-8EFD-43104AB2E0C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0" creationId="{C4285719-470E-454C-AF62-8323075F1F5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2" creationId="{CD9FE4EF-C4D8-49A0-B2FF-81D8DB7D8A2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4" creationId="{4300840D-0A0B-4512-BACA-B439D5B9C5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6" creationId="{D2B78728-A580-49A7-84F9-6EF6F583ADE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8" creationId="{38FAA1A1-D861-433F-88FA-1E9D6FD31D1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20" creationId="{8D71EDA1-87BF-4D5D-AB79-F346FD19278A}"/>
          </ac:spMkLst>
        </pc:spChg>
        <pc:graphicFrameChg chg="add mod modGraphic">
          <ac:chgData name="Kenneth Copas" userId="acf87e8c-e0c4-48a9-850b-6aa06780f160" providerId="ADAL" clId="{774A18C4-AB25-47E3-BB86-8143C4A91D91}" dt="2025-05-30T13:16:10.594" v="5568"/>
          <ac:graphicFrameMkLst>
            <pc:docMk/>
            <pc:sldMk cId="2762418532" sldId="271"/>
            <ac:graphicFrameMk id="9" creationId="{B2225CD7-170D-3DA4-60DA-6086CD7585E4}"/>
          </ac:graphicFrameMkLst>
        </pc:graphicFrameChg>
        <pc:picChg chg="add mod modCrop">
          <ac:chgData name="Kenneth Copas" userId="acf87e8c-e0c4-48a9-850b-6aa06780f160" providerId="ADAL" clId="{774A18C4-AB25-47E3-BB86-8143C4A91D91}" dt="2025-05-28T15:39:55.977" v="3383" actId="18131"/>
          <ac:picMkLst>
            <pc:docMk/>
            <pc:sldMk cId="2762418532" sldId="271"/>
            <ac:picMk id="3" creationId="{26867FC9-A1F0-B49F-D000-F05AAF2EACCD}"/>
          </ac:picMkLst>
        </pc:pic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</pc:sldChg>
      <pc:sldChg chg="addSp delSp modSp new del mod setBg delDesignElem">
        <pc:chgData name="Kenneth Copas" userId="acf87e8c-e0c4-48a9-850b-6aa06780f160" providerId="ADAL" clId="{774A18C4-AB25-47E3-BB86-8143C4A91D91}" dt="2025-05-30T13:59:32.804" v="5794" actId="47"/>
        <pc:sldMkLst>
          <pc:docMk/>
          <pc:sldMk cId="1061584714" sldId="272"/>
        </pc:sldMkLst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del mod setBg delDesignElem">
        <pc:chgData name="Kenneth Copas" userId="acf87e8c-e0c4-48a9-850b-6aa06780f160" providerId="ADAL" clId="{774A18C4-AB25-47E3-BB86-8143C4A91D91}" dt="2025-05-30T14:22:21.279" v="5892" actId="47"/>
        <pc:sldMkLst>
          <pc:docMk/>
          <pc:sldMk cId="21212202" sldId="274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5.972" v="6544" actId="47"/>
        <pc:sldMkLst>
          <pc:docMk/>
          <pc:sldMk cId="2904530759" sldId="275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6.946" v="6545" actId="47"/>
        <pc:sldMkLst>
          <pc:docMk/>
          <pc:sldMk cId="625561533" sldId="276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08.057" v="6756" actId="47"/>
        <pc:sldMkLst>
          <pc:docMk/>
          <pc:sldMk cId="1302888075" sldId="277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10.720" v="6757" actId="47"/>
        <pc:sldMkLst>
          <pc:docMk/>
          <pc:sldMk cId="2551170672" sldId="278"/>
        </pc:sldMkLst>
      </pc:sldChg>
      <pc:sldChg chg="addSp delSp modSp add mod modAnim delDesignElem">
        <pc:chgData name="Kenneth Copas" userId="acf87e8c-e0c4-48a9-850b-6aa06780f160" providerId="ADAL" clId="{774A18C4-AB25-47E3-BB86-8143C4A91D91}" dt="2025-05-30T16:06:26.103" v="7297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30T16:00:42.653" v="7223" actId="1076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add mod">
          <ac:chgData name="Kenneth Copas" userId="acf87e8c-e0c4-48a9-850b-6aa06780f160" providerId="ADAL" clId="{774A18C4-AB25-47E3-BB86-8143C4A91D91}" dt="2025-05-30T16:05:44.726" v="7290" actId="1076"/>
          <ac:spMkLst>
            <pc:docMk/>
            <pc:sldMk cId="2929353324" sldId="279"/>
            <ac:spMk id="4" creationId="{5E899686-F6F0-19E0-B519-C47743845494}"/>
          </ac:spMkLst>
        </pc:spChg>
        <pc:spChg chg="add mod">
          <ac:chgData name="Kenneth Copas" userId="acf87e8c-e0c4-48a9-850b-6aa06780f160" providerId="ADAL" clId="{774A18C4-AB25-47E3-BB86-8143C4A91D91}" dt="2025-05-30T16:05:54.016" v="7292" actId="1076"/>
          <ac:spMkLst>
            <pc:docMk/>
            <pc:sldMk cId="2929353324" sldId="279"/>
            <ac:spMk id="5" creationId="{CC7D8037-7ED9-29E4-800E-E3DF03874DFB}"/>
          </ac:spMkLst>
        </pc:spChg>
        <pc:spChg chg="add mod">
          <ac:chgData name="Kenneth Copas" userId="acf87e8c-e0c4-48a9-850b-6aa06780f160" providerId="ADAL" clId="{774A18C4-AB25-47E3-BB86-8143C4A91D91}" dt="2025-05-30T16:05:16.423" v="7284" actId="1076"/>
          <ac:spMkLst>
            <pc:docMk/>
            <pc:sldMk cId="2929353324" sldId="279"/>
            <ac:spMk id="7" creationId="{18E6A0CA-B41E-5049-CB0F-FC2CFB07FB3C}"/>
          </ac:spMkLst>
        </pc:spChg>
        <pc:spChg chg="add mod">
          <ac:chgData name="Kenneth Copas" userId="acf87e8c-e0c4-48a9-850b-6aa06780f160" providerId="ADAL" clId="{774A18C4-AB25-47E3-BB86-8143C4A91D91}" dt="2025-05-30T16:05:30.101" v="7288" actId="1076"/>
          <ac:spMkLst>
            <pc:docMk/>
            <pc:sldMk cId="2929353324" sldId="279"/>
            <ac:spMk id="8" creationId="{6FB20DEC-352A-C57E-6C90-49732502384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0" creationId="{6DB4563D-CF4E-D330-071F-4B4D1FFA8A6B}"/>
          </ac:spMkLst>
        </pc:spChg>
        <pc:spChg chg="add mod">
          <ac:chgData name="Kenneth Copas" userId="acf87e8c-e0c4-48a9-850b-6aa06780f160" providerId="ADAL" clId="{774A18C4-AB25-47E3-BB86-8143C4A91D91}" dt="2025-05-30T16:00:56.704" v="7226" actId="1076"/>
          <ac:spMkLst>
            <pc:docMk/>
            <pc:sldMk cId="2929353324" sldId="279"/>
            <ac:spMk id="11" creationId="{869DCB49-D384-19FD-9042-C2F46A7A85A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2" creationId="{8BE107D6-2452-C172-C5B9-B01781E81C25}"/>
          </ac:spMkLst>
        </pc:spChg>
        <pc:spChg chg="add mod">
          <ac:chgData name="Kenneth Copas" userId="acf87e8c-e0c4-48a9-850b-6aa06780f160" providerId="ADAL" clId="{774A18C4-AB25-47E3-BB86-8143C4A91D91}" dt="2025-05-30T16:05:33.186" v="7289" actId="1076"/>
          <ac:spMkLst>
            <pc:docMk/>
            <pc:sldMk cId="2929353324" sldId="279"/>
            <ac:spMk id="13" creationId="{5878B99F-F6A2-6FC5-8BBF-5AC11A92AF1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4" creationId="{AB74C531-7912-3F80-180E-8C0402A3AD4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6" creationId="{6621B5C5-BBBC-7026-8625-C64FA7BB8E5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8" creationId="{C200988A-307D-6654-CE68-169660EFB04C}"/>
          </ac:spMkLst>
        </pc:spChg>
        <pc:picChg chg="add mod">
          <ac:chgData name="Kenneth Copas" userId="acf87e8c-e0c4-48a9-850b-6aa06780f160" providerId="ADAL" clId="{774A18C4-AB25-47E3-BB86-8143C4A91D91}" dt="2025-05-30T16:04:21.093" v="7249" actId="1076"/>
          <ac:picMkLst>
            <pc:docMk/>
            <pc:sldMk cId="2929353324" sldId="279"/>
            <ac:picMk id="17" creationId="{33CED81C-80A3-AA47-7F98-30778583DFF4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</pc:sldChg>
      <pc:sldChg chg="addSp delSp modSp new del mod">
        <pc:chgData name="Kenneth Copas" userId="acf87e8c-e0c4-48a9-850b-6aa06780f160" providerId="ADAL" clId="{774A18C4-AB25-47E3-BB86-8143C4A91D91}" dt="2025-05-28T18:16:38.273" v="4963" actId="47"/>
        <pc:sldMkLst>
          <pc:docMk/>
          <pc:sldMk cId="3549535549" sldId="280"/>
        </pc:sldMkLst>
      </pc:sldChg>
      <pc:sldChg chg="delSp new del mod">
        <pc:chgData name="Kenneth Copas" userId="acf87e8c-e0c4-48a9-850b-6aa06780f160" providerId="ADAL" clId="{774A18C4-AB25-47E3-BB86-8143C4A91D91}" dt="2025-05-28T18:15:49.436" v="4954" actId="47"/>
        <pc:sldMkLst>
          <pc:docMk/>
          <pc:sldMk cId="2387403186" sldId="281"/>
        </pc:sldMkLst>
      </pc:sldChg>
      <pc:sldChg chg="new del">
        <pc:chgData name="Kenneth Copas" userId="acf87e8c-e0c4-48a9-850b-6aa06780f160" providerId="ADAL" clId="{774A18C4-AB25-47E3-BB86-8143C4A91D91}" dt="2025-05-28T17:53:10.957" v="4894" actId="47"/>
        <pc:sldMkLst>
          <pc:docMk/>
          <pc:sldMk cId="4186195057" sldId="281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850807906" sldId="282"/>
        </pc:sldMkLst>
        <pc:spChg chg="mod">
          <ac:chgData name="Kenneth Copas" userId="acf87e8c-e0c4-48a9-850b-6aa06780f160" providerId="ADAL" clId="{774A18C4-AB25-47E3-BB86-8143C4A91D91}" dt="2025-05-28T18:19:45.391" v="4991" actId="20577"/>
          <ac:spMkLst>
            <pc:docMk/>
            <pc:sldMk cId="1850807906" sldId="282"/>
            <ac:spMk id="2" creationId="{CA73079B-625C-7E78-6901-4FDDE4AEFF1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2" creationId="{FB028B4B-EF20-F3AD-462F-7E97A7A0678E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3" creationId="{027C87D5-C9EE-AFA4-FACA-179A899DDB0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4" creationId="{5616B5AF-DA75-6380-7636-07E61A5AC01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850807906" sldId="282"/>
            <ac:spMk id="65" creationId="{417E9366-B0B3-8614-FD95-DC0BA7B73B59}"/>
          </ac:spMkLst>
        </pc:spChg>
        <pc:graphicFrameChg chg="add del mod">
          <ac:chgData name="Kenneth Copas" userId="acf87e8c-e0c4-48a9-850b-6aa06780f160" providerId="ADAL" clId="{774A18C4-AB25-47E3-BB86-8143C4A91D91}" dt="2025-05-28T18:19:40.606" v="4970" actId="1076"/>
          <ac:graphicFrameMkLst>
            <pc:docMk/>
            <pc:sldMk cId="1850807906" sldId="282"/>
            <ac:graphicFrameMk id="4" creationId="{A3AE5D51-3C2F-A548-7A93-831C25F34FF1}"/>
          </ac:graphicFrameMkLst>
        </pc:graphicFrameChg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102396629" sldId="283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2" creationId="{135140CE-C69C-E6B4-88F6-8FA383DF2C2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3" creationId="{788341D4-4179-12AD-F9B5-C4F19312F69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4" creationId="{9BC0CC31-3572-B8BD-1404-7947DDE04D0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102396629" sldId="283"/>
            <ac:spMk id="65" creationId="{374B6276-826F-CBE4-B663-9EDEC340084B}"/>
          </ac:spMkLst>
        </pc:spChg>
        <pc:picChg chg="add mod">
          <ac:chgData name="Kenneth Copas" userId="acf87e8c-e0c4-48a9-850b-6aa06780f160" providerId="ADAL" clId="{774A18C4-AB25-47E3-BB86-8143C4A91D91}" dt="2025-05-28T19:10:45.033" v="5010" actId="1076"/>
          <ac:picMkLst>
            <pc:docMk/>
            <pc:sldMk cId="1102396629" sldId="283"/>
            <ac:picMk id="4" creationId="{666B9F3F-8590-F90E-73C4-7AD9A78EF7D4}"/>
          </ac:picMkLst>
        </pc:picChg>
      </pc:sldChg>
      <pc:sldChg chg="addSp delSp modSp new del mod setBg modAnim delDesignElem">
        <pc:chgData name="Kenneth Copas" userId="acf87e8c-e0c4-48a9-850b-6aa06780f160" providerId="ADAL" clId="{774A18C4-AB25-47E3-BB86-8143C4A91D91}" dt="2025-05-30T14:21:19.058" v="5891" actId="47"/>
        <pc:sldMkLst>
          <pc:docMk/>
          <pc:sldMk cId="198507231" sldId="284"/>
        </pc:sldMkLst>
      </pc:sldChg>
      <pc:sldChg chg="addSp delSp modSp add del mod">
        <pc:chgData name="Kenneth Copas" userId="acf87e8c-e0c4-48a9-850b-6aa06780f160" providerId="ADAL" clId="{774A18C4-AB25-47E3-BB86-8143C4A91D91}" dt="2025-05-28T20:49:54.511" v="5175" actId="47"/>
        <pc:sldMkLst>
          <pc:docMk/>
          <pc:sldMk cId="4277661011" sldId="284"/>
        </pc:sldMkLst>
      </pc:sldChg>
      <pc:sldChg chg="modSp add del">
        <pc:chgData name="Kenneth Copas" userId="acf87e8c-e0c4-48a9-850b-6aa06780f160" providerId="ADAL" clId="{774A18C4-AB25-47E3-BB86-8143C4A91D91}" dt="2025-05-30T13:15:02.717" v="5528" actId="2696"/>
        <pc:sldMkLst>
          <pc:docMk/>
          <pc:sldMk cId="37607245" sldId="285"/>
        </pc:sldMkLst>
      </pc:sldChg>
      <pc:sldChg chg="addSp delSp modSp add mod ord modAnim">
        <pc:chgData name="Kenneth Copas" userId="acf87e8c-e0c4-48a9-850b-6aa06780f160" providerId="ADAL" clId="{774A18C4-AB25-47E3-BB86-8143C4A91D91}" dt="2025-05-30T15:52:48.665" v="6755"/>
        <pc:sldMkLst>
          <pc:docMk/>
          <pc:sldMk cId="3501458890" sldId="285"/>
        </pc:sldMkLst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5" creationId="{7CA7D5B8-5B3C-547E-FFF6-9CDE326B62B6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9" creationId="{1327F2E4-CA81-614D-DCDC-4C62E875A523}"/>
          </ac:spMkLst>
        </pc:spChg>
        <pc:spChg chg="add mod">
          <ac:chgData name="Kenneth Copas" userId="acf87e8c-e0c4-48a9-850b-6aa06780f160" providerId="ADAL" clId="{774A18C4-AB25-47E3-BB86-8143C4A91D91}" dt="2025-05-30T14:24:58.361" v="6079" actId="14100"/>
          <ac:spMkLst>
            <pc:docMk/>
            <pc:sldMk cId="3501458890" sldId="285"/>
            <ac:spMk id="12" creationId="{E952AD3D-E103-5DDB-F1F8-8C231EB5A481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3" creationId="{D3A4E1CE-B1FC-B0AD-2F6C-4AEDAE54F648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4" creationId="{FCF4655C-7F3C-7DD7-B190-AE52C2A51AEB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5" creationId="{4ABF447B-43B5-9A7E-EB28-F69EB01E4BD2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6" creationId="{00A67BC7-1B6C-B7A9-F006-35DFF4E19F2C}"/>
          </ac:spMkLst>
        </pc:spChg>
        <pc:spChg chg="add mod">
          <ac:chgData name="Kenneth Copas" userId="acf87e8c-e0c4-48a9-850b-6aa06780f160" providerId="ADAL" clId="{774A18C4-AB25-47E3-BB86-8143C4A91D91}" dt="2025-05-30T15:52:10.171" v="6751" actId="1076"/>
          <ac:spMkLst>
            <pc:docMk/>
            <pc:sldMk cId="3501458890" sldId="285"/>
            <ac:spMk id="17" creationId="{E59BEAF7-716C-372E-E31E-77FAD3F10371}"/>
          </ac:spMkLst>
        </pc:spChg>
        <pc:picChg chg="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4" creationId="{BCC6CFAC-E9CF-AA53-6BD6-2DAF81F01E1F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8" creationId="{13CD634A-39AB-AF7E-58E3-ABC06FAE13EC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11" creationId="{087E9349-B96B-32D0-4A05-987E91A695FB}"/>
          </ac:picMkLst>
        </pc:picChg>
      </pc:sldChg>
      <pc:sldChg chg="addSp delSp modSp new mod setBg modAnim setClrOvrMap">
        <pc:chgData name="Kenneth Copas" userId="acf87e8c-e0c4-48a9-850b-6aa06780f160" providerId="ADAL" clId="{774A18C4-AB25-47E3-BB86-8143C4A91D91}" dt="2025-05-30T14:32:27.703" v="6389"/>
        <pc:sldMkLst>
          <pc:docMk/>
          <pc:sldMk cId="3203667889" sldId="286"/>
        </pc:sldMkLst>
        <pc:spChg chg="mo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2" creationId="{D794FC7C-422F-BB91-B129-DA305A49A1E9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19" creationId="{BACC6370-2D7E-4714-9D71-7542949D7D5D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0" creationId="{F68B3F68-107C-434F-AA38-110D5EA91B85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1" creationId="{AAD0DBB9-1A4B-4391-81D4-CB19F9AB918A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2" creationId="{063BBA22-50EA-4C4D-BE05-F1CE4E63AA56}"/>
          </ac:spMkLst>
        </pc:spChg>
        <pc:graphicFrameChg chg="add mod">
          <ac:chgData name="Kenneth Copas" userId="acf87e8c-e0c4-48a9-850b-6aa06780f160" providerId="ADAL" clId="{774A18C4-AB25-47E3-BB86-8143C4A91D91}" dt="2025-05-30T14:32:27.703" v="6389"/>
          <ac:graphicFrameMkLst>
            <pc:docMk/>
            <pc:sldMk cId="3203667889" sldId="286"/>
            <ac:graphicFrameMk id="123" creationId="{937E1B2D-51BE-E284-1FB9-D4C68D4DE2A7}"/>
          </ac:graphicFrameMkLst>
        </pc:graphicFrameChg>
      </pc:sldChg>
      <pc:sldChg chg="addSp delSp modSp add mod delAnim modAnim">
        <pc:chgData name="Kenneth Copas" userId="acf87e8c-e0c4-48a9-850b-6aa06780f160" providerId="ADAL" clId="{774A18C4-AB25-47E3-BB86-8143C4A91D91}" dt="2025-05-30T14:55:52.368" v="6543" actId="20577"/>
        <pc:sldMkLst>
          <pc:docMk/>
          <pc:sldMk cId="584810815" sldId="287"/>
        </pc:sldMkLst>
        <pc:spChg chg="add 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2" creationId="{30901AEE-291A-20EA-5635-E348019F964D}"/>
          </ac:spMkLst>
        </pc:spChg>
        <pc:spChg chg="add mod">
          <ac:chgData name="Kenneth Copas" userId="acf87e8c-e0c4-48a9-850b-6aa06780f160" providerId="ADAL" clId="{774A18C4-AB25-47E3-BB86-8143C4A91D91}" dt="2025-05-30T14:55:52.368" v="6543" actId="20577"/>
          <ac:spMkLst>
            <pc:docMk/>
            <pc:sldMk cId="584810815" sldId="287"/>
            <ac:spMk id="7" creationId="{EE0E4F30-6202-F1F4-3E2D-D91CFB7A9D1E}"/>
          </ac:spMkLst>
        </pc:spChg>
        <pc:spChg chg="mod">
          <ac:chgData name="Kenneth Copas" userId="acf87e8c-e0c4-48a9-850b-6aa06780f160" providerId="ADAL" clId="{774A18C4-AB25-47E3-BB86-8143C4A91D91}" dt="2025-05-30T14:33:06.850" v="6405" actId="20577"/>
          <ac:spMkLst>
            <pc:docMk/>
            <pc:sldMk cId="584810815" sldId="287"/>
            <ac:spMk id="12" creationId="{69C2B421-86CB-BD8A-53EF-1EEB7C47D20C}"/>
          </ac:spMkLst>
        </pc:spChg>
        <pc:spChg chg="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14" creationId="{000254C5-2B6E-C812-B4A1-C95A30B528A7}"/>
          </ac:spMkLst>
        </pc:spChg>
        <pc:spChg chg="add mod">
          <ac:chgData name="Kenneth Copas" userId="acf87e8c-e0c4-48a9-850b-6aa06780f160" providerId="ADAL" clId="{774A18C4-AB25-47E3-BB86-8143C4A91D91}" dt="2025-05-30T14:49:59.807" v="6507" actId="1076"/>
          <ac:spMkLst>
            <pc:docMk/>
            <pc:sldMk cId="584810815" sldId="287"/>
            <ac:spMk id="19" creationId="{D3933ACF-180D-740A-A414-4AD2AF049575}"/>
          </ac:spMkLst>
        </pc:spChg>
        <pc:spChg chg="add mod">
          <ac:chgData name="Kenneth Copas" userId="acf87e8c-e0c4-48a9-850b-6aa06780f160" providerId="ADAL" clId="{774A18C4-AB25-47E3-BB86-8143C4A91D91}" dt="2025-05-30T14:51:13.413" v="6518" actId="20577"/>
          <ac:spMkLst>
            <pc:docMk/>
            <pc:sldMk cId="584810815" sldId="287"/>
            <ac:spMk id="22" creationId="{CDDF174D-9B38-3A9B-4749-98496A37A94E}"/>
          </ac:spMkLst>
        </pc:spChg>
        <pc:picChg chg="add mod">
          <ac:chgData name="Kenneth Copas" userId="acf87e8c-e0c4-48a9-850b-6aa06780f160" providerId="ADAL" clId="{774A18C4-AB25-47E3-BB86-8143C4A91D91}" dt="2025-05-30T14:49:43.381" v="6505" actId="1076"/>
          <ac:picMkLst>
            <pc:docMk/>
            <pc:sldMk cId="584810815" sldId="287"/>
            <ac:picMk id="6" creationId="{2641FE38-7B11-47EC-0314-5F18B07BE978}"/>
          </ac:picMkLst>
        </pc:picChg>
        <pc:picChg chg="add mod">
          <ac:chgData name="Kenneth Copas" userId="acf87e8c-e0c4-48a9-850b-6aa06780f160" providerId="ADAL" clId="{774A18C4-AB25-47E3-BB86-8143C4A91D91}" dt="2025-05-30T14:50:56.830" v="6514" actId="1076"/>
          <ac:picMkLst>
            <pc:docMk/>
            <pc:sldMk cId="584810815" sldId="287"/>
            <ac:picMk id="21" creationId="{BEDAF339-E7D3-5950-8340-283F540CE7A9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5-30T15:50:38.115" v="6740"/>
        <pc:sldMkLst>
          <pc:docMk/>
          <pc:sldMk cId="433942857" sldId="288"/>
        </pc:sldMkLst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7" creationId="{FD00F5D8-6004-B12E-C291-550D644B076F}"/>
          </ac:spMkLst>
        </pc:spChg>
        <pc:spChg chg="mod">
          <ac:chgData name="Kenneth Copas" userId="acf87e8c-e0c4-48a9-850b-6aa06780f160" providerId="ADAL" clId="{774A18C4-AB25-47E3-BB86-8143C4A91D91}" dt="2025-05-30T14:33:24.902" v="6439" actId="14100"/>
          <ac:spMkLst>
            <pc:docMk/>
            <pc:sldMk cId="433942857" sldId="288"/>
            <ac:spMk id="12" creationId="{2A031A77-9648-BC43-8F07-67E87486DF21}"/>
          </ac:spMkLst>
        </pc:spChg>
        <pc:spChg chg="add del mod">
          <ac:chgData name="Kenneth Copas" userId="acf87e8c-e0c4-48a9-850b-6aa06780f160" providerId="ADAL" clId="{774A18C4-AB25-47E3-BB86-8143C4A91D91}" dt="2025-05-30T15:47:12.403" v="6647" actId="1076"/>
          <ac:spMkLst>
            <pc:docMk/>
            <pc:sldMk cId="433942857" sldId="288"/>
            <ac:spMk id="14" creationId="{A5E5C198-6A64-9525-D6A4-C13CC0E01C90}"/>
          </ac:spMkLst>
        </pc:spChg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17" creationId="{CA7409C4-C699-EDC6-D092-10E6E6DD9761}"/>
          </ac:spMkLst>
        </pc:spChg>
        <pc:spChg chg="add mod">
          <ac:chgData name="Kenneth Copas" userId="acf87e8c-e0c4-48a9-850b-6aa06780f160" providerId="ADAL" clId="{774A18C4-AB25-47E3-BB86-8143C4A91D91}" dt="2025-05-30T15:50:06.298" v="6737" actId="1076"/>
          <ac:spMkLst>
            <pc:docMk/>
            <pc:sldMk cId="433942857" sldId="288"/>
            <ac:spMk id="18" creationId="{D8104336-1EB1-D96C-7A3C-50E76447CBB4}"/>
          </ac:spMkLst>
        </pc:spChg>
        <pc:spChg chg="add mod">
          <ac:chgData name="Kenneth Copas" userId="acf87e8c-e0c4-48a9-850b-6aa06780f160" providerId="ADAL" clId="{774A18C4-AB25-47E3-BB86-8143C4A91D91}" dt="2025-05-30T15:49:58.918" v="6736" actId="1076"/>
          <ac:spMkLst>
            <pc:docMk/>
            <pc:sldMk cId="433942857" sldId="288"/>
            <ac:spMk id="19" creationId="{31D7246C-B750-0B02-F15A-1E8BF6CD515F}"/>
          </ac:spMkLst>
        </pc:spChg>
        <pc:picChg chg="add mod">
          <ac:chgData name="Kenneth Copas" userId="acf87e8c-e0c4-48a9-850b-6aa06780f160" providerId="ADAL" clId="{774A18C4-AB25-47E3-BB86-8143C4A91D91}" dt="2025-05-30T15:47:47.422" v="6652" actId="1076"/>
          <ac:picMkLst>
            <pc:docMk/>
            <pc:sldMk cId="433942857" sldId="288"/>
            <ac:picMk id="6" creationId="{35AD2E29-1BCC-6EF3-F69F-F4E906A035C9}"/>
          </ac:picMkLst>
        </pc:picChg>
        <pc:picChg chg="add mod">
          <ac:chgData name="Kenneth Copas" userId="acf87e8c-e0c4-48a9-850b-6aa06780f160" providerId="ADAL" clId="{774A18C4-AB25-47E3-BB86-8143C4A91D91}" dt="2025-05-30T15:47:56.760" v="6654" actId="1076"/>
          <ac:picMkLst>
            <pc:docMk/>
            <pc:sldMk cId="433942857" sldId="288"/>
            <ac:picMk id="10" creationId="{40C7D004-0E44-7262-CFF5-320D357C4F40}"/>
          </ac:picMkLst>
        </pc:picChg>
      </pc:sldChg>
      <pc:sldChg chg="add del">
        <pc:chgData name="Kenneth Copas" userId="acf87e8c-e0c4-48a9-850b-6aa06780f160" providerId="ADAL" clId="{774A18C4-AB25-47E3-BB86-8143C4A91D91}" dt="2025-05-30T17:08:19.151" v="7303"/>
        <pc:sldMkLst>
          <pc:docMk/>
          <pc:sldMk cId="1122046447" sldId="289"/>
        </pc:sldMkLst>
      </pc:sldChg>
      <pc:sldChg chg="modSp new del mod">
        <pc:chgData name="Kenneth Copas" userId="acf87e8c-e0c4-48a9-850b-6aa06780f160" providerId="ADAL" clId="{774A18C4-AB25-47E3-BB86-8143C4A91D91}" dt="2025-06-02T12:50:14.055" v="7344" actId="47"/>
        <pc:sldMkLst>
          <pc:docMk/>
          <pc:sldMk cId="1538926116" sldId="289"/>
        </pc:sldMkLst>
        <pc:spChg chg="mod">
          <ac:chgData name="Kenneth Copas" userId="acf87e8c-e0c4-48a9-850b-6aa06780f160" providerId="ADAL" clId="{774A18C4-AB25-47E3-BB86-8143C4A91D91}" dt="2025-06-02T12:47:33.351" v="7340" actId="20577"/>
          <ac:spMkLst>
            <pc:docMk/>
            <pc:sldMk cId="1538926116" sldId="289"/>
            <ac:spMk id="2" creationId="{828290C9-F501-3310-03B2-EE62478422F5}"/>
          </ac:spMkLst>
        </pc:spChg>
      </pc:sldChg>
      <pc:sldChg chg="addSp delSp modSp add del mod modAnim">
        <pc:chgData name="Kenneth Copas" userId="acf87e8c-e0c4-48a9-850b-6aa06780f160" providerId="ADAL" clId="{774A18C4-AB25-47E3-BB86-8143C4A91D91}" dt="2025-05-30T16:06:51.666" v="7298" actId="47"/>
        <pc:sldMkLst>
          <pc:docMk/>
          <pc:sldMk cId="1896662671" sldId="289"/>
        </pc:sldMkLst>
      </pc:sldChg>
      <pc:sldChg chg="addSp delSp modSp add del mod ord modAnim">
        <pc:chgData name="Kenneth Copas" userId="acf87e8c-e0c4-48a9-850b-6aa06780f160" providerId="ADAL" clId="{774A18C4-AB25-47E3-BB86-8143C4A91D91}" dt="2025-06-02T13:23:48.366" v="8025" actId="47"/>
        <pc:sldMkLst>
          <pc:docMk/>
          <pc:sldMk cId="3468607196" sldId="290"/>
        </pc:sldMkLst>
        <pc:spChg chg="mod">
          <ac:chgData name="Kenneth Copas" userId="acf87e8c-e0c4-48a9-850b-6aa06780f160" providerId="ADAL" clId="{774A18C4-AB25-47E3-BB86-8143C4A91D91}" dt="2025-06-02T13:17:41.201" v="7956" actId="20577"/>
          <ac:spMkLst>
            <pc:docMk/>
            <pc:sldMk cId="3468607196" sldId="290"/>
            <ac:spMk id="2" creationId="{C7A117D2-B58F-80B7-A7C2-9EAFC52113FD}"/>
          </ac:spMkLst>
        </pc:spChg>
        <pc:spChg chg="del">
          <ac:chgData name="Kenneth Copas" userId="acf87e8c-e0c4-48a9-850b-6aa06780f160" providerId="ADAL" clId="{774A18C4-AB25-47E3-BB86-8143C4A91D91}" dt="2025-06-02T12:50:32.358" v="7382" actId="478"/>
          <ac:spMkLst>
            <pc:docMk/>
            <pc:sldMk cId="3468607196" sldId="290"/>
            <ac:spMk id="3" creationId="{61EC6995-6CA2-22FD-AD3C-551392A2C389}"/>
          </ac:spMkLst>
        </pc:spChg>
        <pc:spChg chg="del">
          <ac:chgData name="Kenneth Copas" userId="acf87e8c-e0c4-48a9-850b-6aa06780f160" providerId="ADAL" clId="{774A18C4-AB25-47E3-BB86-8143C4A91D91}" dt="2025-06-02T12:50:33.438" v="7383" actId="478"/>
          <ac:spMkLst>
            <pc:docMk/>
            <pc:sldMk cId="3468607196" sldId="290"/>
            <ac:spMk id="5" creationId="{A9D1B741-9B5A-1482-162E-33FA6948DB2B}"/>
          </ac:spMkLst>
        </pc:spChg>
        <pc:spChg chg="del">
          <ac:chgData name="Kenneth Copas" userId="acf87e8c-e0c4-48a9-850b-6aa06780f160" providerId="ADAL" clId="{774A18C4-AB25-47E3-BB86-8143C4A91D91}" dt="2025-06-02T12:50:34.998" v="7384" actId="478"/>
          <ac:spMkLst>
            <pc:docMk/>
            <pc:sldMk cId="3468607196" sldId="290"/>
            <ac:spMk id="6" creationId="{20E1A2D3-BC91-76AA-4268-52363EAC2C22}"/>
          </ac:spMkLst>
        </pc:spChg>
        <pc:spChg chg="mod">
          <ac:chgData name="Kenneth Copas" userId="acf87e8c-e0c4-48a9-850b-6aa06780f160" providerId="ADAL" clId="{774A18C4-AB25-47E3-BB86-8143C4A91D91}" dt="2025-06-02T12:50:28.178" v="7380" actId="1076"/>
          <ac:spMkLst>
            <pc:docMk/>
            <pc:sldMk cId="3468607196" sldId="290"/>
            <ac:spMk id="7" creationId="{A8EC238C-D9CC-6769-E866-0D1916F869A1}"/>
          </ac:spMkLst>
        </pc:spChg>
        <pc:spChg chg="add mod">
          <ac:chgData name="Kenneth Copas" userId="acf87e8c-e0c4-48a9-850b-6aa06780f160" providerId="ADAL" clId="{774A18C4-AB25-47E3-BB86-8143C4A91D91}" dt="2025-06-02T13:12:36.380" v="7663" actId="1076"/>
          <ac:spMkLst>
            <pc:docMk/>
            <pc:sldMk cId="3468607196" sldId="290"/>
            <ac:spMk id="14" creationId="{32C4F5C9-BD76-253E-76FE-B7D14D11C9CC}"/>
          </ac:spMkLst>
        </pc:spChg>
        <pc:picChg chg="del">
          <ac:chgData name="Kenneth Copas" userId="acf87e8c-e0c4-48a9-850b-6aa06780f160" providerId="ADAL" clId="{774A18C4-AB25-47E3-BB86-8143C4A91D91}" dt="2025-06-02T12:50:29.677" v="7381" actId="478"/>
          <ac:picMkLst>
            <pc:docMk/>
            <pc:sldMk cId="3468607196" sldId="290"/>
            <ac:picMk id="4" creationId="{093CDA8F-77C1-4015-6923-420D5F15CE20}"/>
          </ac:picMkLst>
        </pc:picChg>
        <pc:picChg chg="add mod">
          <ac:chgData name="Kenneth Copas" userId="acf87e8c-e0c4-48a9-850b-6aa06780f160" providerId="ADAL" clId="{774A18C4-AB25-47E3-BB86-8143C4A91D91}" dt="2025-06-02T13:11:56.839" v="7655" actId="108"/>
          <ac:picMkLst>
            <pc:docMk/>
            <pc:sldMk cId="3468607196" sldId="290"/>
            <ac:picMk id="9" creationId="{41BBDA10-C899-6986-4BC3-168F2028BE1E}"/>
          </ac:picMkLst>
        </pc:picChg>
        <pc:picChg chg="add mod">
          <ac:chgData name="Kenneth Copas" userId="acf87e8c-e0c4-48a9-850b-6aa06780f160" providerId="ADAL" clId="{774A18C4-AB25-47E3-BB86-8143C4A91D91}" dt="2025-06-02T13:12:06.241" v="7658" actId="1076"/>
          <ac:picMkLst>
            <pc:docMk/>
            <pc:sldMk cId="3468607196" sldId="290"/>
            <ac:picMk id="11" creationId="{5F528046-CCDB-8274-639D-390628841335}"/>
          </ac:picMkLst>
        </pc:picChg>
        <pc:picChg chg="add mod">
          <ac:chgData name="Kenneth Copas" userId="acf87e8c-e0c4-48a9-850b-6aa06780f160" providerId="ADAL" clId="{774A18C4-AB25-47E3-BB86-8143C4A91D91}" dt="2025-06-02T13:11:59.821" v="7656" actId="1076"/>
          <ac:picMkLst>
            <pc:docMk/>
            <pc:sldMk cId="3468607196" sldId="290"/>
            <ac:picMk id="13" creationId="{77A9A082-8B48-7DD5-2719-57CC13FC3DCB}"/>
          </ac:picMkLst>
        </pc:picChg>
        <pc:picChg chg="add mod">
          <ac:chgData name="Kenneth Copas" userId="acf87e8c-e0c4-48a9-850b-6aa06780f160" providerId="ADAL" clId="{774A18C4-AB25-47E3-BB86-8143C4A91D91}" dt="2025-06-02T13:14:51.479" v="7690" actId="207"/>
          <ac:picMkLst>
            <pc:docMk/>
            <pc:sldMk cId="3468607196" sldId="290"/>
            <ac:picMk id="16" creationId="{63FB0E2F-3C23-DE85-647F-B0DA96A1AE73}"/>
          </ac:picMkLst>
        </pc:picChg>
        <pc:picChg chg="add del mod">
          <ac:chgData name="Kenneth Copas" userId="acf87e8c-e0c4-48a9-850b-6aa06780f160" providerId="ADAL" clId="{774A18C4-AB25-47E3-BB86-8143C4A91D91}" dt="2025-06-02T13:14:55.427" v="7692" actId="478"/>
          <ac:picMkLst>
            <pc:docMk/>
            <pc:sldMk cId="3468607196" sldId="290"/>
            <ac:picMk id="17" creationId="{29BBB1F4-CB9D-FA89-8D44-D456E1747CDE}"/>
          </ac:picMkLst>
        </pc:picChg>
        <pc:picChg chg="add mod">
          <ac:chgData name="Kenneth Copas" userId="acf87e8c-e0c4-48a9-850b-6aa06780f160" providerId="ADAL" clId="{774A18C4-AB25-47E3-BB86-8143C4A91D91}" dt="2025-06-02T13:15:14.776" v="7696" actId="14100"/>
          <ac:picMkLst>
            <pc:docMk/>
            <pc:sldMk cId="3468607196" sldId="290"/>
            <ac:picMk id="18" creationId="{07DCA6AC-C918-174B-6D0D-3994286F86C4}"/>
          </ac:picMkLst>
        </pc:picChg>
        <pc:picChg chg="add del mod">
          <ac:chgData name="Kenneth Copas" userId="acf87e8c-e0c4-48a9-850b-6aa06780f160" providerId="ADAL" clId="{774A18C4-AB25-47E3-BB86-8143C4A91D91}" dt="2025-06-02T13:07:12.678" v="7616" actId="478"/>
          <ac:picMkLst>
            <pc:docMk/>
            <pc:sldMk cId="3468607196" sldId="290"/>
            <ac:picMk id="1026" creationId="{B9725EF8-C87D-4CBA-950B-0E4D9C103C6B}"/>
          </ac:picMkLst>
        </pc:picChg>
        <pc:picChg chg="add del mod">
          <ac:chgData name="Kenneth Copas" userId="acf87e8c-e0c4-48a9-850b-6aa06780f160" providerId="ADAL" clId="{774A18C4-AB25-47E3-BB86-8143C4A91D91}" dt="2025-06-02T13:05:53.201" v="7595" actId="478"/>
          <ac:picMkLst>
            <pc:docMk/>
            <pc:sldMk cId="3468607196" sldId="290"/>
            <ac:picMk id="1028" creationId="{DFC357F6-5362-DEB0-D686-77E4B0DDB134}"/>
          </ac:picMkLst>
        </pc:picChg>
        <pc:picChg chg="add del mod">
          <ac:chgData name="Kenneth Copas" userId="acf87e8c-e0c4-48a9-850b-6aa06780f160" providerId="ADAL" clId="{774A18C4-AB25-47E3-BB86-8143C4A91D91}" dt="2025-06-02T13:06:18.317" v="7605" actId="478"/>
          <ac:picMkLst>
            <pc:docMk/>
            <pc:sldMk cId="3468607196" sldId="290"/>
            <ac:picMk id="1030" creationId="{0B70E174-D24B-DA04-C1B9-0F68C74277FD}"/>
          </ac:picMkLst>
        </pc:picChg>
      </pc:sldChg>
      <pc:sldChg chg="addSp delSp modSp add mod ord modAnim">
        <pc:chgData name="Kenneth Copas" userId="acf87e8c-e0c4-48a9-850b-6aa06780f160" providerId="ADAL" clId="{774A18C4-AB25-47E3-BB86-8143C4A91D91}" dt="2025-06-02T13:47:01.525" v="8027" actId="1076"/>
        <pc:sldMkLst>
          <pc:docMk/>
          <pc:sldMk cId="2688493855" sldId="291"/>
        </pc:sldMkLst>
        <pc:spChg chg="mod">
          <ac:chgData name="Kenneth Copas" userId="acf87e8c-e0c4-48a9-850b-6aa06780f160" providerId="ADAL" clId="{774A18C4-AB25-47E3-BB86-8143C4A91D91}" dt="2025-06-02T13:47:01.525" v="8027" actId="1076"/>
          <ac:spMkLst>
            <pc:docMk/>
            <pc:sldMk cId="2688493855" sldId="291"/>
            <ac:spMk id="2" creationId="{CFCC6AEC-3F64-8743-47C4-FB2B5EF5EE97}"/>
          </ac:spMkLst>
        </pc:spChg>
        <pc:spChg chg="add del mod">
          <ac:chgData name="Kenneth Copas" userId="acf87e8c-e0c4-48a9-850b-6aa06780f160" providerId="ADAL" clId="{774A18C4-AB25-47E3-BB86-8143C4A91D91}" dt="2025-06-02T13:20:44.918" v="7978" actId="478"/>
          <ac:spMkLst>
            <pc:docMk/>
            <pc:sldMk cId="2688493855" sldId="291"/>
            <ac:spMk id="4" creationId="{23DD08E5-EFAA-554B-F06B-38008FA40EDB}"/>
          </ac:spMkLst>
        </pc:spChg>
        <pc:spChg chg="add mod">
          <ac:chgData name="Kenneth Copas" userId="acf87e8c-e0c4-48a9-850b-6aa06780f160" providerId="ADAL" clId="{774A18C4-AB25-47E3-BB86-8143C4A91D91}" dt="2025-06-02T13:22:13.579" v="7993" actId="1076"/>
          <ac:spMkLst>
            <pc:docMk/>
            <pc:sldMk cId="2688493855" sldId="291"/>
            <ac:spMk id="8" creationId="{15812F97-35BE-AA57-10CC-9A99A365C6F2}"/>
          </ac:spMkLst>
        </pc:spChg>
        <pc:spChg chg="add mod">
          <ac:chgData name="Kenneth Copas" userId="acf87e8c-e0c4-48a9-850b-6aa06780f160" providerId="ADAL" clId="{774A18C4-AB25-47E3-BB86-8143C4A91D91}" dt="2025-06-02T13:22:29.266" v="7995" actId="20577"/>
          <ac:spMkLst>
            <pc:docMk/>
            <pc:sldMk cId="2688493855" sldId="291"/>
            <ac:spMk id="11" creationId="{C750CAA5-91FF-39E0-42F6-06E3AF2BBB26}"/>
          </ac:spMkLst>
        </pc:spChg>
        <pc:spChg chg="add mod">
          <ac:chgData name="Kenneth Copas" userId="acf87e8c-e0c4-48a9-850b-6aa06780f160" providerId="ADAL" clId="{774A18C4-AB25-47E3-BB86-8143C4A91D91}" dt="2025-06-02T13:23:01.748" v="8005" actId="1076"/>
          <ac:spMkLst>
            <pc:docMk/>
            <pc:sldMk cId="2688493855" sldId="291"/>
            <ac:spMk id="12" creationId="{84704CFC-0DFB-BFC8-0F2D-6444F0DEB768}"/>
          </ac:spMkLst>
        </pc:spChg>
        <pc:spChg chg="add mod">
          <ac:chgData name="Kenneth Copas" userId="acf87e8c-e0c4-48a9-850b-6aa06780f160" providerId="ADAL" clId="{774A18C4-AB25-47E3-BB86-8143C4A91D91}" dt="2025-06-02T13:23:06.496" v="8007" actId="1076"/>
          <ac:spMkLst>
            <pc:docMk/>
            <pc:sldMk cId="2688493855" sldId="291"/>
            <ac:spMk id="13" creationId="{42F15E1B-D42F-EDD7-9342-931AAC559FA3}"/>
          </ac:spMkLst>
        </pc:spChg>
        <pc:graphicFrameChg chg="del">
          <ac:chgData name="Kenneth Copas" userId="acf87e8c-e0c4-48a9-850b-6aa06780f160" providerId="ADAL" clId="{774A18C4-AB25-47E3-BB86-8143C4A91D91}" dt="2025-06-02T13:20:43.465" v="7977" actId="478"/>
          <ac:graphicFrameMkLst>
            <pc:docMk/>
            <pc:sldMk cId="2688493855" sldId="291"/>
            <ac:graphicFrameMk id="123" creationId="{E3F74B3D-C8AF-6E31-1107-2555FB883482}"/>
          </ac:graphicFrameMkLst>
        </pc:graphicFrame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5" creationId="{67BA043E-3C8A-FAE9-18A9-F61F52C39545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6" creationId="{2EDF6161-998B-CC7C-76EE-127E51EB7B4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7" creationId="{D16A92E7-1D37-802F-2801-9F83273E161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9" creationId="{6CA0DC8C-FD9A-9D33-04C8-842CAEC989EE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10" creationId="{253B5853-E731-ADFF-F041-303F313BC1FF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6-02T14:15:11.833" v="8562" actId="14100"/>
        <pc:sldMkLst>
          <pc:docMk/>
          <pc:sldMk cId="528160161" sldId="292"/>
        </pc:sldMkLst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2" creationId="{A63B346C-2B1F-9E76-2EFE-70EA021EA306}"/>
          </ac:spMkLst>
        </pc:spChg>
        <pc:spChg chg="add del mod">
          <ac:chgData name="Kenneth Copas" userId="acf87e8c-e0c4-48a9-850b-6aa06780f160" providerId="ADAL" clId="{774A18C4-AB25-47E3-BB86-8143C4A91D91}" dt="2025-06-02T13:56:35.377" v="8157" actId="478"/>
          <ac:spMkLst>
            <pc:docMk/>
            <pc:sldMk cId="528160161" sldId="292"/>
            <ac:spMk id="4" creationId="{3735CA4C-ABDF-B842-E3EB-0A8B77E7A796}"/>
          </ac:spMkLst>
        </pc:spChg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8" creationId="{64840C6D-0E34-89DE-9D56-FCD633C3825E}"/>
          </ac:spMkLst>
        </pc:spChg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11" creationId="{019EBE41-4B70-7572-650C-A045BB73C840}"/>
          </ac:spMkLst>
        </pc:spChg>
        <pc:spChg chg="add del">
          <ac:chgData name="Kenneth Copas" userId="acf87e8c-e0c4-48a9-850b-6aa06780f160" providerId="ADAL" clId="{774A18C4-AB25-47E3-BB86-8143C4A91D91}" dt="2025-06-02T13:56:37.961" v="8158" actId="478"/>
          <ac:spMkLst>
            <pc:docMk/>
            <pc:sldMk cId="528160161" sldId="292"/>
            <ac:spMk id="12" creationId="{285432D9-D694-84AC-8E60-0817128E8138}"/>
          </ac:spMkLst>
        </pc:spChg>
        <pc:spChg chg="add del mod">
          <ac:chgData name="Kenneth Copas" userId="acf87e8c-e0c4-48a9-850b-6aa06780f160" providerId="ADAL" clId="{774A18C4-AB25-47E3-BB86-8143C4A91D91}" dt="2025-06-02T13:56:41.937" v="8161" actId="478"/>
          <ac:spMkLst>
            <pc:docMk/>
            <pc:sldMk cId="528160161" sldId="292"/>
            <ac:spMk id="13" creationId="{BAB5277E-2B91-EAED-4B19-EF5104B361F4}"/>
          </ac:spMkLst>
        </pc:spChg>
        <pc:spChg chg="add mod">
          <ac:chgData name="Kenneth Copas" userId="acf87e8c-e0c4-48a9-850b-6aa06780f160" providerId="ADAL" clId="{774A18C4-AB25-47E3-BB86-8143C4A91D91}" dt="2025-06-02T13:57:00.023" v="8192" actId="1076"/>
          <ac:spMkLst>
            <pc:docMk/>
            <pc:sldMk cId="528160161" sldId="292"/>
            <ac:spMk id="16" creationId="{CB2D633C-5471-3CCC-C152-2F66BCC723BD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8" creationId="{82424344-E3E3-5D26-B296-EB6EFB05A88F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9" creationId="{FED06237-73E9-B5F2-E272-C68E59A1AF4E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20" creationId="{8257820B-FECA-0561-B79D-7F0E0CEC5D98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4" creationId="{3B65B3AA-C88B-D701-62AC-0496DFAA68CD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5" creationId="{52250DB2-E7B3-F253-BAFD-3C3D15357D24}"/>
          </ac:spMkLst>
        </pc:spChg>
        <pc:spChg chg="add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6" creationId="{B3F2ABE8-9451-250B-2A25-E6868B4404E3}"/>
          </ac:spMkLst>
        </pc:spChg>
        <pc:spChg chg="add del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7" creationId="{9BED0158-E59A-9488-F686-A5E97A770987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8" creationId="{3C0BBDB8-99D3-95B3-1C2E-E3E047F43FCF}"/>
          </ac:spMkLst>
        </pc:spChg>
        <pc:spChg chg="add mod">
          <ac:chgData name="Kenneth Copas" userId="acf87e8c-e0c4-48a9-850b-6aa06780f160" providerId="ADAL" clId="{774A18C4-AB25-47E3-BB86-8143C4A91D91}" dt="2025-06-02T14:14:00.782" v="8559" actId="1076"/>
          <ac:spMkLst>
            <pc:docMk/>
            <pc:sldMk cId="528160161" sldId="292"/>
            <ac:spMk id="29" creationId="{023B3F5B-8781-DAA0-14E8-A09CF5BAAEDB}"/>
          </ac:spMkLst>
        </pc:spChg>
        <pc:spChg chg="mod">
          <ac:chgData name="Kenneth Copas" userId="acf87e8c-e0c4-48a9-850b-6aa06780f160" providerId="ADAL" clId="{774A18C4-AB25-47E3-BB86-8143C4A91D91}" dt="2025-06-02T14:04:09.199" v="8334"/>
          <ac:spMkLst>
            <pc:docMk/>
            <pc:sldMk cId="528160161" sldId="292"/>
            <ac:spMk id="31" creationId="{9906675F-4913-7D74-CAD1-FE0FAFE7106C}"/>
          </ac:spMkLst>
        </pc:spChg>
        <pc:spChg chg="mod">
          <ac:chgData name="Kenneth Copas" userId="acf87e8c-e0c4-48a9-850b-6aa06780f160" providerId="ADAL" clId="{774A18C4-AB25-47E3-BB86-8143C4A91D91}" dt="2025-06-02T14:12:38.806" v="8536"/>
          <ac:spMkLst>
            <pc:docMk/>
            <pc:sldMk cId="528160161" sldId="292"/>
            <ac:spMk id="32" creationId="{31B4F79E-C6BA-8A56-9BB1-C976A2ABDDEF}"/>
          </ac:spMkLst>
        </pc:spChg>
        <pc:spChg chg="mod">
          <ac:chgData name="Kenneth Copas" userId="acf87e8c-e0c4-48a9-850b-6aa06780f160" providerId="ADAL" clId="{774A18C4-AB25-47E3-BB86-8143C4A91D91}" dt="2025-06-02T14:04:16.452" v="8336"/>
          <ac:spMkLst>
            <pc:docMk/>
            <pc:sldMk cId="528160161" sldId="292"/>
            <ac:spMk id="34" creationId="{C5E74726-2142-E4B6-047F-B92FB5855B2B}"/>
          </ac:spMkLst>
        </pc:spChg>
        <pc:spChg chg="mod">
          <ac:chgData name="Kenneth Copas" userId="acf87e8c-e0c4-48a9-850b-6aa06780f160" providerId="ADAL" clId="{774A18C4-AB25-47E3-BB86-8143C4A91D91}" dt="2025-06-02T14:13:48.115" v="8558" actId="113"/>
          <ac:spMkLst>
            <pc:docMk/>
            <pc:sldMk cId="528160161" sldId="292"/>
            <ac:spMk id="35" creationId="{9B16369E-5FB3-0C37-4C32-AC4754780047}"/>
          </ac:spMkLst>
        </pc:spChg>
        <pc:spChg chg="add mod">
          <ac:chgData name="Kenneth Copas" userId="acf87e8c-e0c4-48a9-850b-6aa06780f160" providerId="ADAL" clId="{774A18C4-AB25-47E3-BB86-8143C4A91D91}" dt="2025-06-02T14:06:56.423" v="8473"/>
          <ac:spMkLst>
            <pc:docMk/>
            <pc:sldMk cId="528160161" sldId="292"/>
            <ac:spMk id="36" creationId="{B5CB0ED4-ADB4-B9A7-CD1F-0F82CF247B60}"/>
          </ac:spMkLst>
        </pc:spChg>
        <pc:spChg chg="add del mod">
          <ac:chgData name="Kenneth Copas" userId="acf87e8c-e0c4-48a9-850b-6aa06780f160" providerId="ADAL" clId="{774A18C4-AB25-47E3-BB86-8143C4A91D91}" dt="2025-06-02T14:07:10.204" v="8478" actId="478"/>
          <ac:spMkLst>
            <pc:docMk/>
            <pc:sldMk cId="528160161" sldId="292"/>
            <ac:spMk id="37" creationId="{53A0468A-FF08-DC8A-126C-2DF6B2CA9DBF}"/>
          </ac:spMkLst>
        </pc:spChg>
        <pc:grpChg chg="add mod">
          <ac:chgData name="Kenneth Copas" userId="acf87e8c-e0c4-48a9-850b-6aa06780f160" providerId="ADAL" clId="{774A18C4-AB25-47E3-BB86-8143C4A91D91}" dt="2025-06-02T14:02:33.279" v="8238" actId="1076"/>
          <ac:grpSpMkLst>
            <pc:docMk/>
            <pc:sldMk cId="528160161" sldId="292"/>
            <ac:grpSpMk id="21" creationId="{2D26E21E-001A-EBB4-6FBD-8C567D26688F}"/>
          </ac:grpSpMkLst>
        </pc:grpChg>
        <pc:grpChg chg="add del mod">
          <ac:chgData name="Kenneth Copas" userId="acf87e8c-e0c4-48a9-850b-6aa06780f160" providerId="ADAL" clId="{774A18C4-AB25-47E3-BB86-8143C4A91D91}" dt="2025-06-02T14:02:38.103" v="8240" actId="478"/>
          <ac:grpSpMkLst>
            <pc:docMk/>
            <pc:sldMk cId="528160161" sldId="292"/>
            <ac:grpSpMk id="22" creationId="{62979CD7-E2DB-49B5-C05F-88DADC71E578}"/>
          </ac:grpSpMkLst>
        </pc:grpChg>
        <pc:grpChg chg="add del mod">
          <ac:chgData name="Kenneth Copas" userId="acf87e8c-e0c4-48a9-850b-6aa06780f160" providerId="ADAL" clId="{774A18C4-AB25-47E3-BB86-8143C4A91D91}" dt="2025-06-02T14:02:39.426" v="8241" actId="478"/>
          <ac:grpSpMkLst>
            <pc:docMk/>
            <pc:sldMk cId="528160161" sldId="292"/>
            <ac:grpSpMk id="23" creationId="{2A4D81C1-4C07-DC2F-CE86-B5C6799605CA}"/>
          </ac:grpSpMkLst>
        </pc:grpChg>
        <pc:grpChg chg="add mod">
          <ac:chgData name="Kenneth Copas" userId="acf87e8c-e0c4-48a9-850b-6aa06780f160" providerId="ADAL" clId="{774A18C4-AB25-47E3-BB86-8143C4A91D91}" dt="2025-06-02T14:04:15.479" v="8335" actId="1076"/>
          <ac:grpSpMkLst>
            <pc:docMk/>
            <pc:sldMk cId="528160161" sldId="292"/>
            <ac:grpSpMk id="30" creationId="{C8D30481-1BE7-11AB-B8B5-F89468B49585}"/>
          </ac:grpSpMkLst>
        </pc:grpChg>
        <pc:grpChg chg="add mod">
          <ac:chgData name="Kenneth Copas" userId="acf87e8c-e0c4-48a9-850b-6aa06780f160" providerId="ADAL" clId="{774A18C4-AB25-47E3-BB86-8143C4A91D91}" dt="2025-06-02T14:04:28.689" v="8338" actId="1076"/>
          <ac:grpSpMkLst>
            <pc:docMk/>
            <pc:sldMk cId="528160161" sldId="292"/>
            <ac:grpSpMk id="33" creationId="{BDBDE14E-7305-B38A-F2FA-F4A1BAFFEB09}"/>
          </ac:grpSpMkLst>
        </pc:grpChg>
        <pc:graphicFrameChg chg="add mod">
          <ac:chgData name="Kenneth Copas" userId="acf87e8c-e0c4-48a9-850b-6aa06780f160" providerId="ADAL" clId="{774A18C4-AB25-47E3-BB86-8143C4A91D91}" dt="2025-06-02T13:56:32.305" v="8151" actId="14100"/>
          <ac:graphicFrameMkLst>
            <pc:docMk/>
            <pc:sldMk cId="528160161" sldId="292"/>
            <ac:graphicFrameMk id="14" creationId="{2FF263A3-E50D-511D-F53E-FD9D04A8ECBA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17" creationId="{FD0D5CA5-4206-B41A-1E19-1AF4F61B1F49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08:19.912" v="8483"/>
          <ac:graphicFrameMkLst>
            <pc:docMk/>
            <pc:sldMk cId="528160161" sldId="292"/>
            <ac:graphicFrameMk id="38" creationId="{C77E4231-1653-78EE-6006-96714C5FB7F8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39" creationId="{BE801F3C-6049-1D07-2EBF-36F98AC300AE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40" creationId="{240BDBA1-3332-7278-84C6-EE0B8C89C1BB}"/>
          </ac:graphicFrameMkLst>
        </pc:graphicFrameChg>
        <pc:picChg chg="add del">
          <ac:chgData name="Kenneth Copas" userId="acf87e8c-e0c4-48a9-850b-6aa06780f160" providerId="ADAL" clId="{774A18C4-AB25-47E3-BB86-8143C4A91D91}" dt="2025-06-02T13:56:40.738" v="8160" actId="478"/>
          <ac:picMkLst>
            <pc:docMk/>
            <pc:sldMk cId="528160161" sldId="292"/>
            <ac:picMk id="5" creationId="{D7033C46-06F4-A260-58E9-564C630CBF9A}"/>
          </ac:picMkLst>
        </pc:picChg>
        <pc:picChg chg="add del">
          <ac:chgData name="Kenneth Copas" userId="acf87e8c-e0c4-48a9-850b-6aa06780f160" providerId="ADAL" clId="{774A18C4-AB25-47E3-BB86-8143C4A91D91}" dt="2025-06-02T13:56:37.961" v="8158" actId="478"/>
          <ac:picMkLst>
            <pc:docMk/>
            <pc:sldMk cId="528160161" sldId="292"/>
            <ac:picMk id="6" creationId="{A09A8FA0-ED7A-09BD-AC25-C3499F9C8F76}"/>
          </ac:picMkLst>
        </pc:picChg>
        <pc:picChg chg="add del">
          <ac:chgData name="Kenneth Copas" userId="acf87e8c-e0c4-48a9-850b-6aa06780f160" providerId="ADAL" clId="{774A18C4-AB25-47E3-BB86-8143C4A91D91}" dt="2025-06-02T13:56:37.961" v="8158" actId="478"/>
          <ac:picMkLst>
            <pc:docMk/>
            <pc:sldMk cId="528160161" sldId="292"/>
            <ac:picMk id="7" creationId="{63048FAA-8B24-A846-9EA5-B4653EC6E59E}"/>
          </ac:picMkLst>
        </pc:picChg>
        <pc:picChg chg="add del">
          <ac:chgData name="Kenneth Copas" userId="acf87e8c-e0c4-48a9-850b-6aa06780f160" providerId="ADAL" clId="{774A18C4-AB25-47E3-BB86-8143C4A91D91}" dt="2025-06-02T13:56:37.961" v="8158" actId="478"/>
          <ac:picMkLst>
            <pc:docMk/>
            <pc:sldMk cId="528160161" sldId="292"/>
            <ac:picMk id="9" creationId="{52AC414F-563F-A886-A193-8AEB045D5AE3}"/>
          </ac:picMkLst>
        </pc:picChg>
        <pc:picChg chg="add del">
          <ac:chgData name="Kenneth Copas" userId="acf87e8c-e0c4-48a9-850b-6aa06780f160" providerId="ADAL" clId="{774A18C4-AB25-47E3-BB86-8143C4A91D91}" dt="2025-06-02T13:56:40.077" v="8159" actId="478"/>
          <ac:picMkLst>
            <pc:docMk/>
            <pc:sldMk cId="528160161" sldId="292"/>
            <ac:picMk id="10" creationId="{D04D5B08-93D4-E447-2B0F-17889E8FF7B8}"/>
          </ac:picMkLst>
        </pc:picChg>
      </pc:sldChg>
      <pc:sldChg chg="addSp delSp modSp add del mod">
        <pc:chgData name="Kenneth Copas" userId="acf87e8c-e0c4-48a9-850b-6aa06780f160" providerId="ADAL" clId="{774A18C4-AB25-47E3-BB86-8143C4A91D91}" dt="2025-05-30T17:08:18.745" v="7302"/>
        <pc:sldMkLst>
          <pc:docMk/>
          <pc:sldMk cId="2403396084" sldId="2147471755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>
              <a:solidFill>
                <a:srgbClr val="FFFFFF"/>
              </a:solidFill>
            </a:rPr>
            <a:t>Before Apprenticeship</a:t>
          </a:r>
          <a:endParaRPr lang="en-US" dirty="0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 dirty="0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 dirty="0"/>
            <a:t>Data Engineering processes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 dirty="0"/>
            <a:t>Database Management, Data Analysis &amp; Visualization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2C46AF25-703A-4CC7-937D-D2641CE1AFFD}">
      <dgm:prSet/>
      <dgm:spPr/>
      <dgm:t>
        <a:bodyPr/>
        <a:lstStyle/>
        <a:p>
          <a:r>
            <a:rPr lang="en-US" b="0" i="1" baseline="0" dirty="0"/>
            <a:t>Learned Agile Methodology</a:t>
          </a:r>
          <a:endParaRPr lang="en-US" i="1" dirty="0"/>
        </a:p>
      </dgm:t>
    </dgm:pt>
    <dgm:pt modelId="{A554AF11-FBDF-47AD-A63B-9C7021452869}" type="sibTrans" cxnId="{758FB684-7ED8-426A-8983-2C8CDAB80A1B}">
      <dgm:prSet/>
      <dgm:spPr/>
      <dgm:t>
        <a:bodyPr/>
        <a:lstStyle/>
        <a:p>
          <a:endParaRPr lang="en-US"/>
        </a:p>
      </dgm:t>
    </dgm:pt>
    <dgm:pt modelId="{A23F3A53-048E-40C5-B0BC-2437DB2A7F53}" type="parTrans" cxnId="{758FB684-7ED8-426A-8983-2C8CDAB80A1B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 dirty="0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 dirty="0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 custLinFactNeighborY="1282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2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DF629269-F9A0-43BC-ABD3-476D6FADCE74}" type="presOf" srcId="{2C46AF25-703A-4CC7-937D-D2641CE1AFFD}" destId="{78F60C7A-865A-461D-AC4C-7DC3602AB4E7}" srcOrd="0" destOrd="1" presId="urn:microsoft.com/office/officeart/2005/8/layout/vList2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758FB684-7ED8-426A-8983-2C8CDAB80A1B}" srcId="{BE4882F4-1210-47E9-A0D7-0C257B3213CC}" destId="{2C46AF25-703A-4CC7-937D-D2641CE1AFFD}" srcOrd="1" destOrd="0" parTransId="{A23F3A53-048E-40C5-B0BC-2437DB2A7F53}" sibTransId="{A554AF11-FBDF-47AD-A63B-9C7021452869}"/>
    <dgm:cxn modelId="{028DC895-1B85-4621-875F-B833BB49C08C}" srcId="{BE4882F4-1210-47E9-A0D7-0C257B3213CC}" destId="{7C6EE77A-1CBD-45DA-ACE7-D1CE8A2ED856}" srcOrd="2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3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3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ETL </a:t>
          </a:r>
          <a:r>
            <a:rPr lang="en-US" sz="2800" b="1" dirty="0">
              <a:solidFill>
                <a:schemeClr val="tx1"/>
              </a:solidFill>
            </a:rPr>
            <a:t>Pipeline</a:t>
          </a:r>
          <a:endParaRPr lang="en-US" sz="2800" dirty="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1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Command Line Interface</a:t>
          </a:r>
          <a:endParaRPr lang="en-US" sz="28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0" presStyleCnt="1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D0710F14-D36F-43CF-B155-65B9F16F27BC}" srcId="{D4C32CF1-5E5D-45D5-B746-12F75AF64210}" destId="{C6B65B22-83E0-40AC-B026-9B0457A0B0CA}" srcOrd="0" destOrd="0" parTransId="{D5ED72E2-79CE-45C2-9214-3B43C734926E}" sibTransId="{6F979778-7244-4F1B-BF0F-5EA98BE54241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1F954034-F22F-4BFD-BC29-D427FF5D9529}" type="presParOf" srcId="{289328BD-CCE4-444A-B3ED-522A00CA8402}" destId="{690AB4A3-3E78-410A-A86B-99099B642F95}" srcOrd="0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2D2B3C-6244-49BD-9A53-70FA2237AD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Analysis &amp; Visualization</a:t>
          </a:r>
          <a:endParaRPr lang="en-US" sz="2800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0" presStyleCnt="1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71C3797D-CEBA-48FB-889D-20303F59F58D}" srcId="{D4C32CF1-5E5D-45D5-B746-12F75AF64210}" destId="{A82D2B3C-6244-49BD-9A53-70FA2237AD33}" srcOrd="0" destOrd="0" parTransId="{C83C8E9E-DC9A-4A3F-AC01-9D7F349F687E}" sibTransId="{867EF98B-6143-445B-ACC5-23234327D31B}"/>
    <dgm:cxn modelId="{1FC45C30-F66F-4F0D-BE75-EEC5B50B2087}" type="presParOf" srcId="{289328BD-CCE4-444A-B3ED-522A00CA8402}" destId="{ADA96B20-6A5E-43FA-A4F1-463AD90AE4EE}" srcOrd="0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585103-94FA-4D04-8B97-C0EAA820BE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18DE7-7EBD-4B35-9536-A0C946D24B15}">
      <dgm:prSet/>
      <dgm:spPr/>
      <dgm:t>
        <a:bodyPr/>
        <a:lstStyle/>
        <a:p>
          <a:r>
            <a:rPr lang="en-US" b="1" dirty="0"/>
            <a:t>Data Migration Setup</a:t>
          </a:r>
        </a:p>
      </dgm:t>
    </dgm:pt>
    <dgm:pt modelId="{66B33EAD-AFB1-423A-9CB3-63DE34B05357}" type="parTrans" cxnId="{6ACF8B85-D8E0-4173-806B-82095C759B8E}">
      <dgm:prSet/>
      <dgm:spPr/>
      <dgm:t>
        <a:bodyPr/>
        <a:lstStyle/>
        <a:p>
          <a:endParaRPr lang="en-US"/>
        </a:p>
      </dgm:t>
    </dgm:pt>
    <dgm:pt modelId="{A265B42A-549F-4F81-AA7D-FDBB10F150E3}" type="sibTrans" cxnId="{6ACF8B85-D8E0-4173-806B-82095C759B8E}">
      <dgm:prSet/>
      <dgm:spPr/>
      <dgm:t>
        <a:bodyPr/>
        <a:lstStyle/>
        <a:p>
          <a:endParaRPr lang="en-US"/>
        </a:p>
      </dgm:t>
    </dgm:pt>
    <dgm:pt modelId="{4F2AB0D0-AE18-4709-A882-3F5F33B8CBEA}">
      <dgm:prSet/>
      <dgm:spPr/>
      <dgm:t>
        <a:bodyPr/>
        <a:lstStyle/>
        <a:p>
          <a:r>
            <a:rPr lang="en-US" b="1" dirty="0"/>
            <a:t>Data Client</a:t>
          </a:r>
        </a:p>
      </dgm:t>
    </dgm:pt>
    <dgm:pt modelId="{7048CD21-5188-4AA1-AD5B-FFF5640D6782}" type="parTrans" cxnId="{77E53C30-E1A1-4A34-AB17-71831BA3EF64}">
      <dgm:prSet/>
      <dgm:spPr/>
      <dgm:t>
        <a:bodyPr/>
        <a:lstStyle/>
        <a:p>
          <a:endParaRPr lang="en-US"/>
        </a:p>
      </dgm:t>
    </dgm:pt>
    <dgm:pt modelId="{1CC70B9A-ACC1-403A-A36E-DBE40CDBC3B5}" type="sibTrans" cxnId="{77E53C30-E1A1-4A34-AB17-71831BA3EF64}">
      <dgm:prSet/>
      <dgm:spPr/>
      <dgm:t>
        <a:bodyPr/>
        <a:lstStyle/>
        <a:p>
          <a:endParaRPr lang="en-US"/>
        </a:p>
      </dgm:t>
    </dgm:pt>
    <dgm:pt modelId="{C8A5C023-2639-4803-9440-88BDDFACEA11}">
      <dgm:prSet/>
      <dgm:spPr/>
      <dgm:t>
        <a:bodyPr/>
        <a:lstStyle/>
        <a:p>
          <a:r>
            <a:rPr lang="en-US" b="1" dirty="0"/>
            <a:t>Command Line Interface</a:t>
          </a:r>
        </a:p>
      </dgm:t>
    </dgm:pt>
    <dgm:pt modelId="{FBC6B5B5-1492-42CB-9F81-83A67412C0CE}" type="parTrans" cxnId="{A57DD753-3FDF-41B4-8FE3-7E17603BEA94}">
      <dgm:prSet/>
      <dgm:spPr/>
      <dgm:t>
        <a:bodyPr/>
        <a:lstStyle/>
        <a:p>
          <a:endParaRPr lang="en-US"/>
        </a:p>
      </dgm:t>
    </dgm:pt>
    <dgm:pt modelId="{0744CE2B-5DE3-48ED-BA57-ACEC6B1B743D}" type="sibTrans" cxnId="{A57DD753-3FDF-41B4-8FE3-7E17603BEA94}">
      <dgm:prSet/>
      <dgm:spPr/>
      <dgm:t>
        <a:bodyPr/>
        <a:lstStyle/>
        <a:p>
          <a:endParaRPr lang="en-US"/>
        </a:p>
      </dgm:t>
    </dgm:pt>
    <dgm:pt modelId="{DF8E5E76-177A-470E-AAD1-C5B7845B7585}">
      <dgm:prSet/>
      <dgm:spPr/>
      <dgm:t>
        <a:bodyPr/>
        <a:lstStyle/>
        <a:p>
          <a:r>
            <a:rPr lang="en-US" b="1" dirty="0"/>
            <a:t>Application</a:t>
          </a:r>
        </a:p>
      </dgm:t>
    </dgm:pt>
    <dgm:pt modelId="{38438BBD-61CC-4438-8623-964C95F229B1}" type="parTrans" cxnId="{63D53395-FEE6-498E-A162-6EF53D143802}">
      <dgm:prSet/>
      <dgm:spPr/>
      <dgm:t>
        <a:bodyPr/>
        <a:lstStyle/>
        <a:p>
          <a:endParaRPr lang="en-US"/>
        </a:p>
      </dgm:t>
    </dgm:pt>
    <dgm:pt modelId="{FDC7DF65-E5CB-4037-89D8-7A1F1817E211}" type="sibTrans" cxnId="{63D53395-FEE6-498E-A162-6EF53D143802}">
      <dgm:prSet/>
      <dgm:spPr/>
      <dgm:t>
        <a:bodyPr/>
        <a:lstStyle/>
        <a:p>
          <a:endParaRPr lang="en-US"/>
        </a:p>
      </dgm:t>
    </dgm:pt>
    <dgm:pt modelId="{332B15BE-8AFE-4670-893C-B6879A75DCB8}" type="pres">
      <dgm:prSet presAssocID="{B0585103-94FA-4D04-8B97-C0EAA820BEC8}" presName="root" presStyleCnt="0">
        <dgm:presLayoutVars>
          <dgm:dir/>
          <dgm:resizeHandles val="exact"/>
        </dgm:presLayoutVars>
      </dgm:prSet>
      <dgm:spPr/>
    </dgm:pt>
    <dgm:pt modelId="{AF46E02F-4D0C-4051-B62B-EA0F92F2BEE3}" type="pres">
      <dgm:prSet presAssocID="{FE418DE7-7EBD-4B35-9536-A0C946D24B15}" presName="compNode" presStyleCnt="0"/>
      <dgm:spPr/>
    </dgm:pt>
    <dgm:pt modelId="{96E58452-506D-410E-838F-56E5ED52C7E7}" type="pres">
      <dgm:prSet presAssocID="{FE418DE7-7EBD-4B35-9536-A0C946D24B15}" presName="iconRect" presStyleLbl="node1" presStyleIdx="0" presStyleCnt="4" custScaleX="222368" custScaleY="247080" custLinFactNeighborY="-59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E018-6167-47CE-A249-866D751394BB}" type="pres">
      <dgm:prSet presAssocID="{FE418DE7-7EBD-4B35-9536-A0C946D24B15}" presName="spaceRect" presStyleCnt="0"/>
      <dgm:spPr/>
    </dgm:pt>
    <dgm:pt modelId="{87C8D664-93E1-4037-9582-4798FCE894BC}" type="pres">
      <dgm:prSet presAssocID="{FE418DE7-7EBD-4B35-9536-A0C946D24B15}" presName="textRect" presStyleLbl="revTx" presStyleIdx="0" presStyleCnt="4" custScaleX="153276" custScaleY="127935" custLinFactNeighborY="-8053">
        <dgm:presLayoutVars>
          <dgm:chMax val="1"/>
          <dgm:chPref val="1"/>
        </dgm:presLayoutVars>
      </dgm:prSet>
      <dgm:spPr/>
    </dgm:pt>
    <dgm:pt modelId="{11AC9F5F-FC9B-475C-900D-976F342E5D38}" type="pres">
      <dgm:prSet presAssocID="{A265B42A-549F-4F81-AA7D-FDBB10F150E3}" presName="sibTrans" presStyleCnt="0"/>
      <dgm:spPr/>
    </dgm:pt>
    <dgm:pt modelId="{D5166FB3-59E6-4C00-BF0D-31B463B32511}" type="pres">
      <dgm:prSet presAssocID="{4F2AB0D0-AE18-4709-A882-3F5F33B8CBEA}" presName="compNode" presStyleCnt="0"/>
      <dgm:spPr/>
    </dgm:pt>
    <dgm:pt modelId="{10CD3691-9E75-46BB-B30D-D075D10B10DC}" type="pres">
      <dgm:prSet presAssocID="{4F2AB0D0-AE18-4709-A882-3F5F33B8CBEA}" presName="iconRect" presStyleLbl="node1" presStyleIdx="1" presStyleCnt="4" custScaleX="222368" custScaleY="238529" custLinFactNeighborY="-59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48EBD-88E1-42D1-98F2-28B8C2B8D30E}" type="pres">
      <dgm:prSet presAssocID="{4F2AB0D0-AE18-4709-A882-3F5F33B8CBEA}" presName="spaceRect" presStyleCnt="0"/>
      <dgm:spPr/>
    </dgm:pt>
    <dgm:pt modelId="{BCE1D449-3535-4AD8-9756-D96202783D47}" type="pres">
      <dgm:prSet presAssocID="{4F2AB0D0-AE18-4709-A882-3F5F33B8CBEA}" presName="textRect" presStyleLbl="revTx" presStyleIdx="1" presStyleCnt="4" custScaleX="153276" custScaleY="137878">
        <dgm:presLayoutVars>
          <dgm:chMax val="1"/>
          <dgm:chPref val="1"/>
        </dgm:presLayoutVars>
      </dgm:prSet>
      <dgm:spPr/>
    </dgm:pt>
    <dgm:pt modelId="{F768E997-5654-4C8F-A179-E543096DEE11}" type="pres">
      <dgm:prSet presAssocID="{1CC70B9A-ACC1-403A-A36E-DBE40CDBC3B5}" presName="sibTrans" presStyleCnt="0"/>
      <dgm:spPr/>
    </dgm:pt>
    <dgm:pt modelId="{9A49536C-6EA7-403F-A237-46C04E6AED4B}" type="pres">
      <dgm:prSet presAssocID="{C8A5C023-2639-4803-9440-88BDDFACEA11}" presName="compNode" presStyleCnt="0"/>
      <dgm:spPr/>
    </dgm:pt>
    <dgm:pt modelId="{956336FB-C4CD-4F8B-8995-9ACBFE00E741}" type="pres">
      <dgm:prSet presAssocID="{C8A5C023-2639-4803-9440-88BDDFACEA11}" presName="iconRect" presStyleLbl="node1" presStyleIdx="2" presStyleCnt="4" custScaleX="222368" custScaleY="238529" custLinFactNeighborY="-59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51C426-50EA-4B15-82B3-13D9AB7B9091}" type="pres">
      <dgm:prSet presAssocID="{C8A5C023-2639-4803-9440-88BDDFACEA11}" presName="spaceRect" presStyleCnt="0"/>
      <dgm:spPr/>
    </dgm:pt>
    <dgm:pt modelId="{4D7FE520-8D80-4590-8493-6A8115EBC221}" type="pres">
      <dgm:prSet presAssocID="{C8A5C023-2639-4803-9440-88BDDFACEA11}" presName="textRect" presStyleLbl="revTx" presStyleIdx="2" presStyleCnt="4" custScaleX="153276" custScaleY="137878">
        <dgm:presLayoutVars>
          <dgm:chMax val="1"/>
          <dgm:chPref val="1"/>
        </dgm:presLayoutVars>
      </dgm:prSet>
      <dgm:spPr/>
    </dgm:pt>
    <dgm:pt modelId="{6B94C826-2E30-451B-887E-9D036A177DF9}" type="pres">
      <dgm:prSet presAssocID="{0744CE2B-5DE3-48ED-BA57-ACEC6B1B743D}" presName="sibTrans" presStyleCnt="0"/>
      <dgm:spPr/>
    </dgm:pt>
    <dgm:pt modelId="{718C9954-ABA0-4C87-B4E6-2D6A315C6966}" type="pres">
      <dgm:prSet presAssocID="{DF8E5E76-177A-470E-AAD1-C5B7845B7585}" presName="compNode" presStyleCnt="0"/>
      <dgm:spPr/>
    </dgm:pt>
    <dgm:pt modelId="{3DF585AC-A0D9-424B-B769-A6A86B919B88}" type="pres">
      <dgm:prSet presAssocID="{DF8E5E76-177A-470E-AAD1-C5B7845B7585}" presName="iconRect" presStyleLbl="node1" presStyleIdx="3" presStyleCnt="4" custScaleX="222368" custScaleY="238529" custLinFactNeighborY="-596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75D2D4-229F-48FC-A3D6-B392F2D6C098}" type="pres">
      <dgm:prSet presAssocID="{DF8E5E76-177A-470E-AAD1-C5B7845B7585}" presName="spaceRect" presStyleCnt="0"/>
      <dgm:spPr/>
    </dgm:pt>
    <dgm:pt modelId="{26A4EDAB-C918-455F-B957-2843828C0674}" type="pres">
      <dgm:prSet presAssocID="{DF8E5E76-177A-470E-AAD1-C5B7845B7585}" presName="textRect" presStyleLbl="revTx" presStyleIdx="3" presStyleCnt="4" custScaleX="153276" custScaleY="137878">
        <dgm:presLayoutVars>
          <dgm:chMax val="1"/>
          <dgm:chPref val="1"/>
        </dgm:presLayoutVars>
      </dgm:prSet>
      <dgm:spPr/>
    </dgm:pt>
  </dgm:ptLst>
  <dgm:cxnLst>
    <dgm:cxn modelId="{63674A00-71FF-474A-87CA-6582C9957DA7}" type="presOf" srcId="{C8A5C023-2639-4803-9440-88BDDFACEA11}" destId="{4D7FE520-8D80-4590-8493-6A8115EBC221}" srcOrd="0" destOrd="0" presId="urn:microsoft.com/office/officeart/2018/2/layout/IconLabelList"/>
    <dgm:cxn modelId="{77E53C30-E1A1-4A34-AB17-71831BA3EF64}" srcId="{B0585103-94FA-4D04-8B97-C0EAA820BEC8}" destId="{4F2AB0D0-AE18-4709-A882-3F5F33B8CBEA}" srcOrd="1" destOrd="0" parTransId="{7048CD21-5188-4AA1-AD5B-FFF5640D6782}" sibTransId="{1CC70B9A-ACC1-403A-A36E-DBE40CDBC3B5}"/>
    <dgm:cxn modelId="{528CE731-3BE9-43F7-B4A4-7BF3266FCE60}" type="presOf" srcId="{B0585103-94FA-4D04-8B97-C0EAA820BEC8}" destId="{332B15BE-8AFE-4670-893C-B6879A75DCB8}" srcOrd="0" destOrd="0" presId="urn:microsoft.com/office/officeart/2018/2/layout/IconLabelList"/>
    <dgm:cxn modelId="{A57DD753-3FDF-41B4-8FE3-7E17603BEA94}" srcId="{B0585103-94FA-4D04-8B97-C0EAA820BEC8}" destId="{C8A5C023-2639-4803-9440-88BDDFACEA11}" srcOrd="2" destOrd="0" parTransId="{FBC6B5B5-1492-42CB-9F81-83A67412C0CE}" sibTransId="{0744CE2B-5DE3-48ED-BA57-ACEC6B1B743D}"/>
    <dgm:cxn modelId="{BF39DD82-2941-4050-A4C4-0C9BBBC66D1D}" type="presOf" srcId="{4F2AB0D0-AE18-4709-A882-3F5F33B8CBEA}" destId="{BCE1D449-3535-4AD8-9756-D96202783D47}" srcOrd="0" destOrd="0" presId="urn:microsoft.com/office/officeart/2018/2/layout/IconLabelList"/>
    <dgm:cxn modelId="{6ACF8B85-D8E0-4173-806B-82095C759B8E}" srcId="{B0585103-94FA-4D04-8B97-C0EAA820BEC8}" destId="{FE418DE7-7EBD-4B35-9536-A0C946D24B15}" srcOrd="0" destOrd="0" parTransId="{66B33EAD-AFB1-423A-9CB3-63DE34B05357}" sibTransId="{A265B42A-549F-4F81-AA7D-FDBB10F150E3}"/>
    <dgm:cxn modelId="{63D53395-FEE6-498E-A162-6EF53D143802}" srcId="{B0585103-94FA-4D04-8B97-C0EAA820BEC8}" destId="{DF8E5E76-177A-470E-AAD1-C5B7845B7585}" srcOrd="3" destOrd="0" parTransId="{38438BBD-61CC-4438-8623-964C95F229B1}" sibTransId="{FDC7DF65-E5CB-4037-89D8-7A1F1817E211}"/>
    <dgm:cxn modelId="{3A81C9B4-F430-4387-8DD6-563EF8569BA7}" type="presOf" srcId="{DF8E5E76-177A-470E-AAD1-C5B7845B7585}" destId="{26A4EDAB-C918-455F-B957-2843828C0674}" srcOrd="0" destOrd="0" presId="urn:microsoft.com/office/officeart/2018/2/layout/IconLabelList"/>
    <dgm:cxn modelId="{33C8EED7-F866-4F2B-A1E9-A07F8EF14878}" type="presOf" srcId="{FE418DE7-7EBD-4B35-9536-A0C946D24B15}" destId="{87C8D664-93E1-4037-9582-4798FCE894BC}" srcOrd="0" destOrd="0" presId="urn:microsoft.com/office/officeart/2018/2/layout/IconLabelList"/>
    <dgm:cxn modelId="{7DEC6D0C-2731-4AA1-8DF5-07FC339DE36C}" type="presParOf" srcId="{332B15BE-8AFE-4670-893C-B6879A75DCB8}" destId="{AF46E02F-4D0C-4051-B62B-EA0F92F2BEE3}" srcOrd="0" destOrd="0" presId="urn:microsoft.com/office/officeart/2018/2/layout/IconLabelList"/>
    <dgm:cxn modelId="{CEDD3D61-7EDB-4AA0-99AD-8CD3436266C9}" type="presParOf" srcId="{AF46E02F-4D0C-4051-B62B-EA0F92F2BEE3}" destId="{96E58452-506D-410E-838F-56E5ED52C7E7}" srcOrd="0" destOrd="0" presId="urn:microsoft.com/office/officeart/2018/2/layout/IconLabelList"/>
    <dgm:cxn modelId="{3D1365E9-5C9E-41B8-AF12-D2582C7A0150}" type="presParOf" srcId="{AF46E02F-4D0C-4051-B62B-EA0F92F2BEE3}" destId="{1B96E018-6167-47CE-A249-866D751394BB}" srcOrd="1" destOrd="0" presId="urn:microsoft.com/office/officeart/2018/2/layout/IconLabelList"/>
    <dgm:cxn modelId="{5D3A8338-0779-4F8D-AA90-15B2C41CC3FE}" type="presParOf" srcId="{AF46E02F-4D0C-4051-B62B-EA0F92F2BEE3}" destId="{87C8D664-93E1-4037-9582-4798FCE894BC}" srcOrd="2" destOrd="0" presId="urn:microsoft.com/office/officeart/2018/2/layout/IconLabelList"/>
    <dgm:cxn modelId="{C67B124B-70B0-4C48-A6C2-9B13A607A2C7}" type="presParOf" srcId="{332B15BE-8AFE-4670-893C-B6879A75DCB8}" destId="{11AC9F5F-FC9B-475C-900D-976F342E5D38}" srcOrd="1" destOrd="0" presId="urn:microsoft.com/office/officeart/2018/2/layout/IconLabelList"/>
    <dgm:cxn modelId="{0476197D-5877-40F0-B3C6-1F4E2ED60F04}" type="presParOf" srcId="{332B15BE-8AFE-4670-893C-B6879A75DCB8}" destId="{D5166FB3-59E6-4C00-BF0D-31B463B32511}" srcOrd="2" destOrd="0" presId="urn:microsoft.com/office/officeart/2018/2/layout/IconLabelList"/>
    <dgm:cxn modelId="{587DC845-B59A-4C69-91E2-F7CFF0744A00}" type="presParOf" srcId="{D5166FB3-59E6-4C00-BF0D-31B463B32511}" destId="{10CD3691-9E75-46BB-B30D-D075D10B10DC}" srcOrd="0" destOrd="0" presId="urn:microsoft.com/office/officeart/2018/2/layout/IconLabelList"/>
    <dgm:cxn modelId="{4731D084-F58F-4846-8E8F-59CA904648DD}" type="presParOf" srcId="{D5166FB3-59E6-4C00-BF0D-31B463B32511}" destId="{D0648EBD-88E1-42D1-98F2-28B8C2B8D30E}" srcOrd="1" destOrd="0" presId="urn:microsoft.com/office/officeart/2018/2/layout/IconLabelList"/>
    <dgm:cxn modelId="{E49BB3F8-2970-4DBF-A46D-E9687307E09C}" type="presParOf" srcId="{D5166FB3-59E6-4C00-BF0D-31B463B32511}" destId="{BCE1D449-3535-4AD8-9756-D96202783D47}" srcOrd="2" destOrd="0" presId="urn:microsoft.com/office/officeart/2018/2/layout/IconLabelList"/>
    <dgm:cxn modelId="{D37A616E-86CC-4F80-A191-4339D2883712}" type="presParOf" srcId="{332B15BE-8AFE-4670-893C-B6879A75DCB8}" destId="{F768E997-5654-4C8F-A179-E543096DEE11}" srcOrd="3" destOrd="0" presId="urn:microsoft.com/office/officeart/2018/2/layout/IconLabelList"/>
    <dgm:cxn modelId="{9FB4B840-E06F-4D6C-896D-ED9180FA87F9}" type="presParOf" srcId="{332B15BE-8AFE-4670-893C-B6879A75DCB8}" destId="{9A49536C-6EA7-403F-A237-46C04E6AED4B}" srcOrd="4" destOrd="0" presId="urn:microsoft.com/office/officeart/2018/2/layout/IconLabelList"/>
    <dgm:cxn modelId="{E6076904-9F89-4F12-A83B-146474607EC3}" type="presParOf" srcId="{9A49536C-6EA7-403F-A237-46C04E6AED4B}" destId="{956336FB-C4CD-4F8B-8995-9ACBFE00E741}" srcOrd="0" destOrd="0" presId="urn:microsoft.com/office/officeart/2018/2/layout/IconLabelList"/>
    <dgm:cxn modelId="{10BB5E26-A76B-45EA-8BA2-142E72D6BF48}" type="presParOf" srcId="{9A49536C-6EA7-403F-A237-46C04E6AED4B}" destId="{2051C426-50EA-4B15-82B3-13D9AB7B9091}" srcOrd="1" destOrd="0" presId="urn:microsoft.com/office/officeart/2018/2/layout/IconLabelList"/>
    <dgm:cxn modelId="{7ADAD4CC-C293-47A9-95AF-DE981F833EBA}" type="presParOf" srcId="{9A49536C-6EA7-403F-A237-46C04E6AED4B}" destId="{4D7FE520-8D80-4590-8493-6A8115EBC221}" srcOrd="2" destOrd="0" presId="urn:microsoft.com/office/officeart/2018/2/layout/IconLabelList"/>
    <dgm:cxn modelId="{7B368DDA-6251-4EF0-B898-B4DAE7E71D6A}" type="presParOf" srcId="{332B15BE-8AFE-4670-893C-B6879A75DCB8}" destId="{6B94C826-2E30-451B-887E-9D036A177DF9}" srcOrd="5" destOrd="0" presId="urn:microsoft.com/office/officeart/2018/2/layout/IconLabelList"/>
    <dgm:cxn modelId="{FBE1FE07-2E7A-48B7-BF5E-51D4C882F126}" type="presParOf" srcId="{332B15BE-8AFE-4670-893C-B6879A75DCB8}" destId="{718C9954-ABA0-4C87-B4E6-2D6A315C6966}" srcOrd="6" destOrd="0" presId="urn:microsoft.com/office/officeart/2018/2/layout/IconLabelList"/>
    <dgm:cxn modelId="{99CD7F3B-21CE-4F05-B054-C118F94190DF}" type="presParOf" srcId="{718C9954-ABA0-4C87-B4E6-2D6A315C6966}" destId="{3DF585AC-A0D9-424B-B769-A6A86B919B88}" srcOrd="0" destOrd="0" presId="urn:microsoft.com/office/officeart/2018/2/layout/IconLabelList"/>
    <dgm:cxn modelId="{FE927551-27B7-4B86-90ED-669917045A26}" type="presParOf" srcId="{718C9954-ABA0-4C87-B4E6-2D6A315C6966}" destId="{C975D2D4-229F-48FC-A3D6-B392F2D6C098}" srcOrd="1" destOrd="0" presId="urn:microsoft.com/office/officeart/2018/2/layout/IconLabelList"/>
    <dgm:cxn modelId="{5285C627-F2F4-477C-9925-436CE8B83B2D}" type="presParOf" srcId="{718C9954-ABA0-4C87-B4E6-2D6A315C6966}" destId="{26A4EDAB-C918-455F-B957-2843828C06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91704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>
              <a:solidFill>
                <a:srgbClr val="FFFFFF"/>
              </a:solidFill>
            </a:rPr>
            <a:t>Before Apprenticeship</a:t>
          </a:r>
          <a:endParaRPr lang="en-US" sz="1600" kern="1200" dirty="0">
            <a:solidFill>
              <a:srgbClr val="FFFFFF"/>
            </a:solidFill>
          </a:endParaRPr>
        </a:p>
      </dsp:txBody>
      <dsp:txXfrm>
        <a:off x="19191" y="110895"/>
        <a:ext cx="7867490" cy="354738"/>
      </dsp:txXfrm>
    </dsp:sp>
    <dsp:sp modelId="{0FF1105D-5661-4A79-AC68-5F93E200F360}">
      <dsp:nvSpPr>
        <dsp:cNvPr id="0" name=""/>
        <dsp:cNvSpPr/>
      </dsp:nvSpPr>
      <dsp:spPr>
        <a:xfrm>
          <a:off x="0" y="484825"/>
          <a:ext cx="7905872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Software Engineering (JavaScript, HTML, CSS, Java, Python)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484825"/>
        <a:ext cx="7905872" cy="828000"/>
      </dsp:txXfrm>
    </dsp:sp>
    <dsp:sp modelId="{861932F3-0373-44A0-9341-9ACA727F8918}">
      <dsp:nvSpPr>
        <dsp:cNvPr id="0" name=""/>
        <dsp:cNvSpPr/>
      </dsp:nvSpPr>
      <dsp:spPr>
        <a:xfrm>
          <a:off x="0" y="1325562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During Apprenticeship</a:t>
          </a:r>
          <a:endParaRPr lang="en-US" sz="1600" kern="1200" dirty="0"/>
        </a:p>
      </dsp:txBody>
      <dsp:txXfrm>
        <a:off x="19191" y="1344753"/>
        <a:ext cx="7867490" cy="354738"/>
      </dsp:txXfrm>
    </dsp:sp>
    <dsp:sp modelId="{78F60C7A-865A-461D-AC4C-7DC3602AB4E7}">
      <dsp:nvSpPr>
        <dsp:cNvPr id="0" name=""/>
        <dsp:cNvSpPr/>
      </dsp:nvSpPr>
      <dsp:spPr>
        <a:xfrm>
          <a:off x="0" y="1705945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Learned Agile Methodology</a:t>
          </a: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Database Management, Data Analysis &amp; Visualization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Data Engineering processes</a:t>
          </a:r>
          <a:br>
            <a:rPr lang="en-US" sz="1200" b="0" i="0" kern="1200" baseline="0" dirty="0"/>
          </a:br>
          <a:r>
            <a:rPr lang="en-US" sz="1200" b="0" i="0" kern="1200" baseline="0" dirty="0"/>
            <a:t>	</a:t>
          </a:r>
          <a:endParaRPr lang="en-US" sz="1200" kern="1200" dirty="0"/>
        </a:p>
      </dsp:txBody>
      <dsp:txXfrm>
        <a:off x="0" y="1705945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699545"/>
          <a:ext cx="7905872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After Apprenticeship</a:t>
          </a:r>
          <a:endParaRPr lang="en-US" sz="1600" kern="1200" dirty="0"/>
        </a:p>
      </dsp:txBody>
      <dsp:txXfrm>
        <a:off x="19191" y="2718736"/>
        <a:ext cx="7867490" cy="354738"/>
      </dsp:txXfrm>
    </dsp:sp>
    <dsp:sp modelId="{22A76971-0A66-4677-BE7A-BC46AD6B3EFA}">
      <dsp:nvSpPr>
        <dsp:cNvPr id="0" name=""/>
        <dsp:cNvSpPr/>
      </dsp:nvSpPr>
      <dsp:spPr>
        <a:xfrm>
          <a:off x="0" y="3092664"/>
          <a:ext cx="7905872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Developing skillsets related to Data Engineering (Database Management, Data Processing)</a:t>
          </a:r>
        </a:p>
      </dsp:txBody>
      <dsp:txXfrm>
        <a:off x="0" y="3092664"/>
        <a:ext cx="7905872" cy="62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ETL </a:t>
          </a:r>
          <a:r>
            <a:rPr lang="en-US" sz="2800" b="1" kern="1200" dirty="0">
              <a:solidFill>
                <a:schemeClr val="tx1"/>
              </a:solidFill>
            </a:rPr>
            <a:t>Pipeline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569300" y="1746617"/>
        <a:ext cx="4361564" cy="1497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52078-BD26-4FAC-8928-ADCE6794377B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Command Line Interface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BA5D-A572-4FB8-8F5F-DD94C643E13E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Analysis &amp; Visualization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8452-506D-410E-838F-56E5ED52C7E7}">
      <dsp:nvSpPr>
        <dsp:cNvPr id="0" name=""/>
        <dsp:cNvSpPr/>
      </dsp:nvSpPr>
      <dsp:spPr>
        <a:xfrm>
          <a:off x="453989" y="636579"/>
          <a:ext cx="1704437" cy="1893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D664-93E1-4037-9582-4798FCE894BC}">
      <dsp:nvSpPr>
        <dsp:cNvPr id="0" name=""/>
        <dsp:cNvSpPr/>
      </dsp:nvSpPr>
      <dsp:spPr>
        <a:xfrm>
          <a:off x="817" y="2548019"/>
          <a:ext cx="2610781" cy="87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Migration Setup</a:t>
          </a:r>
        </a:p>
      </dsp:txBody>
      <dsp:txXfrm>
        <a:off x="817" y="2548019"/>
        <a:ext cx="2610781" cy="871657"/>
      </dsp:txXfrm>
    </dsp:sp>
    <dsp:sp modelId="{10CD3691-9E75-46BB-B30D-D075D10B10DC}">
      <dsp:nvSpPr>
        <dsp:cNvPr id="0" name=""/>
        <dsp:cNvSpPr/>
      </dsp:nvSpPr>
      <dsp:spPr>
        <a:xfrm>
          <a:off x="3362852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D449-3535-4AD8-9756-D96202783D47}">
      <dsp:nvSpPr>
        <dsp:cNvPr id="0" name=""/>
        <dsp:cNvSpPr/>
      </dsp:nvSpPr>
      <dsp:spPr>
        <a:xfrm>
          <a:off x="2909680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 Client</a:t>
          </a:r>
        </a:p>
      </dsp:txBody>
      <dsp:txXfrm>
        <a:off x="2909680" y="2535692"/>
        <a:ext cx="2610781" cy="939401"/>
      </dsp:txXfrm>
    </dsp:sp>
    <dsp:sp modelId="{956336FB-C4CD-4F8B-8995-9ACBFE00E741}">
      <dsp:nvSpPr>
        <dsp:cNvPr id="0" name=""/>
        <dsp:cNvSpPr/>
      </dsp:nvSpPr>
      <dsp:spPr>
        <a:xfrm>
          <a:off x="6271714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520-8D80-4590-8493-6A8115EBC221}">
      <dsp:nvSpPr>
        <dsp:cNvPr id="0" name=""/>
        <dsp:cNvSpPr/>
      </dsp:nvSpPr>
      <dsp:spPr>
        <a:xfrm>
          <a:off x="5818542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Command Line Interface</a:t>
          </a:r>
        </a:p>
      </dsp:txBody>
      <dsp:txXfrm>
        <a:off x="5818542" y="2535692"/>
        <a:ext cx="2610781" cy="939401"/>
      </dsp:txXfrm>
    </dsp:sp>
    <dsp:sp modelId="{3DF585AC-A0D9-424B-B769-A6A86B919B88}">
      <dsp:nvSpPr>
        <dsp:cNvPr id="0" name=""/>
        <dsp:cNvSpPr/>
      </dsp:nvSpPr>
      <dsp:spPr>
        <a:xfrm>
          <a:off x="9180576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EDAB-C918-455F-B957-2843828C0674}">
      <dsp:nvSpPr>
        <dsp:cNvPr id="0" name=""/>
        <dsp:cNvSpPr/>
      </dsp:nvSpPr>
      <dsp:spPr>
        <a:xfrm>
          <a:off x="8727404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Application</a:t>
          </a:r>
        </a:p>
      </dsp:txBody>
      <dsp:txXfrm>
        <a:off x="8727404" y="2535692"/>
        <a:ext cx="2610781" cy="93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EE92-1869-FD20-7529-9FE3B3D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496B7-DA72-2614-6B95-096AEEEBA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A52CA-C562-B29E-6FD5-FEEBADDDA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E6EF-E5C2-DB98-F44A-CA81FF67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E13E6-62C6-FE96-DF4F-F3EE53FC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D419-75F0-AEB2-CA95-D64E2B8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ABC6-67D2-5A1D-C831-A20846E1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ABA-538D-555D-2AF3-FC3B1228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1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E70B-A054-A793-71D1-A179948C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C044-D642-0F65-D733-E7CBAD420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F97F-46B1-C8F9-D98B-E49508B6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8EBF-C1A8-CCAF-707E-0E8F19473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Capstone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ETL Process Manager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Kenneth Copas</a:t>
            </a: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ACF4-3600-67F9-835C-8DEA0B75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C01C2A-1186-B813-3714-3B9F3A20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A4FE3-983E-146A-A74C-BACB32C3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B0952-E32D-C86D-7894-3AA2EB62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A62236-962F-2464-2855-5650743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CC6CFAC-E9CF-AA53-6BD6-2DAF81F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5638" b="55486"/>
          <a:stretch/>
        </p:blipFill>
        <p:spPr>
          <a:xfrm>
            <a:off x="691579" y="2399432"/>
            <a:ext cx="3707775" cy="263685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5B8-5B3C-547E-FFF6-9CDE326B62B6}"/>
              </a:ext>
            </a:extLst>
          </p:cNvPr>
          <p:cNvSpPr txBox="1"/>
          <p:nvPr/>
        </p:nvSpPr>
        <p:spPr>
          <a:xfrm>
            <a:off x="575929" y="1735052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CD634A-39AB-AF7E-58E3-ABC06FAE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 b="58277"/>
          <a:stretch/>
        </p:blipFill>
        <p:spPr>
          <a:xfrm>
            <a:off x="7555778" y="2335610"/>
            <a:ext cx="3627026" cy="247149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F2E4-CA81-614D-DCDC-4C62E875A523}"/>
              </a:ext>
            </a:extLst>
          </p:cNvPr>
          <p:cNvSpPr txBox="1"/>
          <p:nvPr/>
        </p:nvSpPr>
        <p:spPr>
          <a:xfrm>
            <a:off x="7854816" y="1734112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pic>
        <p:nvPicPr>
          <p:cNvPr id="11" name="Picture 2" descr="Load SQL file into MySQL in a few ...">
            <a:extLst>
              <a:ext uri="{FF2B5EF4-FFF2-40B4-BE49-F238E27FC236}">
                <a16:creationId xmlns:a16="http://schemas.microsoft.com/office/drawing/2014/main" id="{087E9349-B96B-32D0-4A05-987E91A6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80" y="2251437"/>
            <a:ext cx="2932841" cy="29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2AD3D-E103-5DDB-F1F8-8C231EB5A481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Migration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E1CE-B1FC-B0AD-2F6C-4AEDAE54F648}"/>
              </a:ext>
            </a:extLst>
          </p:cNvPr>
          <p:cNvSpPr txBox="1"/>
          <p:nvPr/>
        </p:nvSpPr>
        <p:spPr>
          <a:xfrm>
            <a:off x="575929" y="5331333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be loaded into 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4655C-7F3C-7DD7-B190-AE52C2A51AEB}"/>
              </a:ext>
            </a:extLst>
          </p:cNvPr>
          <p:cNvSpPr/>
          <p:nvPr/>
        </p:nvSpPr>
        <p:spPr>
          <a:xfrm>
            <a:off x="5095004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F447B-43B5-9A7E-EB28-F69EB01E4BD2}"/>
              </a:ext>
            </a:extLst>
          </p:cNvPr>
          <p:cNvSpPr txBox="1"/>
          <p:nvPr/>
        </p:nvSpPr>
        <p:spPr>
          <a:xfrm>
            <a:off x="7463578" y="5331333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Tables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Specifies Schema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67BC7-1B6C-B7A9-F006-35DFF4E19F2C}"/>
              </a:ext>
            </a:extLst>
          </p:cNvPr>
          <p:cNvSpPr txBox="1"/>
          <p:nvPr/>
        </p:nvSpPr>
        <p:spPr>
          <a:xfrm>
            <a:off x="8001225" y="173119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-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BEAF7-716C-372E-E31E-77FAD3F10371}"/>
              </a:ext>
            </a:extLst>
          </p:cNvPr>
          <p:cNvSpPr txBox="1"/>
          <p:nvPr/>
        </p:nvSpPr>
        <p:spPr>
          <a:xfrm>
            <a:off x="8055758" y="173803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–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Database?</a:t>
            </a:r>
          </a:p>
        </p:txBody>
      </p:sp>
    </p:spTree>
    <p:extLst>
      <p:ext uri="{BB962C8B-B14F-4D97-AF65-F5344CB8AC3E}">
        <p14:creationId xmlns:p14="http://schemas.microsoft.com/office/powerpoint/2010/main" val="35014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 animBg="1"/>
      <p:bldP spid="15" grpId="0"/>
      <p:bldP spid="16" grpId="0"/>
      <p:bldP spid="16" grpId="1"/>
      <p:bldP spid="17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6954-F878-A616-F399-083BF473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EADF5C7-0026-664C-1BFC-F2066431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666FD-CFBE-A54C-E2EB-5016FB4B7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C69DA7-2DA7-2E2B-0BD9-E19AED7B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8D9CD-CF96-5E79-8646-4DD0C7A7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2B421-86CB-BD8A-53EF-1EEB7C47D20C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Client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0254C5-2B6E-C812-B4A1-C95A30B528A7}"/>
              </a:ext>
            </a:extLst>
          </p:cNvPr>
          <p:cNvSpPr/>
          <p:nvPr/>
        </p:nvSpPr>
        <p:spPr>
          <a:xfrm>
            <a:off x="4765820" y="33062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1AEE-291A-20EA-5635-E348019F964D}"/>
              </a:ext>
            </a:extLst>
          </p:cNvPr>
          <p:cNvSpPr txBox="1"/>
          <p:nvPr/>
        </p:nvSpPr>
        <p:spPr>
          <a:xfrm>
            <a:off x="887023" y="17120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41FE38-7B11-47EC-0314-5F18B07B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5" y="2325518"/>
            <a:ext cx="3627026" cy="3001677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E4F30-6202-F1F4-3E2D-D91CFB7A9D1E}"/>
              </a:ext>
            </a:extLst>
          </p:cNvPr>
          <p:cNvSpPr txBox="1"/>
          <p:nvPr/>
        </p:nvSpPr>
        <p:spPr>
          <a:xfrm>
            <a:off x="587985" y="5571282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3ACF-180D-740A-A414-4AD2AF049575}"/>
              </a:ext>
            </a:extLst>
          </p:cNvPr>
          <p:cNvSpPr txBox="1"/>
          <p:nvPr/>
        </p:nvSpPr>
        <p:spPr>
          <a:xfrm>
            <a:off x="7652790" y="1677923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DAF339-E7D3-5950-8340-283F540C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01" y="2325518"/>
            <a:ext cx="4435814" cy="2660095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F174D-9B38-3A9B-4749-98496A37A94E}"/>
              </a:ext>
            </a:extLst>
          </p:cNvPr>
          <p:cNvSpPr txBox="1"/>
          <p:nvPr/>
        </p:nvSpPr>
        <p:spPr>
          <a:xfrm>
            <a:off x="7168201" y="5571282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Utilizes MySQL and PySpark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848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7" grpId="0"/>
      <p:bldP spid="19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2ACEE-12BC-FC0A-AB6E-464576E4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7FE0A2-91AB-EAEF-1FE0-C1EE5590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332162-F353-52A8-E601-6587AEAA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2129DC-97F7-9295-8307-A3CFBAC3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EDE21A-0BCF-38EC-F308-76EAB0EC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1A77-9648-BC43-8F07-67E87486DF21}"/>
              </a:ext>
            </a:extLst>
          </p:cNvPr>
          <p:cNvSpPr txBox="1"/>
          <p:nvPr/>
        </p:nvSpPr>
        <p:spPr>
          <a:xfrm>
            <a:off x="2816352" y="418252"/>
            <a:ext cx="65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Command Line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E5C198-6A64-9525-D6A4-C13CC0E01C90}"/>
              </a:ext>
            </a:extLst>
          </p:cNvPr>
          <p:cNvSpPr/>
          <p:nvPr/>
        </p:nvSpPr>
        <p:spPr>
          <a:xfrm>
            <a:off x="4985276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D2E29-1BCC-6EF3-F69F-F4E906A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" y="2221524"/>
            <a:ext cx="4034246" cy="297970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0F5D8-6004-B12E-C291-550D644B076F}"/>
              </a:ext>
            </a:extLst>
          </p:cNvPr>
          <p:cNvSpPr txBox="1"/>
          <p:nvPr/>
        </p:nvSpPr>
        <p:spPr>
          <a:xfrm>
            <a:off x="1183004" y="1605945"/>
            <a:ext cx="2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7D004-0E44-7262-CFF5-320D357C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2221524"/>
            <a:ext cx="4349230" cy="3159142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409C4-C699-EDC6-D092-10E6E6DD9761}"/>
              </a:ext>
            </a:extLst>
          </p:cNvPr>
          <p:cNvSpPr txBox="1"/>
          <p:nvPr/>
        </p:nvSpPr>
        <p:spPr>
          <a:xfrm>
            <a:off x="7966196" y="160594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04336-1EB1-D96C-7A3C-50E76447CBB4}"/>
              </a:ext>
            </a:extLst>
          </p:cNvPr>
          <p:cNvSpPr txBox="1"/>
          <p:nvPr/>
        </p:nvSpPr>
        <p:spPr>
          <a:xfrm>
            <a:off x="38432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 Tool-Box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246C-B750-0B02-F15A-1E8BF6CD515F}"/>
              </a:ext>
            </a:extLst>
          </p:cNvPr>
          <p:cNvSpPr txBox="1"/>
          <p:nvPr/>
        </p:nvSpPr>
        <p:spPr>
          <a:xfrm>
            <a:off x="730605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339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604788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142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9686-F6F0-19E0-B519-C47743845494}"/>
              </a:ext>
            </a:extLst>
          </p:cNvPr>
          <p:cNvSpPr txBox="1"/>
          <p:nvPr/>
        </p:nvSpPr>
        <p:spPr>
          <a:xfrm>
            <a:off x="519605" y="1585282"/>
            <a:ext cx="34444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Loads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D8037-7ED9-29E4-800E-E3DF03874DFB}"/>
              </a:ext>
            </a:extLst>
          </p:cNvPr>
          <p:cNvSpPr txBox="1"/>
          <p:nvPr/>
        </p:nvSpPr>
        <p:spPr>
          <a:xfrm>
            <a:off x="497860" y="2309481"/>
            <a:ext cx="344440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and Configures </a:t>
            </a:r>
            <a:r>
              <a:rPr lang="en-US" b="1" dirty="0">
                <a:solidFill>
                  <a:schemeClr val="bg1"/>
                </a:solidFill>
              </a:rPr>
              <a:t>SparkSession 	     </a:t>
            </a:r>
            <a:r>
              <a:rPr lang="en-US" dirty="0">
                <a:solidFill>
                  <a:schemeClr val="bg1"/>
                </a:solidFill>
              </a:rPr>
              <a:t>(Connection to </a:t>
            </a:r>
            <a:r>
              <a:rPr lang="en-US" u="sng" dirty="0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A0CA-B41E-5049-CB0F-FC2CFB07FB3C}"/>
              </a:ext>
            </a:extLst>
          </p:cNvPr>
          <p:cNvSpPr txBox="1"/>
          <p:nvPr/>
        </p:nvSpPr>
        <p:spPr>
          <a:xfrm>
            <a:off x="459920" y="388093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b="1" dirty="0">
                <a:solidFill>
                  <a:schemeClr val="bg1"/>
                </a:solidFill>
              </a:rPr>
              <a:t>SafeSQL</a:t>
            </a:r>
            <a:r>
              <a:rPr lang="en-US" dirty="0">
                <a:solidFill>
                  <a:schemeClr val="bg1"/>
                </a:solidFill>
              </a:rPr>
              <a:t> Connection (</a:t>
            </a:r>
            <a:r>
              <a:rPr lang="en-US" u="sng" dirty="0">
                <a:solidFill>
                  <a:schemeClr val="bg1"/>
                </a:solidFill>
              </a:rPr>
              <a:t>Database Connector </a:t>
            </a:r>
            <a:r>
              <a:rPr lang="en-US" dirty="0">
                <a:solidFill>
                  <a:schemeClr val="bg1"/>
                </a:solidFill>
              </a:rPr>
              <a:t>Utility)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0DEC-352A-C57E-6C90-497325023846}"/>
              </a:ext>
            </a:extLst>
          </p:cNvPr>
          <p:cNvSpPr txBox="1"/>
          <p:nvPr/>
        </p:nvSpPr>
        <p:spPr>
          <a:xfrm>
            <a:off x="447335" y="471474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</a:t>
            </a:r>
            <a:r>
              <a:rPr lang="en-US" b="1" dirty="0">
                <a:solidFill>
                  <a:schemeClr val="bg1"/>
                </a:solidFill>
              </a:rPr>
              <a:t>Data Client</a:t>
            </a:r>
            <a:r>
              <a:rPr lang="en-US" dirty="0">
                <a:solidFill>
                  <a:schemeClr val="bg1"/>
                </a:solidFill>
              </a:rPr>
              <a:t> and runs </a:t>
            </a:r>
            <a:r>
              <a:rPr lang="en-US" u="sng" dirty="0">
                <a:solidFill>
                  <a:schemeClr val="bg1"/>
                </a:solidFill>
              </a:rPr>
              <a:t>ETL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B99F-F6A2-6FC5-8BBF-5AC11A92AF1B}"/>
              </a:ext>
            </a:extLst>
          </p:cNvPr>
          <p:cNvSpPr txBox="1"/>
          <p:nvPr/>
        </p:nvSpPr>
        <p:spPr>
          <a:xfrm>
            <a:off x="444239" y="553249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and runs </a:t>
            </a:r>
            <a:r>
              <a:rPr lang="en-US" b="1" dirty="0">
                <a:solidFill>
                  <a:schemeClr val="bg1"/>
                </a:solidFill>
              </a:rPr>
              <a:t>CLIManager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CED81C-80A3-AA47-7F98-30778583D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06" y="835592"/>
            <a:ext cx="5526512" cy="5698618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05988"/>
              </p:ext>
            </p:extLst>
          </p:nvPr>
        </p:nvGraphicFramePr>
        <p:xfrm>
          <a:off x="644056" y="2115273"/>
          <a:ext cx="10927830" cy="424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config.json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PySpark, MySQL Config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cdw_sapp_branch.json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cdw_sapp_credit_card.json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cdw_sapp_customer.json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SQL Scripts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init.sql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1D46E-1417-A0B4-C2DD-C423B03F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B028B4B-EF20-F3AD-462F-7E97A7A06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7C87D5-C9EE-AFA4-FACA-179A899D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16B5AF-DA75-6380-7636-07E61A5AC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7E9366-B0B3-8614-FD95-DC0BA7B73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3079B-625C-7E78-6901-4FDDE4AE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Tableau Visualization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3AE5D51-3C2F-A548-7A93-831C25F34FF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1921446"/>
                  </p:ext>
                </p:extLst>
              </p:nvPr>
            </p:nvGraphicFramePr>
            <p:xfrm>
              <a:off x="1073988" y="1575710"/>
              <a:ext cx="10044022" cy="528204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3AE5D51-3C2F-A548-7A93-831C25F34F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988" y="1575710"/>
                <a:ext cx="10044022" cy="52820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80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DB94C-97D3-0B5E-1933-8206C00C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6252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135140CE-C69C-E6B4-88F6-8FA383DF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8341D4-4179-12AD-F9B5-C4F19312F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BC0CC31-3572-B8BD-1404-7947DDE04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4B6276-826F-CBE4-B663-9EDEC340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28BC6-314C-675F-ACB2-5C0B12B0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Tableau Visualization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66B9F3F-8590-F90E-73C4-7AD9A78E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690" y="1805303"/>
            <a:ext cx="8264620" cy="46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15884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7F4C1-7F9B-E3CD-4B12-5032BE2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49" y="658314"/>
            <a:ext cx="10515600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0000"/>
                </a:solidFill>
                <a:latin typeface="Graphik"/>
              </a:rPr>
              <a:t>Professional Summary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FAE0B-66B8-5B1C-98C2-87E5A20D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C41B118-878E-4A09-74DE-7964D7F90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D57C87-CC1E-0339-9DA8-78661B2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7B0AB1-8C42-FCE0-F9BC-B15A4DF5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B8E878-7704-B7C3-5B86-607A2BBF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6AEC-3F64-8743-47C4-FB2B5EF5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1067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problem is being solved?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67BA043E-3C8A-FAE9-18A9-F61F52C39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9893" y="4168299"/>
            <a:ext cx="2828487" cy="2828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2EDF6161-998B-CC7C-76EE-127E51EB7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8242" y="1595588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16A92E7-1D37-802F-2801-9F83273E1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26036" y="1595802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5812F97-35BE-AA57-10CC-9A99A365C6F2}"/>
              </a:ext>
            </a:extLst>
          </p:cNvPr>
          <p:cNvSpPr/>
          <p:nvPr/>
        </p:nvSpPr>
        <p:spPr>
          <a:xfrm>
            <a:off x="7046442" y="2329109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6CA0DC8C-FD9A-9D33-04C8-842CAEC989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84363">
            <a:off x="7192000" y="1949518"/>
            <a:ext cx="1544272" cy="154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253B5853-E731-ADFF-F041-303F313BC1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84363">
            <a:off x="6710715" y="4337639"/>
            <a:ext cx="2506844" cy="2506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0CAA5-91FF-39E0-42F6-06E3AF2BBB26}"/>
              </a:ext>
            </a:extLst>
          </p:cNvPr>
          <p:cNvSpPr txBox="1"/>
          <p:nvPr/>
        </p:nvSpPr>
        <p:spPr>
          <a:xfrm>
            <a:off x="461005" y="2128981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Raw file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Improperly Formatted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Local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4CFC-0DFB-BFC8-0F2D-6444F0DEB768}"/>
              </a:ext>
            </a:extLst>
          </p:cNvPr>
          <p:cNvSpPr txBox="1"/>
          <p:nvPr/>
        </p:nvSpPr>
        <p:spPr>
          <a:xfrm>
            <a:off x="449091" y="3597095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Inaccessible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Accessible to Programmers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5E1B-D42F-EDD7-9342-931AAC559FA3}"/>
              </a:ext>
            </a:extLst>
          </p:cNvPr>
          <p:cNvSpPr txBox="1"/>
          <p:nvPr/>
        </p:nvSpPr>
        <p:spPr>
          <a:xfrm>
            <a:off x="449091" y="5065209"/>
            <a:ext cx="3736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Non-visual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Difficult to Analyze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Not Presentable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84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4A1A-0F04-C014-CC7E-8993B882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3048C5C-6F81-D17D-1191-3126F80D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83EA2F-337A-FEDC-27BA-D9B324E6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212F07-E6EA-2873-8ECD-33391351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C1E793-6189-F6AB-DD3E-77E7B33D3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2D633C-5471-3CCC-C152-2F66BCC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0D5CA5-4206-B41A-1E19-1AF4F61B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35706"/>
              </p:ext>
            </p:extLst>
          </p:nvPr>
        </p:nvGraphicFramePr>
        <p:xfrm>
          <a:off x="3073369" y="0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424344-E3E3-5D26-B296-EB6EFB05A88F}"/>
              </a:ext>
            </a:extLst>
          </p:cNvPr>
          <p:cNvSpPr txBox="1"/>
          <p:nvPr/>
        </p:nvSpPr>
        <p:spPr>
          <a:xfrm>
            <a:off x="-6963" y="2177901"/>
            <a:ext cx="307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Raw file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6237-73E9-B5F2-E272-C68E59A1AF4E}"/>
              </a:ext>
            </a:extLst>
          </p:cNvPr>
          <p:cNvSpPr txBox="1"/>
          <p:nvPr/>
        </p:nvSpPr>
        <p:spPr>
          <a:xfrm>
            <a:off x="62811" y="3941677"/>
            <a:ext cx="293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Inaccessible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7820B-FECA-0561-B79D-7F0E0CEC5D98}"/>
              </a:ext>
            </a:extLst>
          </p:cNvPr>
          <p:cNvSpPr txBox="1"/>
          <p:nvPr/>
        </p:nvSpPr>
        <p:spPr>
          <a:xfrm>
            <a:off x="153324" y="5701564"/>
            <a:ext cx="2755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Non-visual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E21E-001A-EBB4-6FBD-8C567D26688F}"/>
              </a:ext>
            </a:extLst>
          </p:cNvPr>
          <p:cNvGrpSpPr/>
          <p:nvPr/>
        </p:nvGrpSpPr>
        <p:grpSpPr>
          <a:xfrm>
            <a:off x="9282789" y="1609020"/>
            <a:ext cx="2890872" cy="1556525"/>
            <a:chOff x="3734687" y="-127325"/>
            <a:chExt cx="2890872" cy="1556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0BBDB8-99D3-95B3-1C2E-E3E047F43FCF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3B3F5B-8781-DAA0-14E8-A09CF5BAAEDB}"/>
                </a:ext>
              </a:extLst>
            </p:cNvPr>
            <p:cNvSpPr txBox="1"/>
            <p:nvPr/>
          </p:nvSpPr>
          <p:spPr>
            <a:xfrm>
              <a:off x="3734687" y="-127325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/>
                <a:t>Formats</a:t>
              </a:r>
              <a:r>
                <a:rPr lang="en-US" sz="2000" b="0" kern="1200" dirty="0"/>
                <a:t> file data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Stores </a:t>
              </a:r>
              <a:r>
                <a:rPr lang="en-US" sz="2000" b="1" kern="1200" dirty="0"/>
                <a:t>non-locally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2ABE8-9451-250B-2A25-E6868B4404E3}"/>
              </a:ext>
            </a:extLst>
          </p:cNvPr>
          <p:cNvSpPr/>
          <p:nvPr/>
        </p:nvSpPr>
        <p:spPr>
          <a:xfrm>
            <a:off x="9812429" y="3243868"/>
            <a:ext cx="2361232" cy="142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30481-1BE7-11AB-B8B5-F89468B49585}"/>
              </a:ext>
            </a:extLst>
          </p:cNvPr>
          <p:cNvGrpSpPr/>
          <p:nvPr/>
        </p:nvGrpSpPr>
        <p:grpSpPr>
          <a:xfrm>
            <a:off x="9282789" y="3506087"/>
            <a:ext cx="2890872" cy="1421290"/>
            <a:chOff x="3734687" y="7910"/>
            <a:chExt cx="2890872" cy="1421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6675F-4913-7D74-CAD1-FE0FAFE7106C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B4F79E-C6BA-8A56-9BB1-C976A2ABDDEF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User-friendly</a:t>
              </a:r>
              <a:endParaRPr lang="en-US" sz="2000" b="0" kern="1200" dirty="0"/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accessible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BDE14E-7305-B38A-F2FA-F4A1BAFFEB09}"/>
              </a:ext>
            </a:extLst>
          </p:cNvPr>
          <p:cNvGrpSpPr/>
          <p:nvPr/>
        </p:nvGrpSpPr>
        <p:grpSpPr>
          <a:xfrm>
            <a:off x="9282789" y="5290610"/>
            <a:ext cx="2890872" cy="1421290"/>
            <a:chOff x="3734687" y="7910"/>
            <a:chExt cx="2890872" cy="14212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E74726-2142-E4B6-047F-B92FB5855B2B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16369E-5FB3-0C37-4C32-AC4754780047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Tells a story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Presentable</a:t>
              </a:r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E801F3C-6049-1D07-2EBF-36F98AC30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51778"/>
              </p:ext>
            </p:extLst>
          </p:nvPr>
        </p:nvGraphicFramePr>
        <p:xfrm>
          <a:off x="3077241" y="17442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40BDBA1-3332-7278-84C6-EE0B8C89C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57592"/>
              </p:ext>
            </p:extLst>
          </p:nvPr>
        </p:nvGraphicFramePr>
        <p:xfrm>
          <a:off x="3075305" y="34786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5281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20" grpId="0"/>
      <p:bldGraphic spid="39" grpId="0">
        <p:bldAsOne/>
      </p:bldGraphic>
      <p:bldGraphic spid="4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957040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95348" y="2375428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62DC-7035-F00B-2311-406F455C75FC}"/>
              </a:ext>
            </a:extLst>
          </p:cNvPr>
          <p:cNvSpPr txBox="1"/>
          <p:nvPr/>
        </p:nvSpPr>
        <p:spPr>
          <a:xfrm>
            <a:off x="6491253" y="325324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BD69-E1A6-6424-6FE5-05270B7641FE}"/>
              </a:ext>
            </a:extLst>
          </p:cNvPr>
          <p:cNvSpPr txBox="1"/>
          <p:nvPr/>
        </p:nvSpPr>
        <p:spPr>
          <a:xfrm>
            <a:off x="8317005" y="238975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B8DB-FE7E-E460-20DD-66A2EF6ED817}"/>
              </a:ext>
            </a:extLst>
          </p:cNvPr>
          <p:cNvSpPr txBox="1"/>
          <p:nvPr/>
        </p:nvSpPr>
        <p:spPr>
          <a:xfrm>
            <a:off x="9176541" y="409891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83" y="796094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Command Line Interface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55066" y="2534201"/>
            <a:ext cx="30883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response to CLI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F64B-C6F1-E3ED-E40D-D32C760AEED3}"/>
              </a:ext>
            </a:extLst>
          </p:cNvPr>
          <p:cNvSpPr txBox="1"/>
          <p:nvPr/>
        </p:nvSpPr>
        <p:spPr>
          <a:xfrm>
            <a:off x="5156624" y="376530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44DE-19C0-D2A9-6C50-F8E414EBF116}"/>
              </a:ext>
            </a:extLst>
          </p:cNvPr>
          <p:cNvSpPr txBox="1"/>
          <p:nvPr/>
        </p:nvSpPr>
        <p:spPr>
          <a:xfrm>
            <a:off x="6795914" y="378845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8F3A-E199-CF90-260E-5BD42B4A0D6E}"/>
              </a:ext>
            </a:extLst>
          </p:cNvPr>
          <p:cNvSpPr txBox="1"/>
          <p:nvPr/>
        </p:nvSpPr>
        <p:spPr>
          <a:xfrm>
            <a:off x="7823624" y="153452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4C8E4-ED73-3A8D-CC4F-40EADF910392}"/>
              </a:ext>
            </a:extLst>
          </p:cNvPr>
          <p:cNvSpPr txBox="1"/>
          <p:nvPr/>
        </p:nvSpPr>
        <p:spPr>
          <a:xfrm>
            <a:off x="7928776" y="246090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DC1FB21B-BC12-C751-B85D-CFDFFBA2A0FC}"/>
              </a:ext>
            </a:extLst>
          </p:cNvPr>
          <p:cNvSpPr/>
          <p:nvPr/>
        </p:nvSpPr>
        <p:spPr>
          <a:xfrm rot="16200000">
            <a:off x="9769665" y="2524760"/>
            <a:ext cx="109728" cy="1178942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236A4-EEF2-47DC-E544-EB0989C2683C}"/>
              </a:ext>
            </a:extLst>
          </p:cNvPr>
          <p:cNvSpPr/>
          <p:nvPr/>
        </p:nvSpPr>
        <p:spPr>
          <a:xfrm>
            <a:off x="8646415" y="3150876"/>
            <a:ext cx="2363724" cy="280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890B2-F3C5-711E-7755-44DB0079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977631-D454-6351-0BED-5B6ACA86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490" y="907395"/>
            <a:ext cx="2880828" cy="1594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Workflow</a:t>
            </a:r>
          </a:p>
        </p:txBody>
      </p:sp>
      <p:pic>
        <p:nvPicPr>
          <p:cNvPr id="5" name="Picture 4" descr="A diagram of a data server&#10;&#10;AI-generated content may be incorrect.">
            <a:extLst>
              <a:ext uri="{FF2B5EF4-FFF2-40B4-BE49-F238E27FC236}">
                <a16:creationId xmlns:a16="http://schemas.microsoft.com/office/drawing/2014/main" id="{BB868614-B0CF-D245-8ECE-B11CADA0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41" y="467208"/>
            <a:ext cx="6750522" cy="59235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DD2828-E233-5AD9-DFC8-266C21D7A1EF}"/>
              </a:ext>
            </a:extLst>
          </p:cNvPr>
          <p:cNvSpPr txBox="1"/>
          <p:nvPr/>
        </p:nvSpPr>
        <p:spPr>
          <a:xfrm>
            <a:off x="455066" y="2681065"/>
            <a:ext cx="30883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Central Component</a:t>
            </a:r>
          </a:p>
          <a:p>
            <a:r>
              <a:rPr lang="en-US" dirty="0">
                <a:solidFill>
                  <a:schemeClr val="bg1"/>
                </a:solidFill>
              </a:rPr>
              <a:t>Data Client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Database</a:t>
            </a:r>
          </a:p>
          <a:p>
            <a:r>
              <a:rPr lang="en-US" dirty="0">
                <a:solidFill>
                  <a:schemeClr val="bg1"/>
                </a:solidFill>
              </a:rPr>
              <a:t>MySQL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Frontend</a:t>
            </a:r>
          </a:p>
          <a:p>
            <a:r>
              <a:rPr lang="en-US" dirty="0">
                <a:solidFill>
                  <a:schemeClr val="bg1"/>
                </a:solidFill>
              </a:rPr>
              <a:t>Python CLI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Visualization</a:t>
            </a:r>
          </a:p>
          <a:p>
            <a:r>
              <a:rPr lang="en-US" dirty="0">
                <a:solidFill>
                  <a:schemeClr val="bg1"/>
                </a:solidFill>
              </a:rPr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99235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FC7C-422F-BB91-B129-DA305A49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937E1B2D-51BE-E284-1FB9-D4C68D4D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899077"/>
              </p:ext>
            </p:extLst>
          </p:nvPr>
        </p:nvGraphicFramePr>
        <p:xfrm>
          <a:off x="438469" y="1924821"/>
          <a:ext cx="11339004" cy="456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66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61924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 (software) - Wikipedia">
            <a:extLst>
              <a:ext uri="{FF2B5EF4-FFF2-40B4-BE49-F238E27FC236}">
                <a16:creationId xmlns:a16="http://schemas.microsoft.com/office/drawing/2014/main" id="{D0DEBD35-FA21-4188-6110-CD690255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858" y="4620262"/>
            <a:ext cx="2522224" cy="102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46" y="320438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051" y="3290513"/>
            <a:ext cx="2664658" cy="19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306" y="2791002"/>
            <a:ext cx="1685328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webextensions/webextension1.xml><?xml version="1.0" encoding="utf-8"?>
<we:webextension xmlns:we="http://schemas.microsoft.com/office/webextensions/webextension/2010/11" id="{F5818021-DA5E-4DA6-B7BD-5C6EB037C104}">
  <we:reference id="wa200004798" version="1.0.1.0" store="en-US" storeType="OMEX"/>
  <we:alternateReferences>
    <we:reference id="wa200004798" version="1.0.1.0" store="wa200004798" storeType="OMEX"/>
  </we:alternateReferences>
  <we:properties>
    <we:property name="embedForm" value="&quot;{\&quot;site\&quot;:\&quot;\&quot;,\&quot;domain\&quot;:\&quot;public.tableau.com\&quot;,\&quot;worksheet\&quot;:\&quot;CustomerDataDashboard\&quot;,\&quot;dashboard\&quot;:\&quot;CustomerDataDashboard_17484417707510\&quot;,\&quot;tabs\&quot;:true,\&quot;toolbar\&quot;:true}&quot;"/>
    <we:property name="embedUrl" value="&quot;\&quot;https://public.tableau.com/views/CustomerDataDashboard_17484417707510/CustomerDataDashboard\&quot;&quot;"/>
    <we:property name="filters" value="&quot;[]&quot;"/>
    <we:property name="isInstalled" value="&quot;true&quot;"/>
    <we:property name="marks" value="&quot;[]&quot;"/>
    <we:property name="parameters" value="&quot;[]&quot;"/>
    <we:property name="serverType" value="&quot;\&quot;public\&quot;&quot;"/>
    <we:property name="tabs" value="&quot;null&quot;"/>
    <we:property name="toolbar" value="&quot;null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995</TotalTime>
  <Words>511</Words>
  <Application>Microsoft Office PowerPoint</Application>
  <PresentationFormat>Widescreen</PresentationFormat>
  <Paragraphs>166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Capstone ETL Process Manager</vt:lpstr>
      <vt:lpstr>Professional Summary</vt:lpstr>
      <vt:lpstr>What problem is being solved?</vt:lpstr>
      <vt:lpstr>Project Overview</vt:lpstr>
      <vt:lpstr>ETL Pipeline</vt:lpstr>
      <vt:lpstr>Command Line Interface</vt:lpstr>
      <vt:lpstr>Application Workflow</vt:lpstr>
      <vt:lpstr>Development Process</vt:lpstr>
      <vt:lpstr>Tech Stack Overview</vt:lpstr>
      <vt:lpstr>PowerPoint Presentation</vt:lpstr>
      <vt:lpstr>PowerPoint Presentation</vt:lpstr>
      <vt:lpstr>PowerPoint Presentation</vt:lpstr>
      <vt:lpstr>Application</vt:lpstr>
      <vt:lpstr>Project Structure</vt:lpstr>
      <vt:lpstr>Tableau Visualization</vt:lpstr>
      <vt:lpstr>Thanks!</vt:lpstr>
      <vt:lpstr>Tableau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2</cp:revision>
  <dcterms:created xsi:type="dcterms:W3CDTF">2025-05-27T13:44:27Z</dcterms:created>
  <dcterms:modified xsi:type="dcterms:W3CDTF">2025-06-02T14:22:24Z</dcterms:modified>
</cp:coreProperties>
</file>