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0" r:id="rId4"/>
    <p:sldId id="257" r:id="rId5"/>
    <p:sldId id="264" r:id="rId6"/>
    <p:sldId id="266" r:id="rId7"/>
    <p:sldId id="259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60" r:id="rId16"/>
    <p:sldId id="282" r:id="rId17"/>
    <p:sldId id="267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ECFA"/>
    <a:srgbClr val="156082"/>
    <a:srgbClr val="ABB9B6"/>
    <a:srgbClr val="359CC1"/>
    <a:srgbClr val="236881"/>
    <a:srgbClr val="0E374B"/>
    <a:srgbClr val="10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A18C4-AB25-47E3-BB86-8143C4A91D91}" v="1697" dt="2025-05-28T20:35:18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">
      <pc:chgData name="Kenneth Copas" userId="acf87e8c-e0c4-48a9-850b-6aa06780f160" providerId="ADAL" clId="{774A18C4-AB25-47E3-BB86-8143C4A91D91}" dt="2025-05-28T20:49:54.511" v="5175" actId="47"/>
      <pc:docMkLst>
        <pc:docMk/>
      </pc:docMkLst>
      <pc:sldChg chg="addSp delSp modSp mod addAnim">
        <pc:chgData name="Kenneth Copas" userId="acf87e8c-e0c4-48a9-850b-6aa06780f160" providerId="ADAL" clId="{774A18C4-AB25-47E3-BB86-8143C4A91D91}" dt="2025-05-27T21:01:36.960" v="3351" actId="26606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3" creationId="{DA9C8D46-54D8-4DF1-99A2-E651C7B132F4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4" creationId="{AAF055B3-1F95-4ABA-BFE4-A58320A8206E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5" creationId="{9715DAF0-AE1B-46C9-8A6B-DB2AA05AB91D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6" creationId="{65FBF53F-BBBA-4974-AD72-0E8CD294E50F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8" creationId="{5A2875D7-3769-4291-959E-9FAD764A760C}"/>
          </ac:spMkLst>
        </pc:spChg>
        <pc:spChg chg="add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23" creationId="{8C790BE2-4E4F-4AAF-81A2-4A6F4885EBE6}"/>
          </ac:spMkLst>
        </pc:spChg>
        <pc:spChg chg="add del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25" creationId="{D28B54C3-B57B-472A-B96E-1FCB67093DC2}"/>
          </ac:spMkLst>
        </pc:spChg>
        <pc:spChg chg="add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27" creationId="{7DB3C429-F8DA-49B9-AF84-21996FCF78B5}"/>
          </ac:spMkLst>
        </pc:spChg>
        <pc:spChg chg="del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29" creationId="{E12088DD-B1AD-40E0-8B86-1D87A2CCD9BE}"/>
          </ac:spMkLst>
        </pc:spChg>
        <pc:spChg chg="add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31" creationId="{C4C9F2B0-1044-46EB-8AEB-C3BFFDE6C2CC}"/>
          </ac:spMkLst>
        </pc:spChg>
        <pc:spChg chg="del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3" creationId="{0C395952-4E26-45A2-8756-2ADFD6E53C6E}"/>
          </ac:spMkLst>
        </pc:spChg>
        <pc:spChg chg="add del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5" creationId="{4734BADF-9461-4621-B112-2D7BABEA7DD0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42" creationId="{5CEAD642-85CF-4750-8432-7C80C901F001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44" creationId="{FA33EEAE-15D5-4119-8C1E-89D943F911EF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46" creationId="{730D8B3B-9B80-4025-B934-26DC7D7CD231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50" creationId="{646B67A4-D328-4747-A82B-65E84FA46368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52" creationId="{B5A1B09C-1565-46F8-B70F-621C5EB48A09}"/>
          </ac:spMkLst>
        </pc:spChg>
      </pc:sldChg>
      <pc:sldChg chg="addSp delSp modSp mod">
        <pc:chgData name="Kenneth Copas" userId="acf87e8c-e0c4-48a9-850b-6aa06780f160" providerId="ADAL" clId="{774A18C4-AB25-47E3-BB86-8143C4A91D91}" dt="2025-05-28T17:16:51.613" v="4261" actId="207"/>
        <pc:sldMkLst>
          <pc:docMk/>
          <pc:sldMk cId="441049675" sldId="257"/>
        </pc:sldMkLst>
        <pc:spChg chg="mod">
          <ac:chgData name="Kenneth Copas" userId="acf87e8c-e0c4-48a9-850b-6aa06780f160" providerId="ADAL" clId="{774A18C4-AB25-47E3-BB86-8143C4A91D91}" dt="2025-05-27T18:39:35.482" v="1832" actId="20577"/>
          <ac:spMkLst>
            <pc:docMk/>
            <pc:sldMk cId="441049675" sldId="257"/>
            <ac:spMk id="2" creationId="{31418DA4-B1A9-B1E2-9EE8-F8634BB04F8C}"/>
          </ac:spMkLst>
        </pc:spChg>
        <pc:graphicFrameChg chg="mod modGraphic">
          <ac:chgData name="Kenneth Copas" userId="acf87e8c-e0c4-48a9-850b-6aa06780f160" providerId="ADAL" clId="{774A18C4-AB25-47E3-BB86-8143C4A91D91}" dt="2025-05-28T17:16:51.613" v="4261" actId="207"/>
          <ac:graphicFrameMkLst>
            <pc:docMk/>
            <pc:sldMk cId="441049675" sldId="257"/>
            <ac:graphicFrameMk id="5" creationId="{DAAC72DD-EBC1-5F23-79C4-F5C7D68B43A3}"/>
          </ac:graphicFrameMkLst>
        </pc:graphicFrameChg>
        <pc:cxnChg chg="add del">
          <ac:chgData name="Kenneth Copas" userId="acf87e8c-e0c4-48a9-850b-6aa06780f160" providerId="ADAL" clId="{774A18C4-AB25-47E3-BB86-8143C4A91D91}" dt="2025-05-27T18:39:49.873" v="1834" actId="11529"/>
          <ac:cxnSpMkLst>
            <pc:docMk/>
            <pc:sldMk cId="441049675" sldId="257"/>
            <ac:cxnSpMk id="4" creationId="{2128FDC7-753F-748C-5F7F-45D39A8E0FEB}"/>
          </ac:cxnSpMkLst>
        </pc:cxnChg>
        <pc:cxnChg chg="add mod">
          <ac:chgData name="Kenneth Copas" userId="acf87e8c-e0c4-48a9-850b-6aa06780f160" providerId="ADAL" clId="{774A18C4-AB25-47E3-BB86-8143C4A91D91}" dt="2025-05-27T18:40:03.074" v="1836" actId="1076"/>
          <ac:cxnSpMkLst>
            <pc:docMk/>
            <pc:sldMk cId="441049675" sldId="257"/>
            <ac:cxnSpMk id="7" creationId="{541D17A6-DB8C-0D43-1786-42A9ACA429CB}"/>
          </ac:cxnSpMkLst>
        </pc:cxnChg>
      </pc:sldChg>
      <pc:sldChg chg="addSp delSp modSp mod addAnim delAnim">
        <pc:chgData name="Kenneth Copas" userId="acf87e8c-e0c4-48a9-850b-6aa06780f160" providerId="ADAL" clId="{774A18C4-AB25-47E3-BB86-8143C4A91D91}" dt="2025-05-28T20:37:03.024" v="5169" actId="20577"/>
        <pc:sldMkLst>
          <pc:docMk/>
          <pc:sldMk cId="3992357642" sldId="259"/>
        </pc:sldMkLst>
        <pc:spChg chg="add mod">
          <ac:chgData name="Kenneth Copas" userId="acf87e8c-e0c4-48a9-850b-6aa06780f160" providerId="ADAL" clId="{774A18C4-AB25-47E3-BB86-8143C4A91D91}" dt="2025-05-28T20:37:03.024" v="5169" actId="20577"/>
          <ac:spMkLst>
            <pc:docMk/>
            <pc:sldMk cId="3992357642" sldId="259"/>
            <ac:spMk id="2" creationId="{9FDD2828-E233-5AD9-DFC8-266C21D7A1EF}"/>
          </ac:spMkLst>
        </pc:spChg>
        <pc:spChg chg="mod ord">
          <ac:chgData name="Kenneth Copas" userId="acf87e8c-e0c4-48a9-850b-6aa06780f160" providerId="ADAL" clId="{774A18C4-AB25-47E3-BB86-8143C4A91D91}" dt="2025-05-28T20:35:10.577" v="5016" actId="14100"/>
          <ac:spMkLst>
            <pc:docMk/>
            <pc:sldMk cId="3992357642" sldId="259"/>
            <ac:spMk id="7" creationId="{F5977631-D454-6351-0BED-5B6ACA86D98C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17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19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21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23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25" creationId="{F8260ED5-17F7-4158-B241-D51DD4CF1B7E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32" creationId="{0AE98B72-66C6-4AB4-AF0D-BA830DE86393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34" creationId="{407EAFC6-733F-403D-BB4D-05A3A28742F1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36" creationId="{17A36730-4CB0-4F61-AD11-A44C9765833F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38" creationId="{C69C79E1-F916-4929-A4F3-DE763D4BFA57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40" creationId="{767334AB-16BD-4EC7-8C6B-4B5171600933}"/>
          </ac:spMkLst>
        </pc:spChg>
        <pc:spChg chg="add del">
          <ac:chgData name="Kenneth Copas" userId="acf87e8c-e0c4-48a9-850b-6aa06780f160" providerId="ADAL" clId="{774A18C4-AB25-47E3-BB86-8143C4A91D91}" dt="2025-05-27T17:20:11.639" v="170" actId="26606"/>
          <ac:spMkLst>
            <pc:docMk/>
            <pc:sldMk cId="3992357642" sldId="259"/>
            <ac:spMk id="42" creationId="{68AF5748-FED8-45BA-8631-26D1D10F3246}"/>
          </ac:spMkLst>
        </pc:spChg>
        <pc:spChg chg="add del">
          <ac:chgData name="Kenneth Copas" userId="acf87e8c-e0c4-48a9-850b-6aa06780f160" providerId="ADAL" clId="{774A18C4-AB25-47E3-BB86-8143C4A91D91}" dt="2025-05-27T17:20:11.639" v="170" actId="26606"/>
          <ac:spMkLst>
            <pc:docMk/>
            <pc:sldMk cId="3992357642" sldId="259"/>
            <ac:spMk id="43" creationId="{AF2F604E-43BE-4DC3-B983-E071523364F8}"/>
          </ac:spMkLst>
        </pc:spChg>
        <pc:spChg chg="add del">
          <ac:chgData name="Kenneth Copas" userId="acf87e8c-e0c4-48a9-850b-6aa06780f160" providerId="ADAL" clId="{774A18C4-AB25-47E3-BB86-8143C4A91D91}" dt="2025-05-27T17:20:11.639" v="170" actId="26606"/>
          <ac:spMkLst>
            <pc:docMk/>
            <pc:sldMk cId="3992357642" sldId="259"/>
            <ac:spMk id="44" creationId="{08C9B587-E65E-4B52-B37C-ABEBB6E87928}"/>
          </ac:spMkLst>
        </pc:spChg>
        <pc:spChg chg="add del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46" creationId="{9203DE33-2CD4-4CA8-9AF3-37C3B65133B0}"/>
          </ac:spMkLst>
        </pc:spChg>
        <pc:spChg chg="add del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47" creationId="{0AF57B88-1D4C-41FA-A761-EC1DD10C35CB}"/>
          </ac:spMkLst>
        </pc:spChg>
        <pc:spChg chg="add del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48" creationId="{D2548F45-5164-4ABB-8212-7F293FDED8D4}"/>
          </ac:spMkLst>
        </pc:spChg>
        <pc:spChg chg="add del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49" creationId="{5E81CCFB-7BEF-4186-86FB-D09450B4D02D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1" creationId="{A8384FB5-9ADC-4DDC-881B-597D56F5B15D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2" creationId="{91E5A9A7-95C6-4F4F-B00E-C82E07FE62EF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3" creationId="{D07DD2DE-F619-49DD-B5E7-03A290FF4ED1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4" creationId="{85149191-5F60-4A28-AAFF-039F96B0F3EC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5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7T17:20:11.639" v="170" actId="26606"/>
          <ac:picMkLst>
            <pc:docMk/>
            <pc:sldMk cId="3992357642" sldId="259"/>
            <ac:picMk id="5" creationId="{BB868614-B0CF-D245-8ECE-B11CADA071EA}"/>
          </ac:picMkLst>
        </pc:picChg>
      </pc:sldChg>
      <pc:sldChg chg="addSp modSp mod ord">
        <pc:chgData name="Kenneth Copas" userId="acf87e8c-e0c4-48a9-850b-6aa06780f160" providerId="ADAL" clId="{774A18C4-AB25-47E3-BB86-8143C4A91D91}" dt="2025-05-28T17:43:25.585" v="4890" actId="20577"/>
        <pc:sldMkLst>
          <pc:docMk/>
          <pc:sldMk cId="1753993030" sldId="260"/>
        </pc:sldMkLst>
        <pc:graphicFrameChg chg="add mod">
          <ac:chgData name="Kenneth Copas" userId="acf87e8c-e0c4-48a9-850b-6aa06780f160" providerId="ADAL" clId="{774A18C4-AB25-47E3-BB86-8143C4A91D91}" dt="2025-05-27T18:14:03.644" v="996"/>
          <ac:graphicFrameMkLst>
            <pc:docMk/>
            <pc:sldMk cId="1753993030" sldId="260"/>
            <ac:graphicFrameMk id="3" creationId="{83F5C089-8D08-95F8-BCD4-C07882A1C3BD}"/>
          </ac:graphicFrameMkLst>
        </pc:graphicFrame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">
        <pc:chgData name="Kenneth Copas" userId="acf87e8c-e0c4-48a9-850b-6aa06780f160" providerId="ADAL" clId="{774A18C4-AB25-47E3-BB86-8143C4A91D91}" dt="2025-05-28T20:35:01.790" v="5012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2" creationId="{87C6E40F-CC24-D616-A902-B3CFE5C0E9DC}"/>
          </ac:spMkLst>
        </pc:spChg>
        <pc:spChg chg="mod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38" creationId="{F8260ED5-17F7-4158-B241-D51DD4CF1B7E}"/>
          </ac:spMkLst>
        </pc:spChg>
        <pc:spChg chg="add del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43" creationId="{058A14AF-9FB5-4CC7-BA35-E8E85D3EDF0E}"/>
          </ac:spMkLst>
        </pc:spChg>
        <pc:spChg chg="add del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47" creationId="{E659831F-0D9A-4C63-9EBB-8435B85A440F}"/>
          </ac:spMkLst>
        </pc:spChg>
        <pc:spChg chg="add del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49" creationId="{E6995CE5-F890-4ABA-82A2-26507CE8D2A3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">
        <pc:chgData name="Kenneth Copas" userId="acf87e8c-e0c4-48a9-850b-6aa06780f160" providerId="ADAL" clId="{774A18C4-AB25-47E3-BB86-8143C4A91D91}" dt="2025-05-28T20:35:03.350" v="5014"/>
        <pc:sldMkLst>
          <pc:docMk/>
          <pc:sldMk cId="2899819684" sldId="266"/>
        </pc:sldMkLst>
        <pc:graphicFrameChg chg="add del modGraphic">
          <ac:chgData name="Kenneth Copas" userId="acf87e8c-e0c4-48a9-850b-6aa06780f160" providerId="ADAL" clId="{774A18C4-AB25-47E3-BB86-8143C4A91D91}" dt="2025-05-27T20:42:56.822" v="2750" actId="478"/>
          <ac:graphicFrameMkLst>
            <pc:docMk/>
            <pc:sldMk cId="2899819684" sldId="266"/>
            <ac:graphicFrameMk id="9" creationId="{BA3F1259-13F7-250F-500D-2EBB097C3950}"/>
          </ac:graphicFrameMkLst>
        </pc:graphicFrameChg>
        <pc:picChg chg="mod">
          <ac:chgData name="Kenneth Copas" userId="acf87e8c-e0c4-48a9-850b-6aa06780f160" providerId="ADAL" clId="{774A18C4-AB25-47E3-BB86-8143C4A91D91}" dt="2025-05-28T17:32:35.883" v="4824" actId="14100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">
        <pc:chgData name="Kenneth Copas" userId="acf87e8c-e0c4-48a9-850b-6aa06780f160" providerId="ADAL" clId="{774A18C4-AB25-47E3-BB86-8143C4A91D91}" dt="2025-05-27T18:42:10.731" v="1873" actId="20577"/>
        <pc:sldMkLst>
          <pc:docMk/>
          <pc:sldMk cId="962527845" sldId="267"/>
        </pc:sldMkLst>
        <pc:spChg chg="mod">
          <ac:chgData name="Kenneth Copas" userId="acf87e8c-e0c4-48a9-850b-6aa06780f160" providerId="ADAL" clId="{774A18C4-AB25-47E3-BB86-8143C4A91D91}" dt="2025-05-27T18:42:10.731" v="1873" actId="20577"/>
          <ac:spMkLst>
            <pc:docMk/>
            <pc:sldMk cId="962527845" sldId="267"/>
            <ac:spMk id="2" creationId="{466DB94C-97D3-0B5E-1933-8206C00C7A1E}"/>
          </ac:spMkLst>
        </pc:spChg>
        <pc:spChg chg="del">
          <ac:chgData name="Kenneth Copas" userId="acf87e8c-e0c4-48a9-850b-6aa06780f160" providerId="ADAL" clId="{774A18C4-AB25-47E3-BB86-8143C4A91D91}" dt="2025-05-27T18:41:42.680" v="1837" actId="26606"/>
          <ac:spMkLst>
            <pc:docMk/>
            <pc:sldMk cId="962527845" sldId="267"/>
            <ac:spMk id="3" creationId="{0D4EC5B9-BA87-D2EB-44EF-E3DFBF7B31A1}"/>
          </ac:spMkLst>
        </pc:spChg>
        <pc:spChg chg="add">
          <ac:chgData name="Kenneth Copas" userId="acf87e8c-e0c4-48a9-850b-6aa06780f160" providerId="ADAL" clId="{774A18C4-AB25-47E3-BB86-8143C4A91D91}" dt="2025-05-27T18:41:42.680" v="1837" actId="26606"/>
          <ac:spMkLst>
            <pc:docMk/>
            <pc:sldMk cId="962527845" sldId="267"/>
            <ac:spMk id="8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10" creationId="{5CEAD642-85CF-4750-8432-7C80C901F001}"/>
          </ac:spMkLst>
        </pc:spChg>
        <pc:spChg chg="add">
          <ac:chgData name="Kenneth Copas" userId="acf87e8c-e0c4-48a9-850b-6aa06780f160" providerId="ADAL" clId="{774A18C4-AB25-47E3-BB86-8143C4A91D91}" dt="2025-05-27T18:41:42.680" v="1837" actId="26606"/>
          <ac:spMkLst>
            <pc:docMk/>
            <pc:sldMk cId="962527845" sldId="267"/>
            <ac:spMk id="12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14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16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18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20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22" creationId="{8C516CC8-80AC-446C-A56E-9F54B7210402}"/>
          </ac:spMkLst>
        </pc:spChg>
        <pc:spChg chg="add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29" creationId="{D28B54C3-B57B-472A-B96E-1FCB67093DC2}"/>
          </ac:spMkLst>
        </pc:spChg>
        <pc:spChg chg="add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33" creationId="{E12088DD-B1AD-40E0-8B86-1D87A2CCD9BE}"/>
          </ac:spMkLst>
        </pc:spChg>
        <pc:spChg chg="add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39" creationId="{4734BADF-9461-4621-B112-2D7BABEA7DD0}"/>
          </ac:spMkLst>
        </pc:spChg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  <pc:spChg chg="add del mod">
          <ac:chgData name="Kenneth Copas" userId="acf87e8c-e0c4-48a9-850b-6aa06780f160" providerId="ADAL" clId="{774A18C4-AB25-47E3-BB86-8143C4A91D91}" dt="2025-05-27T18:49:49.021" v="1878" actId="478"/>
          <ac:spMkLst>
            <pc:docMk/>
            <pc:sldMk cId="3332914240" sldId="268"/>
            <ac:spMk id="5" creationId="{BA24E2C3-8FBD-B2C0-0409-239AA47BF97B}"/>
          </ac:spMkLst>
        </pc:spChg>
        <pc:graphicFrameChg chg="del">
          <ac:chgData name="Kenneth Copas" userId="acf87e8c-e0c4-48a9-850b-6aa06780f160" providerId="ADAL" clId="{774A18C4-AB25-47E3-BB86-8143C4A91D91}" dt="2025-05-27T18:49:45.386" v="1877" actId="478"/>
          <ac:graphicFrameMkLst>
            <pc:docMk/>
            <pc:sldMk cId="3332914240" sldId="268"/>
            <ac:graphicFrameMk id="4" creationId="{B7384C2A-CB50-BF03-2CF2-8BB3A34D6FFB}"/>
          </ac:graphicFrameMkLst>
        </pc:graphicFrameChg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  <pc:spChg chg="del mod">
          <ac:chgData name="Kenneth Copas" userId="acf87e8c-e0c4-48a9-850b-6aa06780f160" providerId="ADAL" clId="{774A18C4-AB25-47E3-BB86-8143C4A91D91}" dt="2025-05-27T16:23:11.743" v="60" actId="478"/>
          <ac:spMkLst>
            <pc:docMk/>
            <pc:sldMk cId="3131383812" sldId="269"/>
            <ac:spMk id="2" creationId="{B7F19292-8B29-6738-2535-47AA71235E3B}"/>
          </ac:spMkLst>
        </pc:spChg>
        <pc:spChg chg="del mod">
          <ac:chgData name="Kenneth Copas" userId="acf87e8c-e0c4-48a9-850b-6aa06780f160" providerId="ADAL" clId="{774A18C4-AB25-47E3-BB86-8143C4A91D91}" dt="2025-05-27T16:14:37.957" v="14"/>
          <ac:spMkLst>
            <pc:docMk/>
            <pc:sldMk cId="3131383812" sldId="269"/>
            <ac:spMk id="3" creationId="{ECFB2142-9101-D5CD-F954-9D04BDA80007}"/>
          </ac:spMkLst>
        </pc:spChg>
        <pc:spChg chg="add mod">
          <ac:chgData name="Kenneth Copas" userId="acf87e8c-e0c4-48a9-850b-6aa06780f160" providerId="ADAL" clId="{774A18C4-AB25-47E3-BB86-8143C4A91D91}" dt="2025-05-27T16:15:45.690" v="19" actId="14100"/>
          <ac:spMkLst>
            <pc:docMk/>
            <pc:sldMk cId="3131383812" sldId="269"/>
            <ac:spMk id="4" creationId="{0F2707B5-1807-D760-890E-F7C1FC314D43}"/>
          </ac:spMkLst>
        </pc:spChg>
        <pc:spChg chg="add del mod">
          <ac:chgData name="Kenneth Copas" userId="acf87e8c-e0c4-48a9-850b-6aa06780f160" providerId="ADAL" clId="{774A18C4-AB25-47E3-BB86-8143C4A91D91}" dt="2025-05-27T16:16:07.041" v="25" actId="478"/>
          <ac:spMkLst>
            <pc:docMk/>
            <pc:sldMk cId="3131383812" sldId="269"/>
            <ac:spMk id="5" creationId="{8F12593C-F62A-FBFA-3E29-196A792AE2A3}"/>
          </ac:spMkLst>
        </pc:spChg>
        <pc:spChg chg="add del mod">
          <ac:chgData name="Kenneth Copas" userId="acf87e8c-e0c4-48a9-850b-6aa06780f160" providerId="ADAL" clId="{774A18C4-AB25-47E3-BB86-8143C4A91D91}" dt="2025-05-27T16:16:04.528" v="24" actId="478"/>
          <ac:spMkLst>
            <pc:docMk/>
            <pc:sldMk cId="3131383812" sldId="269"/>
            <ac:spMk id="6" creationId="{5B867C74-79A0-952E-C6F6-0F478F60CBBB}"/>
          </ac:spMkLst>
        </pc:spChg>
        <pc:spChg chg="add del">
          <ac:chgData name="Kenneth Copas" userId="acf87e8c-e0c4-48a9-850b-6aa06780f160" providerId="ADAL" clId="{774A18C4-AB25-47E3-BB86-8143C4A91D91}" dt="2025-05-27T16:16:04.528" v="24" actId="478"/>
          <ac:spMkLst>
            <pc:docMk/>
            <pc:sldMk cId="3131383812" sldId="269"/>
            <ac:spMk id="7" creationId="{3DFED2A1-191A-17D8-9DC8-4088A520412C}"/>
          </ac:spMkLst>
        </pc:spChg>
        <pc:spChg chg="add del">
          <ac:chgData name="Kenneth Copas" userId="acf87e8c-e0c4-48a9-850b-6aa06780f160" providerId="ADAL" clId="{774A18C4-AB25-47E3-BB86-8143C4A91D91}" dt="2025-05-27T16:18:49.269" v="41" actId="478"/>
          <ac:spMkLst>
            <pc:docMk/>
            <pc:sldMk cId="3131383812" sldId="269"/>
            <ac:spMk id="8" creationId="{AE7C92C9-6B84-9A64-0C34-8DC4E39776AA}"/>
          </ac:spMkLst>
        </pc:spChg>
        <pc:spChg chg="add del mod">
          <ac:chgData name="Kenneth Copas" userId="acf87e8c-e0c4-48a9-850b-6aa06780f160" providerId="ADAL" clId="{774A18C4-AB25-47E3-BB86-8143C4A91D91}" dt="2025-05-27T16:23:14.311" v="61" actId="478"/>
          <ac:spMkLst>
            <pc:docMk/>
            <pc:sldMk cId="3131383812" sldId="269"/>
            <ac:spMk id="12" creationId="{FD65420C-F23D-549A-C4FB-378EE67D94CD}"/>
          </ac:spMkLst>
        </pc:spChg>
        <pc:spChg chg="add mod ord">
          <ac:chgData name="Kenneth Copas" userId="acf87e8c-e0c4-48a9-850b-6aa06780f160" providerId="ADAL" clId="{774A18C4-AB25-47E3-BB86-8143C4A91D91}" dt="2025-05-27T16:26:43.102" v="130" actId="255"/>
          <ac:spMkLst>
            <pc:docMk/>
            <pc:sldMk cId="3131383812" sldId="269"/>
            <ac:spMk id="15" creationId="{86995A89-2503-A74D-5614-5DAE004ABC41}"/>
          </ac:spMkLst>
        </pc:spChg>
        <pc:spChg chg="add del mod">
          <ac:chgData name="Kenneth Copas" userId="acf87e8c-e0c4-48a9-850b-6aa06780f160" providerId="ADAL" clId="{774A18C4-AB25-47E3-BB86-8143C4A91D91}" dt="2025-05-27T16:23:10.862" v="59" actId="478"/>
          <ac:spMkLst>
            <pc:docMk/>
            <pc:sldMk cId="3131383812" sldId="269"/>
            <ac:spMk id="1042" creationId="{CA53E901-27AB-24F1-0448-E23330C0E1F8}"/>
          </ac:spMkLst>
        </pc:spChg>
        <pc:spChg chg="add del">
          <ac:chgData name="Kenneth Copas" userId="acf87e8c-e0c4-48a9-850b-6aa06780f160" providerId="ADAL" clId="{774A18C4-AB25-47E3-BB86-8143C4A91D91}" dt="2025-05-27T16:19:29.379" v="53" actId="26606"/>
          <ac:spMkLst>
            <pc:docMk/>
            <pc:sldMk cId="3131383812" sldId="269"/>
            <ac:spMk id="1045" creationId="{4C2AC11E-3162-4990-A36E-92B07ECF16C2}"/>
          </ac:spMkLst>
        </pc:spChg>
        <pc:spChg chg="add del">
          <ac:chgData name="Kenneth Copas" userId="acf87e8c-e0c4-48a9-850b-6aa06780f160" providerId="ADAL" clId="{774A18C4-AB25-47E3-BB86-8143C4A91D91}" dt="2025-05-27T16:19:29.379" v="53" actId="26606"/>
          <ac:spMkLst>
            <pc:docMk/>
            <pc:sldMk cId="3131383812" sldId="269"/>
            <ac:spMk id="1047" creationId="{9073D962-D3D2-4A72-8593-65C213CBFFC3}"/>
          </ac:spMkLst>
        </pc:spChg>
        <pc:spChg chg="add del">
          <ac:chgData name="Kenneth Copas" userId="acf87e8c-e0c4-48a9-850b-6aa06780f160" providerId="ADAL" clId="{774A18C4-AB25-47E3-BB86-8143C4A91D91}" dt="2025-05-27T16:19:29.379" v="53" actId="26606"/>
          <ac:spMkLst>
            <pc:docMk/>
            <pc:sldMk cId="3131383812" sldId="269"/>
            <ac:spMk id="1049" creationId="{2387511B-F6E1-4929-AC90-94FB8B6B0F41}"/>
          </ac:spMkLst>
        </pc:spChg>
        <pc:spChg chg="add del">
          <ac:chgData name="Kenneth Copas" userId="acf87e8c-e0c4-48a9-850b-6aa06780f160" providerId="ADAL" clId="{774A18C4-AB25-47E3-BB86-8143C4A91D91}" dt="2025-05-27T16:19:29.379" v="53" actId="26606"/>
          <ac:spMkLst>
            <pc:docMk/>
            <pc:sldMk cId="3131383812" sldId="269"/>
            <ac:spMk id="1051" creationId="{AA58F78C-27AB-465F-AA33-15E08AF267F9}"/>
          </ac:spMkLst>
        </pc:spChg>
        <pc:spChg chg="add del">
          <ac:chgData name="Kenneth Copas" userId="acf87e8c-e0c4-48a9-850b-6aa06780f160" providerId="ADAL" clId="{774A18C4-AB25-47E3-BB86-8143C4A91D91}" dt="2025-05-27T16:25:45.681" v="119" actId="26606"/>
          <ac:spMkLst>
            <pc:docMk/>
            <pc:sldMk cId="3131383812" sldId="269"/>
            <ac:spMk id="1053" creationId="{33E72FA3-BD00-444A-AD9B-E6C3D069CDE3}"/>
          </ac:spMkLst>
        </pc:spChg>
        <pc:spChg chg="add del">
          <ac:chgData name="Kenneth Copas" userId="acf87e8c-e0c4-48a9-850b-6aa06780f160" providerId="ADAL" clId="{774A18C4-AB25-47E3-BB86-8143C4A91D91}" dt="2025-05-27T16:20:20.754" v="58" actId="26606"/>
          <ac:spMkLst>
            <pc:docMk/>
            <pc:sldMk cId="3131383812" sldId="269"/>
            <ac:spMk id="1056" creationId="{4C2AC11E-3162-4990-A36E-92B07ECF16C2}"/>
          </ac:spMkLst>
        </pc:spChg>
        <pc:spChg chg="add del">
          <ac:chgData name="Kenneth Copas" userId="acf87e8c-e0c4-48a9-850b-6aa06780f160" providerId="ADAL" clId="{774A18C4-AB25-47E3-BB86-8143C4A91D91}" dt="2025-05-27T16:20:20.754" v="58" actId="26606"/>
          <ac:spMkLst>
            <pc:docMk/>
            <pc:sldMk cId="3131383812" sldId="269"/>
            <ac:spMk id="1058" creationId="{9073D962-D3D2-4A72-8593-65C213CBFFC3}"/>
          </ac:spMkLst>
        </pc:spChg>
        <pc:spChg chg="add del">
          <ac:chgData name="Kenneth Copas" userId="acf87e8c-e0c4-48a9-850b-6aa06780f160" providerId="ADAL" clId="{774A18C4-AB25-47E3-BB86-8143C4A91D91}" dt="2025-05-27T16:20:20.754" v="58" actId="26606"/>
          <ac:spMkLst>
            <pc:docMk/>
            <pc:sldMk cId="3131383812" sldId="269"/>
            <ac:spMk id="1060" creationId="{2387511B-F6E1-4929-AC90-94FB8B6B0F41}"/>
          </ac:spMkLst>
        </pc:spChg>
        <pc:spChg chg="add del">
          <ac:chgData name="Kenneth Copas" userId="acf87e8c-e0c4-48a9-850b-6aa06780f160" providerId="ADAL" clId="{774A18C4-AB25-47E3-BB86-8143C4A91D91}" dt="2025-05-27T16:20:20.754" v="58" actId="26606"/>
          <ac:spMkLst>
            <pc:docMk/>
            <pc:sldMk cId="3131383812" sldId="269"/>
            <ac:spMk id="1062" creationId="{AA58F78C-27AB-465F-AA33-15E08AF267F9}"/>
          </ac:spMkLst>
        </pc:spChg>
        <pc:spChg chg="add del">
          <ac:chgData name="Kenneth Copas" userId="acf87e8c-e0c4-48a9-850b-6aa06780f160" providerId="ADAL" clId="{774A18C4-AB25-47E3-BB86-8143C4A91D91}" dt="2025-05-27T16:20:20.754" v="57" actId="26606"/>
          <ac:spMkLst>
            <pc:docMk/>
            <pc:sldMk cId="3131383812" sldId="269"/>
            <ac:spMk id="1067" creationId="{4C2AC11E-3162-4990-A36E-92B07ECF16C2}"/>
          </ac:spMkLst>
        </pc:spChg>
        <pc:spChg chg="add del">
          <ac:chgData name="Kenneth Copas" userId="acf87e8c-e0c4-48a9-850b-6aa06780f160" providerId="ADAL" clId="{774A18C4-AB25-47E3-BB86-8143C4A91D91}" dt="2025-05-27T16:20:20.754" v="57" actId="26606"/>
          <ac:spMkLst>
            <pc:docMk/>
            <pc:sldMk cId="3131383812" sldId="269"/>
            <ac:spMk id="1069" creationId="{9073D962-D3D2-4A72-8593-65C213CBFFC3}"/>
          </ac:spMkLst>
        </pc:spChg>
        <pc:spChg chg="add del">
          <ac:chgData name="Kenneth Copas" userId="acf87e8c-e0c4-48a9-850b-6aa06780f160" providerId="ADAL" clId="{774A18C4-AB25-47E3-BB86-8143C4A91D91}" dt="2025-05-27T16:20:20.754" v="57" actId="26606"/>
          <ac:spMkLst>
            <pc:docMk/>
            <pc:sldMk cId="3131383812" sldId="269"/>
            <ac:spMk id="1071" creationId="{2387511B-F6E1-4929-AC90-94FB8B6B0F41}"/>
          </ac:spMkLst>
        </pc:spChg>
        <pc:spChg chg="add del">
          <ac:chgData name="Kenneth Copas" userId="acf87e8c-e0c4-48a9-850b-6aa06780f160" providerId="ADAL" clId="{774A18C4-AB25-47E3-BB86-8143C4A91D91}" dt="2025-05-27T16:20:20.754" v="57" actId="26606"/>
          <ac:spMkLst>
            <pc:docMk/>
            <pc:sldMk cId="3131383812" sldId="269"/>
            <ac:spMk id="1073" creationId="{AA58F78C-27AB-465F-AA33-15E08AF267F9}"/>
          </ac:spMkLst>
        </pc:spChg>
        <pc:spChg chg="add del">
          <ac:chgData name="Kenneth Copas" userId="acf87e8c-e0c4-48a9-850b-6aa06780f160" providerId="ADAL" clId="{774A18C4-AB25-47E3-BB86-8143C4A91D91}" dt="2025-05-27T16:25:12.822" v="95" actId="26606"/>
          <ac:spMkLst>
            <pc:docMk/>
            <pc:sldMk cId="3131383812" sldId="269"/>
            <ac:spMk id="1075" creationId="{4E8F40FE-293C-453F-B8A6-4278993567DF}"/>
          </ac:spMkLst>
        </pc:spChg>
        <pc:spChg chg="add del">
          <ac:chgData name="Kenneth Copas" userId="acf87e8c-e0c4-48a9-850b-6aa06780f160" providerId="ADAL" clId="{774A18C4-AB25-47E3-BB86-8143C4A91D91}" dt="2025-05-27T16:25:12.822" v="95" actId="26606"/>
          <ac:spMkLst>
            <pc:docMk/>
            <pc:sldMk cId="3131383812" sldId="269"/>
            <ac:spMk id="1076" creationId="{481EABE0-FA8E-49A5-A966-F0539111C953}"/>
          </ac:spMkLst>
        </pc:spChg>
        <pc:spChg chg="add del">
          <ac:chgData name="Kenneth Copas" userId="acf87e8c-e0c4-48a9-850b-6aa06780f160" providerId="ADAL" clId="{774A18C4-AB25-47E3-BB86-8143C4A91D91}" dt="2025-05-27T16:25:12.822" v="95" actId="26606"/>
          <ac:spMkLst>
            <pc:docMk/>
            <pc:sldMk cId="3131383812" sldId="269"/>
            <ac:spMk id="1077" creationId="{56A3E26D-73B1-468C-B97B-BC1815959759}"/>
          </ac:spMkLst>
        </pc:spChg>
        <pc:graphicFrameChg chg="add del mod">
          <ac:chgData name="Kenneth Copas" userId="acf87e8c-e0c4-48a9-850b-6aa06780f160" providerId="ADAL" clId="{774A18C4-AB25-47E3-BB86-8143C4A91D91}" dt="2025-05-27T16:20:12.155" v="55" actId="478"/>
          <ac:graphicFrameMkLst>
            <pc:docMk/>
            <pc:sldMk cId="3131383812" sldId="269"/>
            <ac:graphicFrameMk id="10" creationId="{53ABD479-7B88-A0DA-1DD6-8257FA3DCD16}"/>
          </ac:graphicFrameMkLst>
        </pc:graphicFrameChg>
        <pc:graphicFrameChg chg="add del mod modGraphic">
          <ac:chgData name="Kenneth Copas" userId="acf87e8c-e0c4-48a9-850b-6aa06780f160" providerId="ADAL" clId="{774A18C4-AB25-47E3-BB86-8143C4A91D91}" dt="2025-05-27T16:25:01.493" v="94" actId="3680"/>
          <ac:graphicFrameMkLst>
            <pc:docMk/>
            <pc:sldMk cId="3131383812" sldId="269"/>
            <ac:graphicFrameMk id="13" creationId="{E096A168-94B6-EBE2-3750-4B9CD1C99AB1}"/>
          </ac:graphicFrameMkLst>
        </pc:graphicFrameChg>
        <pc:picChg chg="add del mod">
          <ac:chgData name="Kenneth Copas" userId="acf87e8c-e0c4-48a9-850b-6aa06780f160" providerId="ADAL" clId="{774A18C4-AB25-47E3-BB86-8143C4A91D91}" dt="2025-05-27T16:18:57.100" v="44" actId="478"/>
          <ac:picMkLst>
            <pc:docMk/>
            <pc:sldMk cId="3131383812" sldId="269"/>
            <ac:picMk id="9" creationId="{0F088ADF-8FB9-DE06-8378-2481C0FB00EC}"/>
          </ac:picMkLst>
        </pc:picChg>
        <pc:picChg chg="add del mod">
          <ac:chgData name="Kenneth Copas" userId="acf87e8c-e0c4-48a9-850b-6aa06780f160" providerId="ADAL" clId="{774A18C4-AB25-47E3-BB86-8143C4A91D91}" dt="2025-05-27T16:24:59.068" v="86" actId="1076"/>
          <ac:picMkLst>
            <pc:docMk/>
            <pc:sldMk cId="3131383812" sldId="269"/>
            <ac:picMk id="14" creationId="{38C0DDBC-59E7-6698-0677-D6037B870790}"/>
          </ac:picMkLst>
        </pc:picChg>
        <pc:picChg chg="add del mod or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26" creationId="{696288CB-B56D-FD96-AD69-4C4173E37547}"/>
          </ac:picMkLst>
        </pc:picChg>
        <pc:picChg chg="add del mod">
          <ac:chgData name="Kenneth Copas" userId="acf87e8c-e0c4-48a9-850b-6aa06780f160" providerId="ADAL" clId="{774A18C4-AB25-47E3-BB86-8143C4A91D91}" dt="2025-05-27T16:18:37.315" v="39" actId="478"/>
          <ac:picMkLst>
            <pc:docMk/>
            <pc:sldMk cId="3131383812" sldId="269"/>
            <ac:picMk id="1034" creationId="{0A5A128A-FB58-6BA5-FD56-5EBB56F1EBFC}"/>
          </ac:picMkLst>
        </pc:picChg>
        <pc:picChg chg="add del mod or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36" creationId="{D0DEBD35-FA21-4188-6110-CD690255DBA2}"/>
          </ac:picMkLst>
        </pc:picChg>
        <pc:picChg chg="add del mod or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38" creationId="{CEE3AD79-57B6-C3A7-FDC2-1999A482081F}"/>
          </ac:picMkLst>
        </pc:picChg>
        <pc:picChg chg="add del mod">
          <ac:chgData name="Kenneth Copas" userId="acf87e8c-e0c4-48a9-850b-6aa06780f160" providerId="ADAL" clId="{774A18C4-AB25-47E3-BB86-8143C4A91D91}" dt="2025-05-27T16:19:07.063" v="48" actId="478"/>
          <ac:picMkLst>
            <pc:docMk/>
            <pc:sldMk cId="3131383812" sldId="269"/>
            <ac:picMk id="1044" creationId="{3E97A4D9-26DA-7624-2C66-B2AF84157D70}"/>
          </ac:picMkLst>
        </pc:picChg>
        <pc:picChg chg="add del mod or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46" creationId="{69A9E1C1-79D6-F3BB-0E1D-C8236C8C6764}"/>
          </ac:picMkLst>
        </pc:picChg>
        <pc:picChg chg="add del mo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48" creationId="{289F4DCC-4672-D6E6-801A-18C307F38E89}"/>
          </ac:picMkLst>
        </pc:picChg>
      </pc:sldChg>
      <pc:sldChg chg="addSp delSp modSp add mod ord">
        <pc:chgData name="Kenneth Copas" userId="acf87e8c-e0c4-48a9-850b-6aa06780f160" providerId="ADAL" clId="{774A18C4-AB25-47E3-BB86-8143C4A91D91}" dt="2025-05-28T17:11:46.420" v="4234" actId="14861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 mod">
          <ac:chgData name="Kenneth Copas" userId="acf87e8c-e0c4-48a9-850b-6aa06780f160" providerId="ADAL" clId="{774A18C4-AB25-47E3-BB86-8143C4A91D91}" dt="2025-05-27T16:26:58.579" v="134" actId="478"/>
          <ac:spMkLst>
            <pc:docMk/>
            <pc:sldMk cId="3254621715" sldId="270"/>
            <ac:spMk id="5" creationId="{FE8893A5-D53F-D787-8B19-321488543C6A}"/>
          </ac:spMkLst>
        </pc:spChg>
        <pc:graphicFrameChg chg="del modGraphic">
          <ac:chgData name="Kenneth Copas" userId="acf87e8c-e0c4-48a9-850b-6aa06780f160" providerId="ADAL" clId="{774A18C4-AB25-47E3-BB86-8143C4A91D91}" dt="2025-05-27T16:26:54.553" v="133" actId="478"/>
          <ac:graphicFrameMkLst>
            <pc:docMk/>
            <pc:sldMk cId="3254621715" sldId="270"/>
            <ac:graphicFrameMk id="4" creationId="{4BAE113A-8E1B-2CDE-F635-9081A6D2DD1F}"/>
          </ac:graphicFrameMkLst>
        </pc:graphicFrame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graphicFrameChg chg="add mod">
          <ac:chgData name="Kenneth Copas" userId="acf87e8c-e0c4-48a9-850b-6aa06780f160" providerId="ADAL" clId="{774A18C4-AB25-47E3-BB86-8143C4A91D91}" dt="2025-05-27T18:00:31.012" v="456"/>
          <ac:graphicFrameMkLst>
            <pc:docMk/>
            <pc:sldMk cId="3254621715" sldId="270"/>
            <ac:graphicFrameMk id="8" creationId="{FD226A72-62BE-D848-A648-EB58A6BD414A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08.121" v="980" actId="1076"/>
          <ac:picMkLst>
            <pc:docMk/>
            <pc:sldMk cId="3254621715" sldId="270"/>
            <ac:picMk id="1036" creationId="{D0DEBD35-FA21-4188-6110-CD690255DBA2}"/>
          </ac:picMkLst>
        </pc:picChg>
        <pc:picChg chg="add del mod">
          <ac:chgData name="Kenneth Copas" userId="acf87e8c-e0c4-48a9-850b-6aa06780f160" providerId="ADAL" clId="{774A18C4-AB25-47E3-BB86-8143C4A91D91}" dt="2025-05-27T17:28:19.220" v="226" actId="478"/>
          <ac:picMkLst>
            <pc:docMk/>
            <pc:sldMk cId="3254621715" sldId="270"/>
            <ac:picMk id="1038" creationId="{CEE3AD79-57B6-C3A7-FDC2-1999A482081F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del mod">
          <ac:chgData name="Kenneth Copas" userId="acf87e8c-e0c4-48a9-850b-6aa06780f160" providerId="ADAL" clId="{774A18C4-AB25-47E3-BB86-8143C4A91D91}" dt="2025-05-27T17:58:59.068" v="436" actId="478"/>
          <ac:picMkLst>
            <pc:docMk/>
            <pc:sldMk cId="3254621715" sldId="270"/>
            <ac:picMk id="1048" creationId="{289F4DCC-4672-D6E6-801A-18C307F38E89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  <pc:picChg chg="add del">
          <ac:chgData name="Kenneth Copas" userId="acf87e8c-e0c4-48a9-850b-6aa06780f160" providerId="ADAL" clId="{774A18C4-AB25-47E3-BB86-8143C4A91D91}" dt="2025-05-27T20:36:46.783" v="2730" actId="478"/>
          <ac:picMkLst>
            <pc:docMk/>
            <pc:sldMk cId="3254621715" sldId="270"/>
            <ac:picMk id="3076" creationId="{A76D3BBC-7ACE-2DF1-95EA-154C7DB0F92B}"/>
          </ac:picMkLst>
        </pc:picChg>
      </pc:sldChg>
      <pc:sldChg chg="addSp delSp modSp new mod setBg">
        <pc:chgData name="Kenneth Copas" userId="acf87e8c-e0c4-48a9-850b-6aa06780f160" providerId="ADAL" clId="{774A18C4-AB25-47E3-BB86-8143C4A91D91}" dt="2025-05-28T16:56:02.732" v="3729" actId="207"/>
        <pc:sldMkLst>
          <pc:docMk/>
          <pc:sldMk cId="2762418532" sldId="271"/>
        </pc:sldMkLst>
        <pc:spChg chg="del mod">
          <ac:chgData name="Kenneth Copas" userId="acf87e8c-e0c4-48a9-850b-6aa06780f160" providerId="ADAL" clId="{774A18C4-AB25-47E3-BB86-8143C4A91D91}" dt="2025-05-27T18:24:48.596" v="1097" actId="478"/>
          <ac:spMkLst>
            <pc:docMk/>
            <pc:sldMk cId="2762418532" sldId="271"/>
            <ac:spMk id="2" creationId="{383A53F6-DE08-C8AF-26B6-4D12B311AD33}"/>
          </ac:spMkLst>
        </pc:spChg>
        <pc:spChg chg="del mod">
          <ac:chgData name="Kenneth Copas" userId="acf87e8c-e0c4-48a9-850b-6aa06780f160" providerId="ADAL" clId="{774A18C4-AB25-47E3-BB86-8143C4A91D91}" dt="2025-05-27T18:24:16.741" v="1087" actId="478"/>
          <ac:spMkLst>
            <pc:docMk/>
            <pc:sldMk cId="2762418532" sldId="271"/>
            <ac:spMk id="3" creationId="{229A27F6-FDAE-69B9-982A-F8F3A2EBE1EE}"/>
          </ac:spMkLst>
        </pc:spChg>
        <pc:spChg chg="add del mod">
          <ac:chgData name="Kenneth Copas" userId="acf87e8c-e0c4-48a9-850b-6aa06780f160" providerId="ADAL" clId="{774A18C4-AB25-47E3-BB86-8143C4A91D91}" dt="2025-05-27T18:18:04.429" v="1071" actId="478"/>
          <ac:spMkLst>
            <pc:docMk/>
            <pc:sldMk cId="2762418532" sldId="271"/>
            <ac:spMk id="4" creationId="{8CA6CEF5-BED8-A889-6591-F80E2BC2B6FA}"/>
          </ac:spMkLst>
        </pc:spChg>
        <pc:spChg chg="add mod">
          <ac:chgData name="Kenneth Copas" userId="acf87e8c-e0c4-48a9-850b-6aa06780f160" providerId="ADAL" clId="{774A18C4-AB25-47E3-BB86-8143C4A91D91}" dt="2025-05-27T18:29:16.677" v="1277" actId="20577"/>
          <ac:spMkLst>
            <pc:docMk/>
            <pc:sldMk cId="2762418532" sldId="271"/>
            <ac:spMk id="5" creationId="{9BF815E5-D2D5-BFB0-9991-8C3D78726BE3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8" creationId="{09588DA8-065E-4F6F-8EFD-43104AB2E0CF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0" creationId="{C4285719-470E-454C-AF62-8323075F1F5B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2" creationId="{CD9FE4EF-C4D8-49A0-B2FF-81D8DB7D8A24}"/>
          </ac:spMkLst>
        </pc:spChg>
        <pc:spChg chg="add del mod">
          <ac:chgData name="Kenneth Copas" userId="acf87e8c-e0c4-48a9-850b-6aa06780f160" providerId="ADAL" clId="{774A18C4-AB25-47E3-BB86-8143C4A91D91}" dt="2025-05-27T18:24:51.084" v="1098" actId="478"/>
          <ac:spMkLst>
            <pc:docMk/>
            <pc:sldMk cId="2762418532" sldId="271"/>
            <ac:spMk id="13" creationId="{27A9A8CD-A88D-ED96-2D6E-29690EC1BB1E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4" creationId="{4300840D-0A0B-4512-BACA-B439D5B9C57C}"/>
          </ac:spMkLst>
        </pc:spChg>
        <pc:spChg chg="add del mod">
          <ac:chgData name="Kenneth Copas" userId="acf87e8c-e0c4-48a9-850b-6aa06780f160" providerId="ADAL" clId="{774A18C4-AB25-47E3-BB86-8143C4A91D91}" dt="2025-05-27T18:35:55.785" v="1686" actId="478"/>
          <ac:spMkLst>
            <pc:docMk/>
            <pc:sldMk cId="2762418532" sldId="271"/>
            <ac:spMk id="15" creationId="{4A018791-FD87-534F-6FC0-9335E90F10C8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6" creationId="{D2B78728-A580-49A7-84F9-6EF6F583ADE0}"/>
          </ac:spMkLst>
        </pc:spChg>
        <pc:spChg chg="add del mod">
          <ac:chgData name="Kenneth Copas" userId="acf87e8c-e0c4-48a9-850b-6aa06780f160" providerId="ADAL" clId="{774A18C4-AB25-47E3-BB86-8143C4A91D91}" dt="2025-05-28T15:42:39.624" v="3668" actId="478"/>
          <ac:spMkLst>
            <pc:docMk/>
            <pc:sldMk cId="2762418532" sldId="271"/>
            <ac:spMk id="17" creationId="{88D93355-3AC3-BD6F-FC3B-636287CBA6C8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8" creationId="{38FAA1A1-D861-433F-88FA-1E9D6FD31D11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20" creationId="{8D71EDA1-87BF-4D5D-AB79-F346FD19278A}"/>
          </ac:spMkLst>
        </pc:spChg>
        <pc:spChg chg="add del mod">
          <ac:chgData name="Kenneth Copas" userId="acf87e8c-e0c4-48a9-850b-6aa06780f160" providerId="ADAL" clId="{774A18C4-AB25-47E3-BB86-8143C4A91D91}" dt="2025-05-27T18:38:27.638" v="1799" actId="22"/>
          <ac:spMkLst>
            <pc:docMk/>
            <pc:sldMk cId="2762418532" sldId="271"/>
            <ac:spMk id="21" creationId="{79195210-FB4D-F657-E21D-99FA041AC0CA}"/>
          </ac:spMkLst>
        </pc:spChg>
        <pc:graphicFrameChg chg="add mod modGraphic">
          <ac:chgData name="Kenneth Copas" userId="acf87e8c-e0c4-48a9-850b-6aa06780f160" providerId="ADAL" clId="{774A18C4-AB25-47E3-BB86-8143C4A91D91}" dt="2025-05-28T16:56:02.732" v="3729" actId="207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  <pc:spChg chg="mod ord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2" creationId="{22439EF5-119F-7250-A98A-00AC860F8AF6}"/>
          </ac:spMkLst>
        </pc:spChg>
        <pc:spChg chg="add del mod">
          <ac:chgData name="Kenneth Copas" userId="acf87e8c-e0c4-48a9-850b-6aa06780f160" providerId="ADAL" clId="{774A18C4-AB25-47E3-BB86-8143C4A91D91}" dt="2025-05-27T17:20:41.476" v="198" actId="478"/>
          <ac:spMkLst>
            <pc:docMk/>
            <pc:sldMk cId="3536914949" sldId="271"/>
            <ac:spMk id="4" creationId="{E2F9B26E-5ED1-F827-31FD-6865A2BECA01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9" creationId="{7E1CD778-FCB4-9307-96DE-776D288BD0A4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1" creationId="{9B839F71-9AEB-AB41-62AB-ADDFEE67FA9C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3" creationId="{1FAA7265-8D52-88F2-1064-DB247387C437}"/>
          </ac:spMkLst>
        </pc:spChg>
        <pc:spChg chg="add del mod ord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4" creationId="{29E55628-A9E2-041B-FAAB-6A02DA3144EC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5" creationId="{76F31B8B-7C1C-53CF-B952-8BE44B42F854}"/>
          </ac:spMkLst>
        </pc:spChg>
        <pc:spChg chg="add del mod ord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6" creationId="{78005159-8E24-7B5E-474E-0A0C580D169F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7" creationId="{87324A62-E271-062D-7FED-526B1BF10DE3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9" creationId="{C776945B-CB8A-3E45-A45D-8652AF9D0A49}"/>
          </ac:spMkLst>
        </pc:spChg>
        <pc:graphicFrameChg chg="del">
          <ac:chgData name="Kenneth Copas" userId="acf87e8c-e0c4-48a9-850b-6aa06780f160" providerId="ADAL" clId="{774A18C4-AB25-47E3-BB86-8143C4A91D91}" dt="2025-05-27T17:20:39.271" v="197" actId="478"/>
          <ac:graphicFrameMkLst>
            <pc:docMk/>
            <pc:sldMk cId="3536914949" sldId="271"/>
            <ac:graphicFrameMk id="5" creationId="{C0AAF409-C12F-CF25-70DA-9A923CDD2DC8}"/>
          </ac:graphicFrameMkLst>
        </pc:graphicFrameChg>
        <pc:picChg chg="add mod">
          <ac:chgData name="Kenneth Copas" userId="acf87e8c-e0c4-48a9-850b-6aa06780f160" providerId="ADAL" clId="{774A18C4-AB25-47E3-BB86-8143C4A91D91}" dt="2025-05-27T17:45:27.310" v="283" actId="1076"/>
          <ac:picMkLst>
            <pc:docMk/>
            <pc:sldMk cId="3536914949" sldId="271"/>
            <ac:picMk id="6" creationId="{48687FE6-8099-C133-AFD3-67DAE5839F09}"/>
          </ac:picMkLst>
        </pc:picChg>
        <pc:picChg chg="add mod">
          <ac:chgData name="Kenneth Copas" userId="acf87e8c-e0c4-48a9-850b-6aa06780f160" providerId="ADAL" clId="{774A18C4-AB25-47E3-BB86-8143C4A91D91}" dt="2025-05-27T17:21:05.705" v="205" actId="1076"/>
          <ac:picMkLst>
            <pc:docMk/>
            <pc:sldMk cId="3536914949" sldId="271"/>
            <ac:picMk id="7" creationId="{490D202B-C1F4-0F77-9A42-06852C1F5747}"/>
          </ac:picMkLst>
        </pc:picChg>
        <pc:picChg chg="add mod">
          <ac:chgData name="Kenneth Copas" userId="acf87e8c-e0c4-48a9-850b-6aa06780f160" providerId="ADAL" clId="{774A18C4-AB25-47E3-BB86-8143C4A91D91}" dt="2025-05-27T17:21:07.561" v="206" actId="1076"/>
          <ac:picMkLst>
            <pc:docMk/>
            <pc:sldMk cId="3536914949" sldId="271"/>
            <ac:picMk id="8" creationId="{A980B243-3F32-DBC5-663D-896342D058C6}"/>
          </ac:picMkLst>
        </pc:picChg>
        <pc:picChg chg="add mod">
          <ac:chgData name="Kenneth Copas" userId="acf87e8c-e0c4-48a9-850b-6aa06780f160" providerId="ADAL" clId="{774A18C4-AB25-47E3-BB86-8143C4A91D91}" dt="2025-05-27T17:21:10.400" v="207" actId="1076"/>
          <ac:picMkLst>
            <pc:docMk/>
            <pc:sldMk cId="3536914949" sldId="271"/>
            <ac:picMk id="10" creationId="{0A694A67-E7D4-BBEE-564B-53D92AA8D2CF}"/>
          </ac:picMkLst>
        </pc:picChg>
        <pc:picChg chg="add mod">
          <ac:chgData name="Kenneth Copas" userId="acf87e8c-e0c4-48a9-850b-6aa06780f160" providerId="ADAL" clId="{774A18C4-AB25-47E3-BB86-8143C4A91D91}" dt="2025-05-27T17:21:04.493" v="204" actId="1076"/>
          <ac:picMkLst>
            <pc:docMk/>
            <pc:sldMk cId="3536914949" sldId="271"/>
            <ac:picMk id="12" creationId="{E4BD5FDF-9A05-E955-62D9-F7AFFA038499}"/>
          </ac:picMkLst>
        </pc:picChg>
      </pc:sldChg>
      <pc:sldChg chg="addSp delSp modSp new mod setBg">
        <pc:chgData name="Kenneth Copas" userId="acf87e8c-e0c4-48a9-850b-6aa06780f160" providerId="ADAL" clId="{774A18C4-AB25-47E3-BB86-8143C4A91D91}" dt="2025-05-28T17:30:22.115" v="4806" actId="692"/>
        <pc:sldMkLst>
          <pc:docMk/>
          <pc:sldMk cId="1061584714" sldId="272"/>
        </pc:sldMkLst>
        <pc:spChg chg="mod">
          <ac:chgData name="Kenneth Copas" userId="acf87e8c-e0c4-48a9-850b-6aa06780f160" providerId="ADAL" clId="{774A18C4-AB25-47E3-BB86-8143C4A91D91}" dt="2025-05-27T20:44:02.194" v="2757" actId="27636"/>
          <ac:spMkLst>
            <pc:docMk/>
            <pc:sldMk cId="1061584714" sldId="272"/>
            <ac:spMk id="2" creationId="{1690BEDE-C8D7-29B1-D429-49DBA5732B46}"/>
          </ac:spMkLst>
        </pc:spChg>
        <pc:spChg chg="del">
          <ac:chgData name="Kenneth Copas" userId="acf87e8c-e0c4-48a9-850b-6aa06780f160" providerId="ADAL" clId="{774A18C4-AB25-47E3-BB86-8143C4A91D91}" dt="2025-05-27T20:15:20.970" v="1888"/>
          <ac:spMkLst>
            <pc:docMk/>
            <pc:sldMk cId="1061584714" sldId="272"/>
            <ac:spMk id="3" creationId="{26D195AB-C82E-36AD-910F-ED07D014B18E}"/>
          </ac:spMkLst>
        </pc:spChg>
        <pc:spChg chg="add mod">
          <ac:chgData name="Kenneth Copas" userId="acf87e8c-e0c4-48a9-850b-6aa06780f160" providerId="ADAL" clId="{774A18C4-AB25-47E3-BB86-8143C4A91D91}" dt="2025-05-27T20:44:26.610" v="2789" actId="20577"/>
          <ac:spMkLst>
            <pc:docMk/>
            <pc:sldMk cId="1061584714" sldId="272"/>
            <ac:spMk id="6" creationId="{CEFE9EBA-8706-1D73-01D9-8D98ABCFCE09}"/>
          </ac:spMkLst>
        </pc:spChg>
        <pc:spChg chg="add mod">
          <ac:chgData name="Kenneth Copas" userId="acf87e8c-e0c4-48a9-850b-6aa06780f160" providerId="ADAL" clId="{774A18C4-AB25-47E3-BB86-8143C4A91D91}" dt="2025-05-28T17:15:28.052" v="4259" actId="113"/>
          <ac:spMkLst>
            <pc:docMk/>
            <pc:sldMk cId="1061584714" sldId="272"/>
            <ac:spMk id="7" creationId="{BC2527DF-3B55-4E3A-65F3-F1432E33246D}"/>
          </ac:spMkLst>
        </pc:spChg>
        <pc:spChg chg="add mod">
          <ac:chgData name="Kenneth Copas" userId="acf87e8c-e0c4-48a9-850b-6aa06780f160" providerId="ADAL" clId="{774A18C4-AB25-47E3-BB86-8143C4A91D91}" dt="2025-05-27T20:59:56.482" v="3336" actId="1076"/>
          <ac:spMkLst>
            <pc:docMk/>
            <pc:sldMk cId="1061584714" sldId="272"/>
            <ac:spMk id="8" creationId="{3C07F10D-1032-57B8-0AC3-CF399E9659B7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0" creationId="{A8384FB5-9ADC-4DDC-881B-597D56F5B15D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2" creationId="{91E5A9A7-95C6-4F4F-B00E-C82E07FE62EF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4" creationId="{D07DD2DE-F619-49DD-B5E7-03A290FF4ED1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6" creationId="{85149191-5F60-4A28-AAFF-039F96B0F3EC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8" creationId="{F8260ED5-17F7-4158-B241-D51DD4CF1B7E}"/>
          </ac:spMkLst>
        </pc:spChg>
        <pc:picChg chg="add mod">
          <ac:chgData name="Kenneth Copas" userId="acf87e8c-e0c4-48a9-850b-6aa06780f160" providerId="ADAL" clId="{774A18C4-AB25-47E3-BB86-8143C4A91D91}" dt="2025-05-28T17:30:22.115" v="4806" actId="692"/>
          <ac:picMkLst>
            <pc:docMk/>
            <pc:sldMk cId="1061584714" sldId="272"/>
            <ac:picMk id="5" creationId="{C2F20BBD-E807-0FF7-3B6D-8F303DBF1E0F}"/>
          </ac:picMkLst>
        </pc:picChg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  <pc:spChg chg="del">
          <ac:chgData name="Kenneth Copas" userId="acf87e8c-e0c4-48a9-850b-6aa06780f160" providerId="ADAL" clId="{774A18C4-AB25-47E3-BB86-8143C4A91D91}" dt="2025-05-27T19:34:02.565" v="1882" actId="478"/>
          <ac:spMkLst>
            <pc:docMk/>
            <pc:sldMk cId="3890292688" sldId="272"/>
            <ac:spMk id="2" creationId="{FA77725D-317B-E52F-0132-72268DA2CEE4}"/>
          </ac:spMkLst>
        </pc:spChg>
        <pc:spChg chg="del">
          <ac:chgData name="Kenneth Copas" userId="acf87e8c-e0c4-48a9-850b-6aa06780f160" providerId="ADAL" clId="{774A18C4-AB25-47E3-BB86-8143C4A91D91}" dt="2025-05-27T19:34:00.990" v="1881" actId="478"/>
          <ac:spMkLst>
            <pc:docMk/>
            <pc:sldMk cId="3890292688" sldId="272"/>
            <ac:spMk id="3" creationId="{141AE7D0-EC3C-F164-788F-067A85963DF1}"/>
          </ac:spMkLst>
        </pc:spChg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mod setBg delDesignElem">
        <pc:chgData name="Kenneth Copas" userId="acf87e8c-e0c4-48a9-850b-6aa06780f160" providerId="ADAL" clId="{774A18C4-AB25-47E3-BB86-8143C4A91D91}" dt="2025-05-28T17:30:46.537" v="4808" actId="692"/>
        <pc:sldMkLst>
          <pc:docMk/>
          <pc:sldMk cId="21212202" sldId="274"/>
        </pc:sldMkLst>
        <pc:spChg chg="del mod">
          <ac:chgData name="Kenneth Copas" userId="acf87e8c-e0c4-48a9-850b-6aa06780f160" providerId="ADAL" clId="{774A18C4-AB25-47E3-BB86-8143C4A91D91}" dt="2025-05-27T20:21:11.686" v="2132" actId="478"/>
          <ac:spMkLst>
            <pc:docMk/>
            <pc:sldMk cId="21212202" sldId="274"/>
            <ac:spMk id="2" creationId="{568CAE8E-A64C-89DF-CCFE-30354BC7BB9F}"/>
          </ac:spMkLst>
        </pc:spChg>
        <pc:spChg chg="add del mod">
          <ac:chgData name="Kenneth Copas" userId="acf87e8c-e0c4-48a9-850b-6aa06780f160" providerId="ADAL" clId="{774A18C4-AB25-47E3-BB86-8143C4A91D91}" dt="2025-05-27T20:20:20.744" v="2124"/>
          <ac:spMkLst>
            <pc:docMk/>
            <pc:sldMk cId="21212202" sldId="274"/>
            <ac:spMk id="4" creationId="{5FE8AC9F-4A1E-1507-0B9A-8B24062B0B1B}"/>
          </ac:spMkLst>
        </pc:spChg>
        <pc:spChg chg="del mod">
          <ac:chgData name="Kenneth Copas" userId="acf87e8c-e0c4-48a9-850b-6aa06780f160" providerId="ADAL" clId="{774A18C4-AB25-47E3-BB86-8143C4A91D91}" dt="2025-05-27T20:20:38.940" v="2129"/>
          <ac:spMkLst>
            <pc:docMk/>
            <pc:sldMk cId="21212202" sldId="274"/>
            <ac:spMk id="6" creationId="{4F664D84-71A1-48BE-AA17-30429274C6CA}"/>
          </ac:spMkLst>
        </pc:spChg>
        <pc:spChg chg="del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10" creationId="{2A1308D8-D86E-2487-84E8-FB57574E0D1D}"/>
          </ac:spMkLst>
        </pc:spChg>
        <pc:spChg chg="add del mod">
          <ac:chgData name="Kenneth Copas" userId="acf87e8c-e0c4-48a9-850b-6aa06780f160" providerId="ADAL" clId="{774A18C4-AB25-47E3-BB86-8143C4A91D91}" dt="2025-05-27T20:21:14.688" v="2133" actId="478"/>
          <ac:spMkLst>
            <pc:docMk/>
            <pc:sldMk cId="21212202" sldId="274"/>
            <ac:spMk id="11" creationId="{0DEF29C8-D6B7-6BBA-3688-9B75BD4CA699}"/>
          </ac:spMkLst>
        </pc:spChg>
        <pc:spChg chg="del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12" creationId="{6206433C-B777-302A-B6FC-B816361E04B9}"/>
          </ac:spMkLst>
        </pc:spChg>
        <pc:spChg chg="add mod">
          <ac:chgData name="Kenneth Copas" userId="acf87e8c-e0c4-48a9-850b-6aa06780f160" providerId="ADAL" clId="{774A18C4-AB25-47E3-BB86-8143C4A91D91}" dt="2025-05-28T17:13:20.920" v="4240" actId="108"/>
          <ac:spMkLst>
            <pc:docMk/>
            <pc:sldMk cId="21212202" sldId="274"/>
            <ac:spMk id="13" creationId="{615E6042-302C-F6EE-D674-9114DC6FEAAA}"/>
          </ac:spMkLst>
        </pc:spChg>
        <pc:spChg chg="del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14" creationId="{FCA18B6B-4BB2-9322-3B09-A37B0E51C11E}"/>
          </ac:spMkLst>
        </pc:spChg>
        <pc:spChg chg="add mod">
          <ac:chgData name="Kenneth Copas" userId="acf87e8c-e0c4-48a9-850b-6aa06780f160" providerId="ADAL" clId="{774A18C4-AB25-47E3-BB86-8143C4A91D91}" dt="2025-05-27T20:21:43.292" v="2184" actId="20577"/>
          <ac:spMkLst>
            <pc:docMk/>
            <pc:sldMk cId="21212202" sldId="274"/>
            <ac:spMk id="15" creationId="{0128B212-EC4C-4692-6930-4E5019505F9A}"/>
          </ac:spMkLst>
        </pc:spChg>
        <pc:spChg chg="del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16" creationId="{AD1155FA-CD35-C3DC-4064-8F6251294BC8}"/>
          </ac:spMkLst>
        </pc:spChg>
        <pc:spChg chg="add mod">
          <ac:chgData name="Kenneth Copas" userId="acf87e8c-e0c4-48a9-850b-6aa06780f160" providerId="ADAL" clId="{774A18C4-AB25-47E3-BB86-8143C4A91D91}" dt="2025-05-28T17:15:22.555" v="4258" actId="113"/>
          <ac:spMkLst>
            <pc:docMk/>
            <pc:sldMk cId="21212202" sldId="274"/>
            <ac:spMk id="17" creationId="{2E540574-6D0E-408B-B88F-98D747CF1C51}"/>
          </ac:spMkLst>
        </pc:spChg>
        <pc:spChg chg="add mod">
          <ac:chgData name="Kenneth Copas" userId="acf87e8c-e0c4-48a9-850b-6aa06780f160" providerId="ADAL" clId="{774A18C4-AB25-47E3-BB86-8143C4A91D91}" dt="2025-05-27T21:00:05.627" v="3348" actId="14100"/>
          <ac:spMkLst>
            <pc:docMk/>
            <pc:sldMk cId="21212202" sldId="274"/>
            <ac:spMk id="19" creationId="{72B9BA4C-3DE1-6B17-8603-5C3E827EEC0B}"/>
          </ac:spMkLst>
        </pc:spChg>
        <pc:spChg chg="add del">
          <ac:chgData name="Kenneth Copas" userId="acf87e8c-e0c4-48a9-850b-6aa06780f160" providerId="ADAL" clId="{774A18C4-AB25-47E3-BB86-8143C4A91D91}" dt="2025-05-28T17:13:28.980" v="4243"/>
          <ac:spMkLst>
            <pc:docMk/>
            <pc:sldMk cId="21212202" sldId="274"/>
            <ac:spMk id="2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28T17:13:28.980" v="4243"/>
          <ac:spMkLst>
            <pc:docMk/>
            <pc:sldMk cId="21212202" sldId="274"/>
            <ac:spMk id="2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28T17:13:28.980" v="4243"/>
          <ac:spMkLst>
            <pc:docMk/>
            <pc:sldMk cId="21212202" sldId="274"/>
            <ac:spMk id="2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28T17:13:28.980" v="4243"/>
          <ac:spMkLst>
            <pc:docMk/>
            <pc:sldMk cId="21212202" sldId="274"/>
            <ac:spMk id="2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28T17:13:28.980" v="4243"/>
          <ac:spMkLst>
            <pc:docMk/>
            <pc:sldMk cId="21212202" sldId="274"/>
            <ac:spMk id="31" creationId="{F8260ED5-17F7-4158-B241-D51DD4CF1B7E}"/>
          </ac:spMkLst>
        </pc:spChg>
        <pc:picChg chg="del">
          <ac:chgData name="Kenneth Copas" userId="acf87e8c-e0c4-48a9-850b-6aa06780f160" providerId="ADAL" clId="{774A18C4-AB25-47E3-BB86-8143C4A91D91}" dt="2025-05-27T20:20:07.850" v="2123" actId="478"/>
          <ac:picMkLst>
            <pc:docMk/>
            <pc:sldMk cId="21212202" sldId="274"/>
            <ac:picMk id="5" creationId="{9AEB7614-83BF-C7C5-D584-DD64F7FD73CA}"/>
          </ac:picMkLst>
        </pc:picChg>
        <pc:picChg chg="add mod">
          <ac:chgData name="Kenneth Copas" userId="acf87e8c-e0c4-48a9-850b-6aa06780f160" providerId="ADAL" clId="{774A18C4-AB25-47E3-BB86-8143C4A91D91}" dt="2025-05-28T17:30:46.537" v="4808" actId="692"/>
          <ac:picMkLst>
            <pc:docMk/>
            <pc:sldMk cId="21212202" sldId="274"/>
            <ac:picMk id="8" creationId="{9B418E1F-DBB0-1623-A54E-F2F035743282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8T17:42:46.458" v="4888" actId="20577"/>
        <pc:sldMkLst>
          <pc:docMk/>
          <pc:sldMk cId="2904530759" sldId="275"/>
        </pc:sldMkLst>
        <pc:spChg chg="mod">
          <ac:chgData name="Kenneth Copas" userId="acf87e8c-e0c4-48a9-850b-6aa06780f160" providerId="ADAL" clId="{774A18C4-AB25-47E3-BB86-8143C4A91D91}" dt="2025-05-27T20:22:33.843" v="2214" actId="20577"/>
          <ac:spMkLst>
            <pc:docMk/>
            <pc:sldMk cId="2904530759" sldId="275"/>
            <ac:spMk id="2" creationId="{F4199EDF-91DA-6805-17DB-9D799A544350}"/>
          </ac:spMkLst>
        </pc:spChg>
        <pc:spChg chg="mod">
          <ac:chgData name="Kenneth Copas" userId="acf87e8c-e0c4-48a9-850b-6aa06780f160" providerId="ADAL" clId="{774A18C4-AB25-47E3-BB86-8143C4A91D91}" dt="2025-05-28T17:42:46.458" v="4888" actId="20577"/>
          <ac:spMkLst>
            <pc:docMk/>
            <pc:sldMk cId="2904530759" sldId="275"/>
            <ac:spMk id="6" creationId="{4044D26B-A0FF-FCD9-20C6-0187B351BD9E}"/>
          </ac:spMkLst>
        </pc:spChg>
        <pc:spChg chg="add del mod">
          <ac:chgData name="Kenneth Copas" userId="acf87e8c-e0c4-48a9-850b-6aa06780f160" providerId="ADAL" clId="{774A18C4-AB25-47E3-BB86-8143C4A91D91}" dt="2025-05-27T20:22:25.011" v="2192" actId="478"/>
          <ac:spMkLst>
            <pc:docMk/>
            <pc:sldMk cId="2904530759" sldId="275"/>
            <ac:spMk id="8" creationId="{44166044-675E-0D49-C09B-A0832FE4760D}"/>
          </ac:spMkLst>
        </pc:spChg>
        <pc:spChg chg="add mod">
          <ac:chgData name="Kenneth Copas" userId="acf87e8c-e0c4-48a9-850b-6aa06780f160" providerId="ADAL" clId="{774A18C4-AB25-47E3-BB86-8143C4A91D91}" dt="2025-05-28T17:15:18.585" v="4257" actId="113"/>
          <ac:spMkLst>
            <pc:docMk/>
            <pc:sldMk cId="2904530759" sldId="275"/>
            <ac:spMk id="9" creationId="{06B12B43-23F1-CAB3-1D2D-50496329A937}"/>
          </ac:spMkLst>
        </pc:spChg>
        <pc:spChg chg="add mod">
          <ac:chgData name="Kenneth Copas" userId="acf87e8c-e0c4-48a9-850b-6aa06780f160" providerId="ADAL" clId="{774A18C4-AB25-47E3-BB86-8143C4A91D91}" dt="2025-05-28T17:37:28.741" v="4827" actId="20577"/>
          <ac:spMkLst>
            <pc:docMk/>
            <pc:sldMk cId="2904530759" sldId="275"/>
            <ac:spMk id="11" creationId="{CB0364B1-AB06-107C-C303-ACCABD6FFACB}"/>
          </ac:spMkLst>
        </pc:spChg>
        <pc:picChg chg="add mod">
          <ac:chgData name="Kenneth Copas" userId="acf87e8c-e0c4-48a9-850b-6aa06780f160" providerId="ADAL" clId="{774A18C4-AB25-47E3-BB86-8143C4A91D91}" dt="2025-05-28T17:30:54.901" v="4809" actId="692"/>
          <ac:picMkLst>
            <pc:docMk/>
            <pc:sldMk cId="2904530759" sldId="275"/>
            <ac:picMk id="4" creationId="{51D711BA-2D8A-7A8D-380E-E1A9C00AB8D5}"/>
          </ac:picMkLst>
        </pc:picChg>
        <pc:picChg chg="del mod">
          <ac:chgData name="Kenneth Copas" userId="acf87e8c-e0c4-48a9-850b-6aa06780f160" providerId="ADAL" clId="{774A18C4-AB25-47E3-BB86-8143C4A91D91}" dt="2025-05-27T20:22:10.782" v="2188" actId="478"/>
          <ac:picMkLst>
            <pc:docMk/>
            <pc:sldMk cId="2904530759" sldId="275"/>
            <ac:picMk id="5" creationId="{20615D86-077D-AD22-AC8C-504A63A745D9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8T17:37:35.850" v="4830" actId="20577"/>
        <pc:sldMkLst>
          <pc:docMk/>
          <pc:sldMk cId="625561533" sldId="276"/>
        </pc:sldMkLst>
        <pc:spChg chg="mod">
          <ac:chgData name="Kenneth Copas" userId="acf87e8c-e0c4-48a9-850b-6aa06780f160" providerId="ADAL" clId="{774A18C4-AB25-47E3-BB86-8143C4A91D91}" dt="2025-05-27T20:27:41.463" v="2419" actId="20577"/>
          <ac:spMkLst>
            <pc:docMk/>
            <pc:sldMk cId="625561533" sldId="276"/>
            <ac:spMk id="2" creationId="{9F2CDE66-1861-29A0-06C2-FD7266B9D584}"/>
          </ac:spMkLst>
        </pc:spChg>
        <pc:spChg chg="mod">
          <ac:chgData name="Kenneth Copas" userId="acf87e8c-e0c4-48a9-850b-6aa06780f160" providerId="ADAL" clId="{774A18C4-AB25-47E3-BB86-8143C4A91D91}" dt="2025-05-27T20:29:23.754" v="2652" actId="20577"/>
          <ac:spMkLst>
            <pc:docMk/>
            <pc:sldMk cId="625561533" sldId="276"/>
            <ac:spMk id="6" creationId="{7344460A-DF8B-B34B-12F7-BC819ACF2E69}"/>
          </ac:spMkLst>
        </pc:spChg>
        <pc:spChg chg="add del mod">
          <ac:chgData name="Kenneth Copas" userId="acf87e8c-e0c4-48a9-850b-6aa06780f160" providerId="ADAL" clId="{774A18C4-AB25-47E3-BB86-8143C4A91D91}" dt="2025-05-27T20:27:37.453" v="2402" actId="478"/>
          <ac:spMkLst>
            <pc:docMk/>
            <pc:sldMk cId="625561533" sldId="276"/>
            <ac:spMk id="8" creationId="{0B5C25BD-DF51-6612-69D5-E980EB679DA0}"/>
          </ac:spMkLst>
        </pc:spChg>
        <pc:spChg chg="add mod">
          <ac:chgData name="Kenneth Copas" userId="acf87e8c-e0c4-48a9-850b-6aa06780f160" providerId="ADAL" clId="{774A18C4-AB25-47E3-BB86-8143C4A91D91}" dt="2025-05-28T17:15:14.777" v="4256" actId="113"/>
          <ac:spMkLst>
            <pc:docMk/>
            <pc:sldMk cId="625561533" sldId="276"/>
            <ac:spMk id="9" creationId="{C3F3B9BE-86AE-A982-96F7-6264184FE86C}"/>
          </ac:spMkLst>
        </pc:spChg>
        <pc:spChg chg="add mod">
          <ac:chgData name="Kenneth Copas" userId="acf87e8c-e0c4-48a9-850b-6aa06780f160" providerId="ADAL" clId="{774A18C4-AB25-47E3-BB86-8143C4A91D91}" dt="2025-05-28T17:37:35.850" v="4830" actId="20577"/>
          <ac:spMkLst>
            <pc:docMk/>
            <pc:sldMk cId="625561533" sldId="276"/>
            <ac:spMk id="11" creationId="{88145E61-E241-1CCE-79A3-AA2641163AC0}"/>
          </ac:spMkLst>
        </pc:spChg>
        <pc:picChg chg="add mod">
          <ac:chgData name="Kenneth Copas" userId="acf87e8c-e0c4-48a9-850b-6aa06780f160" providerId="ADAL" clId="{774A18C4-AB25-47E3-BB86-8143C4A91D91}" dt="2025-05-28T17:31:00.115" v="4810" actId="692"/>
          <ac:picMkLst>
            <pc:docMk/>
            <pc:sldMk cId="625561533" sldId="276"/>
            <ac:picMk id="4" creationId="{8FEA297C-6168-8F03-C0C7-BF118410649E}"/>
          </ac:picMkLst>
        </pc:picChg>
        <pc:picChg chg="del">
          <ac:chgData name="Kenneth Copas" userId="acf87e8c-e0c4-48a9-850b-6aa06780f160" providerId="ADAL" clId="{774A18C4-AB25-47E3-BB86-8143C4A91D91}" dt="2025-05-27T20:27:26.769" v="2397" actId="478"/>
          <ac:picMkLst>
            <pc:docMk/>
            <pc:sldMk cId="625561533" sldId="276"/>
            <ac:picMk id="5" creationId="{AC719A32-3B06-137B-82FE-AEAD725E593C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8T17:38:56.376" v="4859" actId="20577"/>
        <pc:sldMkLst>
          <pc:docMk/>
          <pc:sldMk cId="1302888075" sldId="277"/>
        </pc:sldMkLst>
        <pc:spChg chg="mod">
          <ac:chgData name="Kenneth Copas" userId="acf87e8c-e0c4-48a9-850b-6aa06780f160" providerId="ADAL" clId="{774A18C4-AB25-47E3-BB86-8143C4A91D91}" dt="2025-05-27T20:31:33.027" v="2703" actId="20577"/>
          <ac:spMkLst>
            <pc:docMk/>
            <pc:sldMk cId="1302888075" sldId="277"/>
            <ac:spMk id="2" creationId="{F7E93839-D258-FC2B-21D4-C2E08BA037E5}"/>
          </ac:spMkLst>
        </pc:spChg>
        <pc:spChg chg="mod">
          <ac:chgData name="Kenneth Copas" userId="acf87e8c-e0c4-48a9-850b-6aa06780f160" providerId="ADAL" clId="{774A18C4-AB25-47E3-BB86-8143C4A91D91}" dt="2025-05-27T20:54:17.780" v="2987" actId="20577"/>
          <ac:spMkLst>
            <pc:docMk/>
            <pc:sldMk cId="1302888075" sldId="277"/>
            <ac:spMk id="6" creationId="{EA430048-750A-1278-541B-58F3768A674E}"/>
          </ac:spMkLst>
        </pc:spChg>
        <pc:spChg chg="add del mod">
          <ac:chgData name="Kenneth Copas" userId="acf87e8c-e0c4-48a9-850b-6aa06780f160" providerId="ADAL" clId="{774A18C4-AB25-47E3-BB86-8143C4A91D91}" dt="2025-05-27T20:31:46.344" v="2709" actId="478"/>
          <ac:spMkLst>
            <pc:docMk/>
            <pc:sldMk cId="1302888075" sldId="277"/>
            <ac:spMk id="8" creationId="{0D27A4B8-F3B9-798C-7F21-2BDDD2694560}"/>
          </ac:spMkLst>
        </pc:spChg>
        <pc:spChg chg="add mod">
          <ac:chgData name="Kenneth Copas" userId="acf87e8c-e0c4-48a9-850b-6aa06780f160" providerId="ADAL" clId="{774A18C4-AB25-47E3-BB86-8143C4A91D91}" dt="2025-05-28T17:15:04.980" v="4255" actId="113"/>
          <ac:spMkLst>
            <pc:docMk/>
            <pc:sldMk cId="1302888075" sldId="277"/>
            <ac:spMk id="9" creationId="{8EF8C9DF-8980-3A7E-11B0-8B0124D9D197}"/>
          </ac:spMkLst>
        </pc:spChg>
        <pc:spChg chg="add del mod">
          <ac:chgData name="Kenneth Copas" userId="acf87e8c-e0c4-48a9-850b-6aa06780f160" providerId="ADAL" clId="{774A18C4-AB25-47E3-BB86-8143C4A91D91}" dt="2025-05-27T20:49:20.456" v="2859"/>
          <ac:spMkLst>
            <pc:docMk/>
            <pc:sldMk cId="1302888075" sldId="277"/>
            <ac:spMk id="11" creationId="{76E308DF-5FCC-29F5-A8CF-92D3118994A6}"/>
          </ac:spMkLst>
        </pc:spChg>
        <pc:spChg chg="add mod">
          <ac:chgData name="Kenneth Copas" userId="acf87e8c-e0c4-48a9-850b-6aa06780f160" providerId="ADAL" clId="{774A18C4-AB25-47E3-BB86-8143C4A91D91}" dt="2025-05-28T17:38:56.376" v="4859" actId="20577"/>
          <ac:spMkLst>
            <pc:docMk/>
            <pc:sldMk cId="1302888075" sldId="277"/>
            <ac:spMk id="13" creationId="{489DAC15-4D3B-647E-8EAE-B04175B4AEA1}"/>
          </ac:spMkLst>
        </pc:spChg>
        <pc:picChg chg="add del mod">
          <ac:chgData name="Kenneth Copas" userId="acf87e8c-e0c4-48a9-850b-6aa06780f160" providerId="ADAL" clId="{774A18C4-AB25-47E3-BB86-8143C4A91D91}" dt="2025-05-28T17:31:05.462" v="4811" actId="692"/>
          <ac:picMkLst>
            <pc:docMk/>
            <pc:sldMk cId="1302888075" sldId="277"/>
            <ac:picMk id="4" creationId="{553C2B3C-7972-46EB-711D-DABD6A4E85C9}"/>
          </ac:picMkLst>
        </pc:picChg>
        <pc:picChg chg="del">
          <ac:chgData name="Kenneth Copas" userId="acf87e8c-e0c4-48a9-850b-6aa06780f160" providerId="ADAL" clId="{774A18C4-AB25-47E3-BB86-8143C4A91D91}" dt="2025-05-27T20:31:38.642" v="2704" actId="478"/>
          <ac:picMkLst>
            <pc:docMk/>
            <pc:sldMk cId="1302888075" sldId="277"/>
            <ac:picMk id="5" creationId="{95515C09-36E1-2354-575A-10D8667A543B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8T17:39:04.770" v="4866" actId="20577"/>
        <pc:sldMkLst>
          <pc:docMk/>
          <pc:sldMk cId="2551170672" sldId="278"/>
        </pc:sldMkLst>
        <pc:spChg chg="mod">
          <ac:chgData name="Kenneth Copas" userId="acf87e8c-e0c4-48a9-850b-6aa06780f160" providerId="ADAL" clId="{774A18C4-AB25-47E3-BB86-8143C4A91D91}" dt="2025-05-27T20:55:39.289" v="3044" actId="20577"/>
          <ac:spMkLst>
            <pc:docMk/>
            <pc:sldMk cId="2551170672" sldId="278"/>
            <ac:spMk id="2" creationId="{9BA5CF4D-3E41-64F0-BFC9-5151C9660C95}"/>
          </ac:spMkLst>
        </pc:spChg>
        <pc:spChg chg="add del mod">
          <ac:chgData name="Kenneth Copas" userId="acf87e8c-e0c4-48a9-850b-6aa06780f160" providerId="ADAL" clId="{774A18C4-AB25-47E3-BB86-8143C4A91D91}" dt="2025-05-27T20:54:25.572" v="2989" actId="478"/>
          <ac:spMkLst>
            <pc:docMk/>
            <pc:sldMk cId="2551170672" sldId="278"/>
            <ac:spMk id="4" creationId="{9AF4187E-56EA-4369-3917-6C087DC12C19}"/>
          </ac:spMkLst>
        </pc:spChg>
        <pc:spChg chg="mod">
          <ac:chgData name="Kenneth Copas" userId="acf87e8c-e0c4-48a9-850b-6aa06780f160" providerId="ADAL" clId="{774A18C4-AB25-47E3-BB86-8143C4A91D91}" dt="2025-05-27T20:56:41.359" v="3135" actId="20577"/>
          <ac:spMkLst>
            <pc:docMk/>
            <pc:sldMk cId="2551170672" sldId="278"/>
            <ac:spMk id="6" creationId="{5058E0B3-AACF-6908-A6D6-AE8DB91A4C72}"/>
          </ac:spMkLst>
        </pc:spChg>
        <pc:spChg chg="add mod">
          <ac:chgData name="Kenneth Copas" userId="acf87e8c-e0c4-48a9-850b-6aa06780f160" providerId="ADAL" clId="{774A18C4-AB25-47E3-BB86-8143C4A91D91}" dt="2025-05-28T17:39:04.770" v="4866" actId="20577"/>
          <ac:spMkLst>
            <pc:docMk/>
            <pc:sldMk cId="2551170672" sldId="278"/>
            <ac:spMk id="9" creationId="{1036FC94-1A5E-D6A4-B7B8-0D9A8E2BDB5D}"/>
          </ac:spMkLst>
        </pc:spChg>
        <pc:spChg chg="add mod">
          <ac:chgData name="Kenneth Copas" userId="acf87e8c-e0c4-48a9-850b-6aa06780f160" providerId="ADAL" clId="{774A18C4-AB25-47E3-BB86-8143C4A91D91}" dt="2025-05-28T17:14:58.172" v="4254" actId="113"/>
          <ac:spMkLst>
            <pc:docMk/>
            <pc:sldMk cId="2551170672" sldId="278"/>
            <ac:spMk id="11" creationId="{67064CEE-724E-63CC-93F4-7DCB3562176A}"/>
          </ac:spMkLst>
        </pc:spChg>
        <pc:picChg chg="del">
          <ac:chgData name="Kenneth Copas" userId="acf87e8c-e0c4-48a9-850b-6aa06780f160" providerId="ADAL" clId="{774A18C4-AB25-47E3-BB86-8143C4A91D91}" dt="2025-05-27T20:54:22.301" v="2988" actId="478"/>
          <ac:picMkLst>
            <pc:docMk/>
            <pc:sldMk cId="2551170672" sldId="278"/>
            <ac:picMk id="5" creationId="{81796CF3-EAEF-7D0E-C374-9B1027F3E027}"/>
          </ac:picMkLst>
        </pc:picChg>
        <pc:picChg chg="add mod">
          <ac:chgData name="Kenneth Copas" userId="acf87e8c-e0c4-48a9-850b-6aa06780f160" providerId="ADAL" clId="{774A18C4-AB25-47E3-BB86-8143C4A91D91}" dt="2025-05-28T17:31:10.187" v="4812" actId="692"/>
          <ac:picMkLst>
            <pc:docMk/>
            <pc:sldMk cId="2551170672" sldId="278"/>
            <ac:picMk id="8" creationId="{3EC7E8C6-9CEE-DE75-DCFE-373E6DC34EA4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8T17:31:21.857" v="4815" actId="692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27T20:58:03.363" v="3189" actId="20577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mod">
          <ac:chgData name="Kenneth Copas" userId="acf87e8c-e0c4-48a9-850b-6aa06780f160" providerId="ADAL" clId="{774A18C4-AB25-47E3-BB86-8143C4A91D91}" dt="2025-05-27T20:58:42.125" v="3299" actId="20577"/>
          <ac:spMkLst>
            <pc:docMk/>
            <pc:sldMk cId="2929353324" sldId="279"/>
            <ac:spMk id="6" creationId="{23C74634-A3E8-0BE9-7959-ED2CB186F03D}"/>
          </ac:spMkLst>
        </pc:spChg>
        <pc:spChg chg="add del mod">
          <ac:chgData name="Kenneth Copas" userId="acf87e8c-e0c4-48a9-850b-6aa06780f160" providerId="ADAL" clId="{774A18C4-AB25-47E3-BB86-8143C4A91D91}" dt="2025-05-27T20:58:49.981" v="3301" actId="478"/>
          <ac:spMkLst>
            <pc:docMk/>
            <pc:sldMk cId="2929353324" sldId="279"/>
            <ac:spMk id="7" creationId="{C0D5B4FC-0C81-2BB8-8D00-A5F03ACB24B0}"/>
          </ac:spMkLst>
        </pc:spChg>
        <pc:spChg chg="add mod">
          <ac:chgData name="Kenneth Copas" userId="acf87e8c-e0c4-48a9-850b-6aa06780f160" providerId="ADAL" clId="{774A18C4-AB25-47E3-BB86-8143C4A91D91}" dt="2025-05-28T17:14:50.538" v="4253" actId="113"/>
          <ac:spMkLst>
            <pc:docMk/>
            <pc:sldMk cId="2929353324" sldId="279"/>
            <ac:spMk id="11" creationId="{869DCB49-D384-19FD-9042-C2F46A7A85A1}"/>
          </ac:spMkLst>
        </pc:spChg>
        <pc:picChg chg="del">
          <ac:chgData name="Kenneth Copas" userId="acf87e8c-e0c4-48a9-850b-6aa06780f160" providerId="ADAL" clId="{774A18C4-AB25-47E3-BB86-8143C4A91D91}" dt="2025-05-27T20:58:47.718" v="3300" actId="478"/>
          <ac:picMkLst>
            <pc:docMk/>
            <pc:sldMk cId="2929353324" sldId="279"/>
            <ac:picMk id="5" creationId="{66EBC4E0-9567-9626-8CA7-E591DC604628}"/>
          </ac:picMkLst>
        </pc:picChg>
        <pc:picChg chg="add mod">
          <ac:chgData name="Kenneth Copas" userId="acf87e8c-e0c4-48a9-850b-6aa06780f160" providerId="ADAL" clId="{774A18C4-AB25-47E3-BB86-8143C4A91D91}" dt="2025-05-28T17:31:21.857" v="4815" actId="692"/>
          <ac:picMkLst>
            <pc:docMk/>
            <pc:sldMk cId="2929353324" sldId="279"/>
            <ac:picMk id="9" creationId="{7D86B7E4-88CF-2DAE-BB47-E584458A9A09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  <pc:spChg chg="del">
          <ac:chgData name="Kenneth Copas" userId="acf87e8c-e0c4-48a9-850b-6aa06780f160" providerId="ADAL" clId="{774A18C4-AB25-47E3-BB86-8143C4A91D91}" dt="2025-05-27T20:37:27.335" v="2733" actId="26606"/>
          <ac:spMkLst>
            <pc:docMk/>
            <pc:sldMk cId="1452757350" sldId="280"/>
            <ac:spMk id="2" creationId="{53344BFA-6119-2FC5-3D1C-0423E694B83F}"/>
          </ac:spMkLst>
        </pc:spChg>
        <pc:spChg chg="del">
          <ac:chgData name="Kenneth Copas" userId="acf87e8c-e0c4-48a9-850b-6aa06780f160" providerId="ADAL" clId="{774A18C4-AB25-47E3-BB86-8143C4A91D91}" dt="2025-05-27T20:37:27.335" v="2733" actId="26606"/>
          <ac:spMkLst>
            <pc:docMk/>
            <pc:sldMk cId="1452757350" sldId="280"/>
            <ac:spMk id="3" creationId="{1DB4FD9E-0264-48EF-B254-0E40B1774891}"/>
          </ac:spMkLst>
        </pc:spChg>
        <pc:spChg chg="add del mod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" creationId="{A9144763-B812-92FE-6FC7-EEE4B23FD5A2}"/>
          </ac:spMkLst>
        </pc:spChg>
        <pc:spChg chg="add mod">
          <ac:chgData name="Kenneth Copas" userId="acf87e8c-e0c4-48a9-850b-6aa06780f160" providerId="ADAL" clId="{774A18C4-AB25-47E3-BB86-8143C4A91D91}" dt="2025-05-27T20:38:28.665" v="2741" actId="2085"/>
          <ac:spMkLst>
            <pc:docMk/>
            <pc:sldMk cId="1452757350" sldId="280"/>
            <ac:spMk id="5" creationId="{9C2DD7AF-02CF-C826-8E0D-E07EEDFA571E}"/>
          </ac:spMkLst>
        </pc:spChg>
        <pc:spChg chg="add del mod">
          <ac:chgData name="Kenneth Copas" userId="acf87e8c-e0c4-48a9-850b-6aa06780f160" providerId="ADAL" clId="{774A18C4-AB25-47E3-BB86-8143C4A91D91}" dt="2025-05-27T20:38:58.863" v="2745" actId="478"/>
          <ac:spMkLst>
            <pc:docMk/>
            <pc:sldMk cId="1452757350" sldId="280"/>
            <ac:spMk id="7" creationId="{4AC793AB-663A-0046-08D3-5826E70B73C8}"/>
          </ac:spMkLst>
        </pc:spChg>
        <pc:spChg chg="add del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03" creationId="{22F15A2D-2324-487D-A02A-BF46C5C580EB}"/>
          </ac:spMkLst>
        </pc:spChg>
        <pc:spChg chg="add del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05" creationId="{17A7F34E-D418-47E2-9F86-2C45BBC31210}"/>
          </ac:spMkLst>
        </pc:spChg>
        <pc:spChg chg="add del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07" creationId="{2AEAFA59-923A-4F54-8B49-44C970BCC323}"/>
          </ac:spMkLst>
        </pc:spChg>
        <pc:spChg chg="add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12" creationId="{22F15A2D-2324-487D-A02A-BF46C5C580EB}"/>
          </ac:spMkLst>
        </pc:spChg>
        <pc:spChg chg="add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14" creationId="{17A7F34E-D418-47E2-9F86-2C45BBC31210}"/>
          </ac:spMkLst>
        </pc:spChg>
        <pc:spChg chg="add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16" creationId="{2AEAFA59-923A-4F54-8B49-44C970BCC323}"/>
          </ac:spMkLst>
        </pc:spChg>
        <pc:graphicFrameChg chg="add del modGraphic">
          <ac:chgData name="Kenneth Copas" userId="acf87e8c-e0c4-48a9-850b-6aa06780f160" providerId="ADAL" clId="{774A18C4-AB25-47E3-BB86-8143C4A91D91}" dt="2025-05-27T20:38:55.122" v="2743" actId="478"/>
          <ac:graphicFrameMkLst>
            <pc:docMk/>
            <pc:sldMk cId="1452757350" sldId="280"/>
            <ac:graphicFrameMk id="6" creationId="{5C8E69B8-1E48-3BE1-43E1-094E7795D153}"/>
          </ac:graphicFrameMkLst>
        </pc:graphicFrameChg>
        <pc:graphicFrameChg chg="add del mod modGraphic">
          <ac:chgData name="Kenneth Copas" userId="acf87e8c-e0c4-48a9-850b-6aa06780f160" providerId="ADAL" clId="{774A18C4-AB25-47E3-BB86-8143C4A91D91}" dt="2025-05-27T20:39:28.413" v="2748" actId="478"/>
          <ac:graphicFrameMkLst>
            <pc:docMk/>
            <pc:sldMk cId="1452757350" sldId="280"/>
            <ac:graphicFrameMk id="8" creationId="{651D3266-D9C9-BFC9-3B86-379A2DE1A955}"/>
          </ac:graphicFrameMkLst>
        </pc:graphicFrameChg>
        <pc:picChg chg="add del mod">
          <ac:chgData name="Kenneth Copas" userId="acf87e8c-e0c4-48a9-850b-6aa06780f160" providerId="ADAL" clId="{774A18C4-AB25-47E3-BB86-8143C4A91D91}" dt="2025-05-27T20:37:31.503" v="2734" actId="478"/>
          <ac:picMkLst>
            <pc:docMk/>
            <pc:sldMk cId="1452757350" sldId="280"/>
            <ac:picMk id="4098" creationId="{C0E3645F-3DED-0AC4-D0DB-F5740CF6868E}"/>
          </ac:picMkLst>
        </pc:picChg>
        <pc:picChg chg="add del mod">
          <ac:chgData name="Kenneth Copas" userId="acf87e8c-e0c4-48a9-850b-6aa06780f160" providerId="ADAL" clId="{774A18C4-AB25-47E3-BB86-8143C4A91D91}" dt="2025-05-27T20:38:56.497" v="2744" actId="478"/>
          <ac:picMkLst>
            <pc:docMk/>
            <pc:sldMk cId="1452757350" sldId="280"/>
            <ac:picMk id="4100" creationId="{10C22AE8-D18B-81FE-8BD1-42884006F856}"/>
          </ac:picMkLst>
        </pc:picChg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  <pc:spChg chg="del">
          <ac:chgData name="Kenneth Copas" userId="acf87e8c-e0c4-48a9-850b-6aa06780f160" providerId="ADAL" clId="{774A18C4-AB25-47E3-BB86-8143C4A91D91}" dt="2025-05-28T17:58:51.199" v="4900" actId="478"/>
          <ac:spMkLst>
            <pc:docMk/>
            <pc:sldMk cId="3549535549" sldId="280"/>
            <ac:spMk id="2" creationId="{30671250-1C8F-FD56-4049-4D94CA81C2D6}"/>
          </ac:spMkLst>
        </pc:spChg>
        <pc:spChg chg="del">
          <ac:chgData name="Kenneth Copas" userId="acf87e8c-e0c4-48a9-850b-6aa06780f160" providerId="ADAL" clId="{774A18C4-AB25-47E3-BB86-8143C4A91D91}" dt="2025-05-28T17:49:03.029" v="4892"/>
          <ac:spMkLst>
            <pc:docMk/>
            <pc:sldMk cId="3549535549" sldId="280"/>
            <ac:spMk id="3" creationId="{77BA5EBA-CFCA-6BF5-F310-BC5F4AA9EDA7}"/>
          </ac:spMkLst>
        </pc:spChg>
        <pc:spChg chg="add del mod">
          <ac:chgData name="Kenneth Copas" userId="acf87e8c-e0c4-48a9-850b-6aa06780f160" providerId="ADAL" clId="{774A18C4-AB25-47E3-BB86-8143C4A91D91}" dt="2025-05-28T17:58:49.032" v="4899" actId="478"/>
          <ac:spMkLst>
            <pc:docMk/>
            <pc:sldMk cId="3549535549" sldId="280"/>
            <ac:spMk id="5" creationId="{89D2C748-342C-D9B2-5323-CCD915F2A45D}"/>
          </ac:spMkLst>
        </pc:spChg>
        <pc:spChg chg="add mod">
          <ac:chgData name="Kenneth Copas" userId="acf87e8c-e0c4-48a9-850b-6aa06780f160" providerId="ADAL" clId="{774A18C4-AB25-47E3-BB86-8143C4A91D91}" dt="2025-05-28T18:16:16.439" v="4957"/>
          <ac:spMkLst>
            <pc:docMk/>
            <pc:sldMk cId="3549535549" sldId="280"/>
            <ac:spMk id="6" creationId="{4E0E0580-C254-49A3-0621-3393350FB1FA}"/>
          </ac:spMkLst>
        </pc:spChg>
        <pc:spChg chg="add mod">
          <ac:chgData name="Kenneth Copas" userId="acf87e8c-e0c4-48a9-850b-6aa06780f160" providerId="ADAL" clId="{774A18C4-AB25-47E3-BB86-8143C4A91D91}" dt="2025-05-28T18:16:25.644" v="4959" actId="21"/>
          <ac:spMkLst>
            <pc:docMk/>
            <pc:sldMk cId="3549535549" sldId="280"/>
            <ac:spMk id="8" creationId="{68465499-C486-5BFD-A899-478FB9DA463D}"/>
          </ac:spMkLst>
        </pc:spChg>
        <pc:graphicFrameChg chg="add del mod">
          <ac:chgData name="Kenneth Copas" userId="acf87e8c-e0c4-48a9-850b-6aa06780f160" providerId="ADAL" clId="{774A18C4-AB25-47E3-BB86-8143C4A91D91}" dt="2025-05-28T18:16:25.644" v="4959" actId="21"/>
          <ac:graphicFrameMkLst>
            <pc:docMk/>
            <pc:sldMk cId="3549535549" sldId="280"/>
            <ac:graphicFrameMk id="4" creationId="{A3AE5D51-3C2F-A548-7A93-831C25F34FF1}"/>
          </ac:graphicFrameMkLst>
        </pc:graphicFrameChg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  <pc:spChg chg="del">
          <ac:chgData name="Kenneth Copas" userId="acf87e8c-e0c4-48a9-850b-6aa06780f160" providerId="ADAL" clId="{774A18C4-AB25-47E3-BB86-8143C4A91D91}" dt="2025-05-28T18:15:33.888" v="4950" actId="478"/>
          <ac:spMkLst>
            <pc:docMk/>
            <pc:sldMk cId="2387403186" sldId="281"/>
            <ac:spMk id="3" creationId="{E6215FA1-82BC-D213-438F-1CFC806275C3}"/>
          </ac:spMkLst>
        </pc:spChg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">
        <pc:chgData name="Kenneth Copas" userId="acf87e8c-e0c4-48a9-850b-6aa06780f160" providerId="ADAL" clId="{774A18C4-AB25-47E3-BB86-8143C4A91D91}" dt="2025-05-28T18:19:45.391" v="4991" actId="20577"/>
        <pc:sldMkLst>
          <pc:docMk/>
          <pc:sldMk cId="1850807906" sldId="282"/>
        </pc:sldMkLst>
        <pc:spChg chg="mod">
          <ac:chgData name="Kenneth Copas" userId="acf87e8c-e0c4-48a9-850b-6aa06780f160" providerId="ADAL" clId="{774A18C4-AB25-47E3-BB86-8143C4A91D91}" dt="2025-05-28T18:19:45.391" v="4991" actId="20577"/>
          <ac:spMkLst>
            <pc:docMk/>
            <pc:sldMk cId="1850807906" sldId="282"/>
            <ac:spMk id="2" creationId="{CA73079B-625C-7E78-6901-4FDDE4AEFF10}"/>
          </ac:spMkLst>
        </pc:spChg>
        <pc:spChg chg="add del mod">
          <ac:chgData name="Kenneth Copas" userId="acf87e8c-e0c4-48a9-850b-6aa06780f160" providerId="ADAL" clId="{774A18C4-AB25-47E3-BB86-8143C4A91D91}" dt="2025-05-28T18:16:35.603" v="4962" actId="478"/>
          <ac:spMkLst>
            <pc:docMk/>
            <pc:sldMk cId="1850807906" sldId="282"/>
            <ac:spMk id="5" creationId="{CE9B6A92-5394-F243-C1EB-BF92615CE1C8}"/>
          </ac:spMkLst>
        </pc:spChg>
        <pc:graphicFrameChg chg="add del mod">
          <ac:chgData name="Kenneth Copas" userId="acf87e8c-e0c4-48a9-850b-6aa06780f160" providerId="ADAL" clId="{774A18C4-AB25-47E3-BB86-8143C4A91D91}" dt="2025-05-28T18:19:40.606" v="4970" actId="1076"/>
          <ac:graphicFrameMkLst>
            <pc:docMk/>
            <pc:sldMk cId="1850807906" sldId="282"/>
            <ac:graphicFrameMk id="4" creationId="{A3AE5D51-3C2F-A548-7A93-831C25F34FF1}"/>
          </ac:graphicFrameMkLst>
        </pc:graphicFrameChg>
        <pc:graphicFrameChg chg="del">
          <ac:chgData name="Kenneth Copas" userId="acf87e8c-e0c4-48a9-850b-6aa06780f160" providerId="ADAL" clId="{774A18C4-AB25-47E3-BB86-8143C4A91D91}" dt="2025-05-28T18:15:53.910" v="4955" actId="478"/>
          <ac:graphicFrameMkLst>
            <pc:docMk/>
            <pc:sldMk cId="1850807906" sldId="282"/>
            <ac:graphicFrameMk id="6" creationId="{97B46601-CAC3-9913-C4CA-78A6FC9398AA}"/>
          </ac:graphicFrameMkLst>
        </pc:graphicFrameChg>
        <pc:picChg chg="del">
          <ac:chgData name="Kenneth Copas" userId="acf87e8c-e0c4-48a9-850b-6aa06780f160" providerId="ADAL" clId="{774A18C4-AB25-47E3-BB86-8143C4A91D91}" dt="2025-05-28T18:15:53.910" v="4955" actId="478"/>
          <ac:picMkLst>
            <pc:docMk/>
            <pc:sldMk cId="1850807906" sldId="282"/>
            <ac:picMk id="7" creationId="{C6930125-95C9-C728-D961-E5771BFE8C2D}"/>
          </ac:picMkLst>
        </pc:picChg>
        <pc:picChg chg="del">
          <ac:chgData name="Kenneth Copas" userId="acf87e8c-e0c4-48a9-850b-6aa06780f160" providerId="ADAL" clId="{774A18C4-AB25-47E3-BB86-8143C4A91D91}" dt="2025-05-28T18:15:53.910" v="4955" actId="478"/>
          <ac:picMkLst>
            <pc:docMk/>
            <pc:sldMk cId="1850807906" sldId="282"/>
            <ac:picMk id="1026" creationId="{BD96892A-C5B9-9D9C-1F22-897E638144DC}"/>
          </ac:picMkLst>
        </pc:picChg>
        <pc:picChg chg="del">
          <ac:chgData name="Kenneth Copas" userId="acf87e8c-e0c4-48a9-850b-6aa06780f160" providerId="ADAL" clId="{774A18C4-AB25-47E3-BB86-8143C4A91D91}" dt="2025-05-28T18:15:53.910" v="4955" actId="478"/>
          <ac:picMkLst>
            <pc:docMk/>
            <pc:sldMk cId="1850807906" sldId="282"/>
            <ac:picMk id="1036" creationId="{5008A388-CB15-146C-0B4D-2352D80A460D}"/>
          </ac:picMkLst>
        </pc:picChg>
        <pc:picChg chg="del">
          <ac:chgData name="Kenneth Copas" userId="acf87e8c-e0c4-48a9-850b-6aa06780f160" providerId="ADAL" clId="{774A18C4-AB25-47E3-BB86-8143C4A91D91}" dt="2025-05-28T18:15:53.910" v="4955" actId="478"/>
          <ac:picMkLst>
            <pc:docMk/>
            <pc:sldMk cId="1850807906" sldId="282"/>
            <ac:picMk id="1046" creationId="{B9CA1299-A0CA-42B8-681F-66010DBDDB38}"/>
          </ac:picMkLst>
        </pc:picChg>
        <pc:picChg chg="del">
          <ac:chgData name="Kenneth Copas" userId="acf87e8c-e0c4-48a9-850b-6aa06780f160" providerId="ADAL" clId="{774A18C4-AB25-47E3-BB86-8143C4A91D91}" dt="2025-05-28T18:15:53.910" v="4955" actId="478"/>
          <ac:picMkLst>
            <pc:docMk/>
            <pc:sldMk cId="1850807906" sldId="282"/>
            <ac:picMk id="3074" creationId="{C7CBD5AF-FC91-6EFC-95E0-4A09C2A129EA}"/>
          </ac:picMkLst>
        </pc:picChg>
      </pc:sldChg>
      <pc:sldChg chg="addSp delSp modSp add mod ord">
        <pc:chgData name="Kenneth Copas" userId="acf87e8c-e0c4-48a9-850b-6aa06780f160" providerId="ADAL" clId="{774A18C4-AB25-47E3-BB86-8143C4A91D91}" dt="2025-05-28T19:10:45.033" v="5010" actId="1076"/>
        <pc:sldMkLst>
          <pc:docMk/>
          <pc:sldMk cId="1102396629" sldId="283"/>
        </pc:sldMkLst>
        <pc:spChg chg="add del mod">
          <ac:chgData name="Kenneth Copas" userId="acf87e8c-e0c4-48a9-850b-6aa06780f160" providerId="ADAL" clId="{774A18C4-AB25-47E3-BB86-8143C4A91D91}" dt="2025-05-28T18:28:07.158" v="4996" actId="478"/>
          <ac:spMkLst>
            <pc:docMk/>
            <pc:sldMk cId="1102396629" sldId="283"/>
            <ac:spMk id="5" creationId="{5929EF64-4592-6547-754E-2480DFA38AA9}"/>
          </ac:spMkLst>
        </pc:spChg>
        <pc:graphicFrameChg chg="del">
          <ac:chgData name="Kenneth Copas" userId="acf87e8c-e0c4-48a9-850b-6aa06780f160" providerId="ADAL" clId="{774A18C4-AB25-47E3-BB86-8143C4A91D91}" dt="2025-05-28T18:28:04.349" v="4995" actId="478"/>
          <ac:graphicFrameMkLst>
            <pc:docMk/>
            <pc:sldMk cId="1102396629" sldId="283"/>
            <ac:graphicFrameMk id="4" creationId="{3FDE77AD-7973-7A43-EE34-CFABB323953F}"/>
          </ac:graphicFrameMkLst>
        </pc:graphicFrameChg>
        <pc:picChg chg="add mod">
          <ac:chgData name="Kenneth Copas" userId="acf87e8c-e0c4-48a9-850b-6aa06780f160" providerId="ADAL" clId="{774A18C4-AB25-47E3-BB86-8143C4A91D91}" dt="2025-05-28T19:10:45.033" v="5010" actId="1076"/>
          <ac:picMkLst>
            <pc:docMk/>
            <pc:sldMk cId="1102396629" sldId="283"/>
            <ac:picMk id="4" creationId="{666B9F3F-8590-F90E-73C4-7AD9A78EF7D4}"/>
          </ac:picMkLst>
        </pc:picChg>
        <pc:picChg chg="add del mod">
          <ac:chgData name="Kenneth Copas" userId="acf87e8c-e0c4-48a9-850b-6aa06780f160" providerId="ADAL" clId="{774A18C4-AB25-47E3-BB86-8143C4A91D91}" dt="2025-05-28T19:08:53.551" v="5002" actId="478"/>
          <ac:picMkLst>
            <pc:docMk/>
            <pc:sldMk cId="1102396629" sldId="283"/>
            <ac:picMk id="7" creationId="{C8E47791-0C67-AA14-C29B-47BE70D31F20}"/>
          </ac:picMkLst>
        </pc:picChg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  <pc:spChg chg="del">
          <ac:chgData name="Kenneth Copas" userId="acf87e8c-e0c4-48a9-850b-6aa06780f160" providerId="ADAL" clId="{774A18C4-AB25-47E3-BB86-8143C4A91D91}" dt="2025-05-28T20:47:42.422" v="5171" actId="478"/>
          <ac:spMkLst>
            <pc:docMk/>
            <pc:sldMk cId="4277661011" sldId="284"/>
            <ac:spMk id="2" creationId="{0E8A25D1-6C60-6CA5-B70E-24B4213E8F8B}"/>
          </ac:spMkLst>
        </pc:spChg>
        <pc:spChg chg="add del mod">
          <ac:chgData name="Kenneth Copas" userId="acf87e8c-e0c4-48a9-850b-6aa06780f160" providerId="ADAL" clId="{774A18C4-AB25-47E3-BB86-8143C4A91D91}" dt="2025-05-28T20:47:44.832" v="5172" actId="478"/>
          <ac:spMkLst>
            <pc:docMk/>
            <pc:sldMk cId="4277661011" sldId="284"/>
            <ac:spMk id="4" creationId="{5E079BEB-1A1A-AD0D-FC10-4F2A11EDC588}"/>
          </ac:spMkLst>
        </pc:spChg>
        <pc:spChg chg="add del mod">
          <ac:chgData name="Kenneth Copas" userId="acf87e8c-e0c4-48a9-850b-6aa06780f160" providerId="ADAL" clId="{774A18C4-AB25-47E3-BB86-8143C4A91D91}" dt="2025-05-28T20:47:48.825" v="5174" actId="478"/>
          <ac:spMkLst>
            <pc:docMk/>
            <pc:sldMk cId="4277661011" sldId="284"/>
            <ac:spMk id="8" creationId="{E634F15A-E072-AC95-C1DC-2C14B8561D37}"/>
          </ac:spMkLst>
        </pc:spChg>
        <pc:graphicFrameChg chg="del">
          <ac:chgData name="Kenneth Copas" userId="acf87e8c-e0c4-48a9-850b-6aa06780f160" providerId="ADAL" clId="{774A18C4-AB25-47E3-BB86-8143C4A91D91}" dt="2025-05-28T20:47:47.127" v="5173" actId="478"/>
          <ac:graphicFrameMkLst>
            <pc:docMk/>
            <pc:sldMk cId="4277661011" sldId="284"/>
            <ac:graphicFrameMk id="5" creationId="{3F456751-9ADB-8B4E-8645-73D6C9A7012D}"/>
          </ac:graphicFrameMkLst>
        </pc:graphicFrameChg>
        <pc:cxnChg chg="del">
          <ac:chgData name="Kenneth Copas" userId="acf87e8c-e0c4-48a9-850b-6aa06780f160" providerId="ADAL" clId="{774A18C4-AB25-47E3-BB86-8143C4A91D91}" dt="2025-05-28T20:47:42.422" v="5171" actId="478"/>
          <ac:cxnSpMkLst>
            <pc:docMk/>
            <pc:sldMk cId="4277661011" sldId="284"/>
            <ac:cxnSpMk id="7" creationId="{2D085C99-C299-1B66-8C20-4165F00722E0}"/>
          </ac:cxnSpMkLst>
        </pc:cxnChg>
      </pc:sldChg>
      <pc:sldChg chg="addSp delSp modSp add del mod">
        <pc:chgData name="Kenneth Copas" userId="acf87e8c-e0c4-48a9-850b-6aa06780f160" providerId="ADAL" clId="{774A18C4-AB25-47E3-BB86-8143C4A91D91}" dt="2025-05-27T18:31:39.571" v="1335" actId="47"/>
        <pc:sldMkLst>
          <pc:docMk/>
          <pc:sldMk cId="2403396084" sldId="2147471755"/>
        </pc:sldMkLst>
        <pc:spChg chg="del">
          <ac:chgData name="Kenneth Copas" userId="acf87e8c-e0c4-48a9-850b-6aa06780f160" providerId="ADAL" clId="{774A18C4-AB25-47E3-BB86-8143C4A91D91}" dt="2025-05-27T18:24:11.097" v="1085" actId="21"/>
          <ac:spMkLst>
            <pc:docMk/>
            <pc:sldMk cId="2403396084" sldId="2147471755"/>
            <ac:spMk id="2" creationId="{F386D3D0-75D8-5010-320E-FCD427480DB5}"/>
          </ac:spMkLst>
        </pc:spChg>
        <pc:spChg chg="del">
          <ac:chgData name="Kenneth Copas" userId="acf87e8c-e0c4-48a9-850b-6aa06780f160" providerId="ADAL" clId="{774A18C4-AB25-47E3-BB86-8143C4A91D91}" dt="2025-05-27T18:23:39.329" v="1083" actId="26606"/>
          <ac:spMkLst>
            <pc:docMk/>
            <pc:sldMk cId="2403396084" sldId="2147471755"/>
            <ac:spMk id="3" creationId="{8C9480E3-7B94-958A-B8DD-BEED7F589E03}"/>
          </ac:spMkLst>
        </pc:spChg>
        <pc:spChg chg="del">
          <ac:chgData name="Kenneth Copas" userId="acf87e8c-e0c4-48a9-850b-6aa06780f160" providerId="ADAL" clId="{774A18C4-AB25-47E3-BB86-8143C4A91D91}" dt="2025-05-27T18:24:11.097" v="1085" actId="21"/>
          <ac:spMkLst>
            <pc:docMk/>
            <pc:sldMk cId="2403396084" sldId="2147471755"/>
            <ac:spMk id="4" creationId="{9BF815E5-D2D5-BFB0-9991-8C3D78726BE3}"/>
          </ac:spMkLst>
        </pc:spChg>
        <pc:spChg chg="mod">
          <ac:chgData name="Kenneth Copas" userId="acf87e8c-e0c4-48a9-850b-6aa06780f160" providerId="ADAL" clId="{774A18C4-AB25-47E3-BB86-8143C4A91D91}" dt="2025-05-27T18:23:04.725" v="1077" actId="207"/>
          <ac:spMkLst>
            <pc:docMk/>
            <pc:sldMk cId="2403396084" sldId="2147471755"/>
            <ac:spMk id="12" creationId="{AB4F7841-D0A7-4A2F-0160-E67D7B6D9B0E}"/>
          </ac:spMkLst>
        </pc:spChg>
        <pc:spChg chg="del mod">
          <ac:chgData name="Kenneth Copas" userId="acf87e8c-e0c4-48a9-850b-6aa06780f160" providerId="ADAL" clId="{774A18C4-AB25-47E3-BB86-8143C4A91D91}" dt="2025-05-27T18:24:11.097" v="1085" actId="21"/>
          <ac:spMkLst>
            <pc:docMk/>
            <pc:sldMk cId="2403396084" sldId="2147471755"/>
            <ac:spMk id="14" creationId="{2008B2AA-5490-3A01-5C71-35BD18CBBE30}"/>
          </ac:spMkLst>
        </pc:spChg>
        <pc:grpChg chg="add del mod">
          <ac:chgData name="Kenneth Copas" userId="acf87e8c-e0c4-48a9-850b-6aa06780f160" providerId="ADAL" clId="{774A18C4-AB25-47E3-BB86-8143C4A91D91}" dt="2025-05-27T18:23:21.137" v="1082" actId="478"/>
          <ac:grpSpMkLst>
            <pc:docMk/>
            <pc:sldMk cId="2403396084" sldId="2147471755"/>
            <ac:grpSpMk id="13" creationId="{1A81167D-9BEC-BF95-3CFB-C45AEB25A2A4}"/>
          </ac:grpSpMkLst>
        </pc:grpChg>
        <pc:graphicFrameChg chg="add del">
          <ac:chgData name="Kenneth Copas" userId="acf87e8c-e0c4-48a9-850b-6aa06780f160" providerId="ADAL" clId="{774A18C4-AB25-47E3-BB86-8143C4A91D91}" dt="2025-05-27T18:24:11.097" v="1085" actId="21"/>
          <ac:graphicFrameMkLst>
            <pc:docMk/>
            <pc:sldMk cId="2403396084" sldId="2147471755"/>
            <ac:graphicFrameMk id="16" creationId="{B2225CD7-170D-3DA4-60DA-6086CD7585E4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Analysis &amp; Visualization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2C46AF25-703A-4CC7-937D-D2641CE1AFFD}">
      <dgm:prSet/>
      <dgm:spPr/>
      <dgm:t>
        <a:bodyPr/>
        <a:lstStyle/>
        <a:p>
          <a:r>
            <a:rPr lang="en-US" b="0" i="1" baseline="0" dirty="0"/>
            <a:t>Learned Agile Methodology</a:t>
          </a:r>
          <a:endParaRPr lang="en-US" i="1" dirty="0"/>
        </a:p>
      </dgm:t>
    </dgm:pt>
    <dgm:pt modelId="{A554AF11-FBDF-47AD-A63B-9C7021452869}" type="sibTrans" cxnId="{758FB684-7ED8-426A-8983-2C8CDAB80A1B}">
      <dgm:prSet/>
      <dgm:spPr/>
      <dgm:t>
        <a:bodyPr/>
        <a:lstStyle/>
        <a:p>
          <a:endParaRPr lang="en-US"/>
        </a:p>
      </dgm:t>
    </dgm:pt>
    <dgm:pt modelId="{A23F3A53-048E-40C5-B0BC-2437DB2A7F53}" type="parTrans" cxnId="{758FB684-7ED8-426A-8983-2C8CDAB80A1B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2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DF629269-F9A0-43BC-ABD3-476D6FADCE74}" type="presOf" srcId="{2C46AF25-703A-4CC7-937D-D2641CE1AFFD}" destId="{78F60C7A-865A-461D-AC4C-7DC3602AB4E7}" srcOrd="0" destOrd="1" presId="urn:microsoft.com/office/officeart/2005/8/layout/vList2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758FB684-7ED8-426A-8983-2C8CDAB80A1B}" srcId="{BE4882F4-1210-47E9-A0D7-0C257B3213CC}" destId="{2C46AF25-703A-4CC7-937D-D2641CE1AFFD}" srcOrd="1" destOrd="0" parTransId="{A23F3A53-048E-40C5-B0BC-2437DB2A7F53}" sibTransId="{A554AF11-FBDF-47AD-A63B-9C7021452869}"/>
    <dgm:cxn modelId="{028DC895-1B85-4621-875F-B833BB49C08C}" srcId="{BE4882F4-1210-47E9-A0D7-0C257B3213CC}" destId="{7C6EE77A-1CBD-45DA-ACE7-D1CE8A2ED856}" srcOrd="2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3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3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ETL </a:t>
          </a:r>
          <a:r>
            <a:rPr lang="en-US" b="1" dirty="0">
              <a:solidFill>
                <a:schemeClr val="tx1"/>
              </a:solidFill>
            </a:rPr>
            <a:t>Pipeline</a:t>
          </a:r>
          <a:endParaRPr lang="en-US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CEA366F5-A23E-4B33-899C-1BB85E7F6462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1" dirty="0"/>
            <a:t>- E</a:t>
          </a:r>
          <a:r>
            <a:rPr lang="en-US" dirty="0"/>
            <a:t>xtract</a:t>
          </a:r>
        </a:p>
        <a:p>
          <a:pPr algn="l"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1" dirty="0"/>
            <a:t>- T</a:t>
          </a:r>
          <a:r>
            <a:rPr lang="en-US" dirty="0"/>
            <a:t>ransform</a:t>
          </a:r>
        </a:p>
        <a:p>
          <a:pPr algn="l"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1" dirty="0"/>
            <a:t>- L</a:t>
          </a:r>
          <a:r>
            <a:rPr lang="en-US" dirty="0"/>
            <a:t>oad</a:t>
          </a:r>
        </a:p>
      </dgm:t>
    </dgm:pt>
    <dgm:pt modelId="{143FA3D9-4E05-4D77-B29C-B6D9AF8B9EA9}" type="parTrans" cxnId="{6AA2CCEC-B465-4975-8210-7EAE8BA816F8}">
      <dgm:prSet/>
      <dgm:spPr/>
      <dgm:t>
        <a:bodyPr/>
        <a:lstStyle/>
        <a:p>
          <a:endParaRPr lang="en-US"/>
        </a:p>
      </dgm:t>
    </dgm:pt>
    <dgm:pt modelId="{6795A447-83E2-431F-A9EC-8D312CA31D0A}" type="sibTrans" cxnId="{6AA2CCEC-B465-4975-8210-7EAE8BA816F8}">
      <dgm:prSet/>
      <dgm:spPr/>
      <dgm:t>
        <a:bodyPr/>
        <a:lstStyle/>
        <a:p>
          <a:endParaRPr lang="en-US"/>
        </a:p>
      </dgm:t>
    </dgm:pt>
    <dgm:pt modelId="{C6B65B22-83E0-40AC-B026-9B0457A0B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Command Line Interface</a:t>
          </a:r>
          <a:endParaRPr lang="en-US" sz="16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4B901284-C1F4-4ADC-92BB-72F02AE69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User-friendly</a:t>
          </a:r>
        </a:p>
        <a:p>
          <a:pPr>
            <a:lnSpc>
              <a:spcPct val="100000"/>
            </a:lnSpc>
          </a:pPr>
          <a:r>
            <a:rPr lang="en-US" dirty="0"/>
            <a:t>- Data Querying</a:t>
          </a:r>
        </a:p>
      </dgm:t>
    </dgm:pt>
    <dgm:pt modelId="{591A1E9D-BCC3-4463-9755-9C7A21B26641}" type="parTrans" cxnId="{7F1AEF76-37A7-4AC5-AE97-0D8C19142A0E}">
      <dgm:prSet/>
      <dgm:spPr/>
      <dgm:t>
        <a:bodyPr/>
        <a:lstStyle/>
        <a:p>
          <a:endParaRPr lang="en-US"/>
        </a:p>
      </dgm:t>
    </dgm:pt>
    <dgm:pt modelId="{AE30FC04-DC69-4BEF-9602-423CA00257F3}" type="sibTrans" cxnId="{7F1AEF76-37A7-4AC5-AE97-0D8C19142A0E}">
      <dgm:prSet/>
      <dgm:spPr/>
      <dgm:t>
        <a:bodyPr/>
        <a:lstStyle/>
        <a:p>
          <a:endParaRPr lang="en-US"/>
        </a:p>
      </dgm:t>
    </dgm:pt>
    <dgm:pt modelId="{A82D2B3C-6244-49BD-9A53-70FA2237A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Analysis &amp; Visualization</a:t>
          </a:r>
          <a:endParaRPr lang="en-US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FC09823C-28FB-44EA-8137-769FF5C9E6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Tell a Story</a:t>
          </a:r>
        </a:p>
        <a:p>
          <a:pPr>
            <a:lnSpc>
              <a:spcPct val="100000"/>
            </a:lnSpc>
          </a:pPr>
          <a:r>
            <a:rPr lang="en-US" dirty="0"/>
            <a:t>- Support Claims</a:t>
          </a:r>
        </a:p>
      </dgm:t>
    </dgm:pt>
    <dgm:pt modelId="{2474DDC9-03D0-4E99-A8CD-2F2F4FBEAD98}" type="parTrans" cxnId="{5127D1F5-D63D-4A8C-9F8A-AA9C2BD52BF0}">
      <dgm:prSet/>
      <dgm:spPr/>
      <dgm:t>
        <a:bodyPr/>
        <a:lstStyle/>
        <a:p>
          <a:endParaRPr lang="en-US"/>
        </a:p>
      </dgm:t>
    </dgm:pt>
    <dgm:pt modelId="{E84A85EA-031A-4143-8C84-970EB741C915}" type="sibTrans" cxnId="{5127D1F5-D63D-4A8C-9F8A-AA9C2BD52BF0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3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3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6">
        <dgm:presLayoutVars>
          <dgm:chMax val="0"/>
          <dgm:chPref val="0"/>
        </dgm:presLayoutVars>
      </dgm:prSet>
      <dgm:spPr/>
    </dgm:pt>
    <dgm:pt modelId="{8B0F32C2-0E0A-4866-BC3D-24EDBC982A25}" type="pres">
      <dgm:prSet presAssocID="{AF8CAC76-7D4D-4052-A6D1-ADAEC9D2EF25}" presName="desTx" presStyleLbl="revTx" presStyleIdx="1" presStyleCnt="6" custScaleX="137876">
        <dgm:presLayoutVars/>
      </dgm:prSet>
      <dgm:spPr/>
    </dgm:pt>
    <dgm:pt modelId="{F4C8A65C-1059-4844-8DEC-F52686EE6C85}" type="pres">
      <dgm:prSet presAssocID="{393521EC-3D23-459A-94AA-51AA3D901AFC}" presName="sibTrans" presStyleCnt="0"/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1" presStyleCnt="3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1" presStyleCnt="3"/>
      <dgm:spPr>
        <a:blipFill>
          <a:blip xmlns:r="http://schemas.openxmlformats.org/officeDocument/2006/relationships" r:embed="rId2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2" presStyleCnt="6">
        <dgm:presLayoutVars>
          <dgm:chMax val="0"/>
          <dgm:chPref val="0"/>
        </dgm:presLayoutVars>
      </dgm:prSet>
      <dgm:spPr/>
    </dgm:pt>
    <dgm:pt modelId="{A250F621-AB93-4CF6-ADFA-87E8A665CCB0}" type="pres">
      <dgm:prSet presAssocID="{C6B65B22-83E0-40AC-B026-9B0457A0B0CA}" presName="desTx" presStyleLbl="revTx" presStyleIdx="3" presStyleCnt="6" custScaleX="137876">
        <dgm:presLayoutVars/>
      </dgm:prSet>
      <dgm:spPr/>
    </dgm:pt>
    <dgm:pt modelId="{7FDDCD88-C14A-4A3D-B7D8-84B096624ABC}" type="pres">
      <dgm:prSet presAssocID="{6F979778-7244-4F1B-BF0F-5EA98BE54241}" presName="sibTrans" presStyleCnt="0"/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2" presStyleCnt="3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2" presStyleCnt="3"/>
      <dgm:spPr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4" presStyleCnt="6">
        <dgm:presLayoutVars>
          <dgm:chMax val="0"/>
          <dgm:chPref val="0"/>
        </dgm:presLayoutVars>
      </dgm:prSet>
      <dgm:spPr/>
    </dgm:pt>
    <dgm:pt modelId="{38278B95-95E7-4FE3-9D2C-AB74C0B96B5F}" type="pres">
      <dgm:prSet presAssocID="{A82D2B3C-6244-49BD-9A53-70FA2237AD33}" presName="desTx" presStyleLbl="revTx" presStyleIdx="5" presStyleCnt="6" custScaleX="137876">
        <dgm:presLayoutVars/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D0710F14-D36F-43CF-B155-65B9F16F27BC}" srcId="{D4C32CF1-5E5D-45D5-B746-12F75AF64210}" destId="{C6B65B22-83E0-40AC-B026-9B0457A0B0CA}" srcOrd="1" destOrd="0" parTransId="{D5ED72E2-79CE-45C2-9214-3B43C734926E}" sibTransId="{6F979778-7244-4F1B-BF0F-5EA98BE54241}"/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FC952275-C021-475B-A19B-85EA219F9C23}" type="presOf" srcId="{FC09823C-28FB-44EA-8137-769FF5C9E635}" destId="{38278B95-95E7-4FE3-9D2C-AB74C0B96B5F}" srcOrd="0" destOrd="0" presId="urn:microsoft.com/office/officeart/2018/2/layout/IconVerticalSolidList"/>
    <dgm:cxn modelId="{7F1AEF76-37A7-4AC5-AE97-0D8C19142A0E}" srcId="{C6B65B22-83E0-40AC-B026-9B0457A0B0CA}" destId="{4B901284-C1F4-4ADC-92BB-72F02AE69A4F}" srcOrd="0" destOrd="0" parTransId="{591A1E9D-BCC3-4463-9755-9C7A21B26641}" sibTransId="{AE30FC04-DC69-4BEF-9602-423CA00257F3}"/>
    <dgm:cxn modelId="{71C3797D-CEBA-48FB-889D-20303F59F58D}" srcId="{D4C32CF1-5E5D-45D5-B746-12F75AF64210}" destId="{A82D2B3C-6244-49BD-9A53-70FA2237AD33}" srcOrd="2" destOrd="0" parTransId="{C83C8E9E-DC9A-4A3F-AC01-9D7F349F687E}" sibTransId="{867EF98B-6143-445B-ACC5-23234327D31B}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45BA5A92-8DBA-4587-980F-2C349CF07AB4}" type="presOf" srcId="{4B901284-C1F4-4ADC-92BB-72F02AE69A4F}" destId="{A250F621-AB93-4CF6-ADFA-87E8A665CCB0}" srcOrd="0" destOrd="0" presId="urn:microsoft.com/office/officeart/2018/2/layout/IconVerticalSolidList"/>
    <dgm:cxn modelId="{5CD101B5-40F7-4C69-BB54-58DCD18079D0}" type="presOf" srcId="{CEA366F5-A23E-4B33-899C-1BB85E7F6462}" destId="{8B0F32C2-0E0A-4866-BC3D-24EDBC982A25}" srcOrd="0" destOrd="0" presId="urn:microsoft.com/office/officeart/2018/2/layout/IconVerticalSolidList"/>
    <dgm:cxn modelId="{6AA2CCEC-B465-4975-8210-7EAE8BA816F8}" srcId="{AF8CAC76-7D4D-4052-A6D1-ADAEC9D2EF25}" destId="{CEA366F5-A23E-4B33-899C-1BB85E7F6462}" srcOrd="0" destOrd="0" parTransId="{143FA3D9-4E05-4D77-B29C-B6D9AF8B9EA9}" sibTransId="{6795A447-83E2-431F-A9EC-8D312CA31D0A}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5127D1F5-D63D-4A8C-9F8A-AA9C2BD52BF0}" srcId="{A82D2B3C-6244-49BD-9A53-70FA2237AD33}" destId="{FC09823C-28FB-44EA-8137-769FF5C9E635}" srcOrd="0" destOrd="0" parTransId="{2474DDC9-03D0-4E99-A8CD-2F2F4FBEAD98}" sibTransId="{E84A85EA-031A-4143-8C84-970EB741C915}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  <dgm:cxn modelId="{34DA6647-21F5-4DB8-AF00-D2E4DBB01B6F}" type="presParOf" srcId="{14A42761-5F93-46B5-9D6B-FD3808394329}" destId="{8B0F32C2-0E0A-4866-BC3D-24EDBC982A25}" srcOrd="4" destOrd="0" presId="urn:microsoft.com/office/officeart/2018/2/layout/IconVerticalSolidList"/>
    <dgm:cxn modelId="{47049D12-DDBA-432C-AF44-2E4C7A458A19}" type="presParOf" srcId="{289328BD-CCE4-444A-B3ED-522A00CA8402}" destId="{F4C8A65C-1059-4844-8DEC-F52686EE6C85}" srcOrd="1" destOrd="0" presId="urn:microsoft.com/office/officeart/2018/2/layout/IconVerticalSolidList"/>
    <dgm:cxn modelId="{1F954034-F22F-4BFD-BC29-D427FF5D9529}" type="presParOf" srcId="{289328BD-CCE4-444A-B3ED-522A00CA8402}" destId="{690AB4A3-3E78-410A-A86B-99099B642F95}" srcOrd="2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  <dgm:cxn modelId="{A149F73B-2FA7-4F54-AAA1-C279EE031213}" type="presParOf" srcId="{690AB4A3-3E78-410A-A86B-99099B642F95}" destId="{A250F621-AB93-4CF6-ADFA-87E8A665CCB0}" srcOrd="4" destOrd="0" presId="urn:microsoft.com/office/officeart/2018/2/layout/IconVerticalSolidList"/>
    <dgm:cxn modelId="{A652AF10-ACB9-4800-994A-69AAF092B9C5}" type="presParOf" srcId="{289328BD-CCE4-444A-B3ED-522A00CA8402}" destId="{7FDDCD88-C14A-4A3D-B7D8-84B096624ABC}" srcOrd="3" destOrd="0" presId="urn:microsoft.com/office/officeart/2018/2/layout/IconVerticalSolidList"/>
    <dgm:cxn modelId="{1FC45C30-F66F-4F0D-BE75-EEC5B50B2087}" type="presParOf" srcId="{289328BD-CCE4-444A-B3ED-522A00CA8402}" destId="{ADA96B20-6A5E-43FA-A4F1-463AD90AE4EE}" srcOrd="4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  <dgm:cxn modelId="{A4EA9E06-26D7-4E3B-AD04-485AB3A1DA46}" type="presParOf" srcId="{ADA96B20-6A5E-43FA-A4F1-463AD90AE4EE}" destId="{38278B95-95E7-4FE3-9D2C-AB74C0B96B5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91704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FFFFFF"/>
              </a:solidFill>
            </a:rPr>
            <a:t>Before Apprenticeship</a:t>
          </a:r>
          <a:endParaRPr lang="en-US" sz="1600" kern="1200" dirty="0">
            <a:solidFill>
              <a:srgbClr val="FFFFFF"/>
            </a:solidFill>
          </a:endParaRPr>
        </a:p>
      </dsp:txBody>
      <dsp:txXfrm>
        <a:off x="19191" y="110895"/>
        <a:ext cx="7867490" cy="354738"/>
      </dsp:txXfrm>
    </dsp:sp>
    <dsp:sp modelId="{0FF1105D-5661-4A79-AC68-5F93E200F360}">
      <dsp:nvSpPr>
        <dsp:cNvPr id="0" name=""/>
        <dsp:cNvSpPr/>
      </dsp:nvSpPr>
      <dsp:spPr>
        <a:xfrm>
          <a:off x="0" y="484825"/>
          <a:ext cx="790587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484825"/>
        <a:ext cx="7905872" cy="828000"/>
      </dsp:txXfrm>
    </dsp:sp>
    <dsp:sp modelId="{861932F3-0373-44A0-9341-9ACA727F8918}">
      <dsp:nvSpPr>
        <dsp:cNvPr id="0" name=""/>
        <dsp:cNvSpPr/>
      </dsp:nvSpPr>
      <dsp:spPr>
        <a:xfrm>
          <a:off x="0" y="1312825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During Apprenticeship</a:t>
          </a:r>
          <a:endParaRPr lang="en-US" sz="1600" kern="1200" dirty="0"/>
        </a:p>
      </dsp:txBody>
      <dsp:txXfrm>
        <a:off x="19191" y="1332016"/>
        <a:ext cx="7867490" cy="354738"/>
      </dsp:txXfrm>
    </dsp:sp>
    <dsp:sp modelId="{78F60C7A-865A-461D-AC4C-7DC3602AB4E7}">
      <dsp:nvSpPr>
        <dsp:cNvPr id="0" name=""/>
        <dsp:cNvSpPr/>
      </dsp:nvSpPr>
      <dsp:spPr>
        <a:xfrm>
          <a:off x="0" y="1705945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Learned Agile Methodology</a:t>
          </a: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Analysis &amp; Visualization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705945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699545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After Apprenticeship</a:t>
          </a:r>
          <a:endParaRPr lang="en-US" sz="1600" kern="1200" dirty="0"/>
        </a:p>
      </dsp:txBody>
      <dsp:txXfrm>
        <a:off x="19191" y="2718736"/>
        <a:ext cx="7867490" cy="354738"/>
      </dsp:txXfrm>
    </dsp:sp>
    <dsp:sp modelId="{22A76971-0A66-4677-BE7A-BC46AD6B3EFA}">
      <dsp:nvSpPr>
        <dsp:cNvPr id="0" name=""/>
        <dsp:cNvSpPr/>
      </dsp:nvSpPr>
      <dsp:spPr>
        <a:xfrm>
          <a:off x="0" y="3092664"/>
          <a:ext cx="790587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092664"/>
        <a:ext cx="7905872" cy="62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-175236" y="8645"/>
          <a:ext cx="6666833" cy="155332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294643" y="358142"/>
          <a:ext cx="854327" cy="854327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618851" y="8645"/>
          <a:ext cx="300007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ETL </a:t>
          </a:r>
          <a:r>
            <a:rPr lang="en-US" sz="2500" b="1" kern="1200" dirty="0">
              <a:solidFill>
                <a:schemeClr val="tx1"/>
              </a:solidFill>
            </a:rPr>
            <a:t>Pipeline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618851" y="8645"/>
        <a:ext cx="3000074" cy="1553322"/>
      </dsp:txXfrm>
    </dsp:sp>
    <dsp:sp modelId="{8B0F32C2-0E0A-4866-BC3D-24EDBC982A25}">
      <dsp:nvSpPr>
        <dsp:cNvPr id="0" name=""/>
        <dsp:cNvSpPr/>
      </dsp:nvSpPr>
      <dsp:spPr>
        <a:xfrm>
          <a:off x="4264944" y="8645"/>
          <a:ext cx="257712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- E</a:t>
          </a:r>
          <a:r>
            <a:rPr lang="en-US" sz="1800" kern="1200" dirty="0"/>
            <a:t>xtract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- T</a:t>
          </a:r>
          <a:r>
            <a:rPr lang="en-US" sz="1800" kern="1200" dirty="0"/>
            <a:t>ransform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- L</a:t>
          </a:r>
          <a:r>
            <a:rPr lang="en-US" sz="1800" kern="1200" dirty="0"/>
            <a:t>oad</a:t>
          </a:r>
        </a:p>
      </dsp:txBody>
      <dsp:txXfrm>
        <a:off x="4264944" y="8645"/>
        <a:ext cx="2577124" cy="1553322"/>
      </dsp:txXfrm>
    </dsp:sp>
    <dsp:sp modelId="{E4E52078-BD26-4FAC-8928-ADCE6794377B}">
      <dsp:nvSpPr>
        <dsp:cNvPr id="0" name=""/>
        <dsp:cNvSpPr/>
      </dsp:nvSpPr>
      <dsp:spPr>
        <a:xfrm>
          <a:off x="-175236" y="1950298"/>
          <a:ext cx="6666833" cy="155332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294643" y="2299796"/>
          <a:ext cx="854327" cy="854327"/>
        </a:xfrm>
        <a:prstGeom prst="rect">
          <a:avLst/>
        </a:prstGeom>
        <a:blipFill>
          <a:blip xmlns:r="http://schemas.openxmlformats.org/officeDocument/2006/relationships" r:embed="rId2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618851" y="1950298"/>
          <a:ext cx="300007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Command Line Interface</a:t>
          </a:r>
          <a:endParaRPr lang="en-US" sz="2500" kern="1200" dirty="0"/>
        </a:p>
      </dsp:txBody>
      <dsp:txXfrm>
        <a:off x="1618851" y="1950298"/>
        <a:ext cx="3000074" cy="1553322"/>
      </dsp:txXfrm>
    </dsp:sp>
    <dsp:sp modelId="{A250F621-AB93-4CF6-ADFA-87E8A665CCB0}">
      <dsp:nvSpPr>
        <dsp:cNvPr id="0" name=""/>
        <dsp:cNvSpPr/>
      </dsp:nvSpPr>
      <dsp:spPr>
        <a:xfrm>
          <a:off x="4264944" y="1950298"/>
          <a:ext cx="257712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User-friendly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Data Querying</a:t>
          </a:r>
        </a:p>
      </dsp:txBody>
      <dsp:txXfrm>
        <a:off x="4264944" y="1950298"/>
        <a:ext cx="2577124" cy="1553322"/>
      </dsp:txXfrm>
    </dsp:sp>
    <dsp:sp modelId="{7105BA5D-A572-4FB8-8F5F-DD94C643E13E}">
      <dsp:nvSpPr>
        <dsp:cNvPr id="0" name=""/>
        <dsp:cNvSpPr/>
      </dsp:nvSpPr>
      <dsp:spPr>
        <a:xfrm>
          <a:off x="-175236" y="3891952"/>
          <a:ext cx="6666833" cy="155332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294643" y="4241449"/>
          <a:ext cx="854327" cy="854327"/>
        </a:xfrm>
        <a:prstGeom prst="rect">
          <a:avLst/>
        </a:prstGeom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618851" y="3891952"/>
          <a:ext cx="300007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Analysis &amp; Visualization</a:t>
          </a:r>
          <a:endParaRPr lang="en-US" sz="2500" kern="1200" dirty="0"/>
        </a:p>
      </dsp:txBody>
      <dsp:txXfrm>
        <a:off x="1618851" y="3891952"/>
        <a:ext cx="3000074" cy="1553322"/>
      </dsp:txXfrm>
    </dsp:sp>
    <dsp:sp modelId="{38278B95-95E7-4FE3-9D2C-AB74C0B96B5F}">
      <dsp:nvSpPr>
        <dsp:cNvPr id="0" name=""/>
        <dsp:cNvSpPr/>
      </dsp:nvSpPr>
      <dsp:spPr>
        <a:xfrm>
          <a:off x="4264944" y="3891952"/>
          <a:ext cx="257712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Tell a Story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Support Claims</a:t>
          </a:r>
        </a:p>
      </dsp:txBody>
      <dsp:txXfrm>
        <a:off x="4264944" y="3891952"/>
        <a:ext cx="2577124" cy="1553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Capstone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ETL Process Manager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Kenneth Copas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790A2-0DD5-B370-6C46-0309B0D08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369ADE-18B3-E3BF-CDE8-620F46505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B0A81-E4D7-E906-6A1A-301D8C4E7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71A32-6DC3-65A5-F081-D9A903A0B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7EAA5-B4B6-027B-9278-ABE7F59A4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D8267A-7D10-882D-0970-8FF83978F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99EDF-91DA-6805-17DB-9D799A54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Connection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4D26B-A0FF-FCD9-20C6-0187B351BD9E}"/>
              </a:ext>
            </a:extLst>
          </p:cNvPr>
          <p:cNvSpPr txBox="1"/>
          <p:nvPr/>
        </p:nvSpPr>
        <p:spPr>
          <a:xfrm>
            <a:off x="729123" y="2783980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Error Handling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Modular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1D711BA-2D8A-7A8D-380E-E1A9C00AB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37" y="650698"/>
            <a:ext cx="3828531" cy="598125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B12B43-23F1-CAB3-1D2D-50496329A937}"/>
              </a:ext>
            </a:extLst>
          </p:cNvPr>
          <p:cNvSpPr txBox="1"/>
          <p:nvPr/>
        </p:nvSpPr>
        <p:spPr>
          <a:xfrm>
            <a:off x="6636785" y="5019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364B1-AB06-107C-C303-ACCABD6FFACB}"/>
              </a:ext>
            </a:extLst>
          </p:cNvPr>
          <p:cNvSpPr txBox="1"/>
          <p:nvPr/>
        </p:nvSpPr>
        <p:spPr>
          <a:xfrm>
            <a:off x="94488" y="85672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90453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E423E-DDF5-F018-EE3A-3F8C39DAB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252099-3322-B7D9-E236-7260BD7B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61C40-D8F7-E7F5-829B-4104A8FB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28CDA-A7F9-8C36-5B85-2A1C6317E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D9D4E1-14CB-EB81-AD7E-300F28EB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83267F-80F3-F052-330E-1621B1FB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CDE66-1861-29A0-06C2-FD7266B9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4460A-DF8B-B34B-12F7-BC819ACF2E69}"/>
              </a:ext>
            </a:extLst>
          </p:cNvPr>
          <p:cNvSpPr txBox="1"/>
          <p:nvPr/>
        </p:nvSpPr>
        <p:spPr>
          <a:xfrm>
            <a:off x="729123" y="2501977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Utilizes MySQL and PySpark connections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FEA297C-6168-8F03-C0C7-BF1184106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33" y="933949"/>
            <a:ext cx="5037257" cy="5243014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3B9BE-86AE-A982-96F7-6264184FE86C}"/>
              </a:ext>
            </a:extLst>
          </p:cNvPr>
          <p:cNvSpPr txBox="1"/>
          <p:nvPr/>
        </p:nvSpPr>
        <p:spPr>
          <a:xfrm>
            <a:off x="6314843" y="252912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45E61-E241-1CCE-79A3-AA2641163AC0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62556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ACC64-A2F0-B44A-BE58-09ED3666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547B6F-DFFE-1F1B-153F-FF340A839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B9467B-D022-1E9F-7085-206AF7331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EE6DB-F28B-C3EA-BA28-247377F3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C7891-CA9D-E4C9-2957-F02212D3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40EBD0-D39B-318D-BFD2-914F01DA5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93839-D258-FC2B-21D4-C2E08BA0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 Builder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30048-750A-1278-541B-58F3768A674E}"/>
              </a:ext>
            </a:extLst>
          </p:cNvPr>
          <p:cNvSpPr txBox="1"/>
          <p:nvPr/>
        </p:nvSpPr>
        <p:spPr>
          <a:xfrm>
            <a:off x="729123" y="2501977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Components used to build a CLI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General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Modular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53C2B3C-7972-46EB-711D-DABD6A4E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2" y="1778132"/>
            <a:ext cx="5014395" cy="370364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8C9DF-8980-3A7E-11B0-8B0124D9D197}"/>
              </a:ext>
            </a:extLst>
          </p:cNvPr>
          <p:cNvSpPr txBox="1"/>
          <p:nvPr/>
        </p:nvSpPr>
        <p:spPr>
          <a:xfrm>
            <a:off x="6653444" y="100689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AC15-4D3B-647E-8EAE-B04175B4AEA1}"/>
              </a:ext>
            </a:extLst>
          </p:cNvPr>
          <p:cNvSpPr txBox="1"/>
          <p:nvPr/>
        </p:nvSpPr>
        <p:spPr>
          <a:xfrm>
            <a:off x="91440" y="85468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UI Elements</a:t>
            </a:r>
          </a:p>
        </p:txBody>
      </p:sp>
    </p:spTree>
    <p:extLst>
      <p:ext uri="{BB962C8B-B14F-4D97-AF65-F5344CB8AC3E}">
        <p14:creationId xmlns:p14="http://schemas.microsoft.com/office/powerpoint/2010/main" val="130288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911EE-D10A-AE88-C92D-F7EF534D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364A22-B1F2-25A8-CEFE-9F9AA499B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FC02A-BFD0-6AA9-2469-834B65441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30A25-4486-A3AB-C4C6-E27EBEF3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44E95-710A-A01C-A931-34414831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9E2F7C-8757-6CEB-50CD-665CE84BE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5CF4D-3E41-64F0-BFC9-5151C966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 Line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8E0B3-AACF-6908-A6D6-AE8DB91A4C72}"/>
              </a:ext>
            </a:extLst>
          </p:cNvPr>
          <p:cNvSpPr txBox="1"/>
          <p:nvPr/>
        </p:nvSpPr>
        <p:spPr>
          <a:xfrm>
            <a:off x="716988" y="2754610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Intuitive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Natural Language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C7E8C6-9CEE-DE75-DCFE-373E6DC3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33" y="1931674"/>
            <a:ext cx="4595258" cy="333784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36FC94-1A5E-D6A4-B7B8-0D9A8E2BDB5D}"/>
              </a:ext>
            </a:extLst>
          </p:cNvPr>
          <p:cNvSpPr txBox="1"/>
          <p:nvPr/>
        </p:nvSpPr>
        <p:spPr>
          <a:xfrm>
            <a:off x="91440" y="85468"/>
            <a:ext cx="156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64CEE-724E-63CC-93F4-7DCB3562176A}"/>
              </a:ext>
            </a:extLst>
          </p:cNvPr>
          <p:cNvSpPr txBox="1"/>
          <p:nvPr/>
        </p:nvSpPr>
        <p:spPr>
          <a:xfrm>
            <a:off x="6533687" y="108511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</p:spTree>
    <p:extLst>
      <p:ext uri="{BB962C8B-B14F-4D97-AF65-F5344CB8AC3E}">
        <p14:creationId xmlns:p14="http://schemas.microsoft.com/office/powerpoint/2010/main" val="255117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4634-A3E8-0BE9-7959-ED2CB186F03D}"/>
              </a:ext>
            </a:extLst>
          </p:cNvPr>
          <p:cNvSpPr txBox="1"/>
          <p:nvPr/>
        </p:nvSpPr>
        <p:spPr>
          <a:xfrm>
            <a:off x="729123" y="2501977"/>
            <a:ext cx="260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Establishes database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Manages Data Client and CLI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D86B7E4-88CF-2DAE-BB47-E584458A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01" y="1269780"/>
            <a:ext cx="4176122" cy="488484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566403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5988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config.json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PySpark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, MySQL Config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SQL Scripts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1D46E-1417-A0B4-C2DD-C423B03F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B028B4B-EF20-F3AD-462F-7E97A7A06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7C87D5-C9EE-AFA4-FACA-179A899D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16B5AF-DA75-6380-7636-07E61A5A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7E9366-B0B3-8614-FD95-DC0BA7B7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3079B-625C-7E78-6901-4FDDE4AE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Tableau Visualization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AE5D51-3C2F-A548-7A93-831C25F34F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921446"/>
                  </p:ext>
                </p:extLst>
              </p:nvPr>
            </p:nvGraphicFramePr>
            <p:xfrm>
              <a:off x="1073988" y="1575710"/>
              <a:ext cx="10044022" cy="52820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3AE5D51-3C2F-A548-7A93-831C25F34F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988" y="1575710"/>
                <a:ext cx="10044022" cy="52820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80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DB94C-97D3-0B5E-1933-8206C00C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6252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35140CE-C69C-E6B4-88F6-8FA383DF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8341D4-4179-12AD-F9B5-C4F19312F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0CC31-3572-B8BD-1404-7947DDE0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4B6276-826F-CBE4-B663-9EDEC340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8BC6-314C-675F-ACB2-5C0B12B0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Tableau Visualization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66B9F3F-8590-F90E-73C4-7AD9A78E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0" y="1805303"/>
            <a:ext cx="8264620" cy="46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F815E5-D2D5-BFB0-9991-8C3D78726BE3}"/>
              </a:ext>
            </a:extLst>
          </p:cNvPr>
          <p:cNvSpPr txBox="1">
            <a:spLocks/>
          </p:cNvSpPr>
          <p:nvPr/>
        </p:nvSpPr>
        <p:spPr>
          <a:xfrm>
            <a:off x="4198671" y="703984"/>
            <a:ext cx="7867650" cy="471055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Professional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325057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61924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(software) - Wikipedia">
            <a:extLst>
              <a:ext uri="{FF2B5EF4-FFF2-40B4-BE49-F238E27FC236}">
                <a16:creationId xmlns:a16="http://schemas.microsoft.com/office/drawing/2014/main" id="{D0DEBD35-FA21-4188-6110-CD690255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858" y="4620262"/>
            <a:ext cx="2522224" cy="102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46" y="320438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51" y="3290513"/>
            <a:ext cx="2664658" cy="19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306" y="2791002"/>
            <a:ext cx="1685328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18DA4-B1A9-B1E2-9EE8-F8634BB0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7"/>
            <a:ext cx="3115265" cy="266212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Project Overview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C72DD-EBC1-5F23-79C4-F5C7D68B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41444"/>
              </p:ext>
            </p:extLst>
          </p:nvPr>
        </p:nvGraphicFramePr>
        <p:xfrm>
          <a:off x="4905052" y="789144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D17A6-DB8C-0D43-1786-42A9ACA429CB}"/>
              </a:ext>
            </a:extLst>
          </p:cNvPr>
          <p:cNvCxnSpPr/>
          <p:nvPr/>
        </p:nvCxnSpPr>
        <p:spPr>
          <a:xfrm flipV="1">
            <a:off x="853533" y="3094884"/>
            <a:ext cx="2581154" cy="10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4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695814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55066" y="2681065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21" y="1095226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CLI &amp; Tableau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44099" y="1992078"/>
            <a:ext cx="30883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Cleans and loads data into MySQL for querying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Tableau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Data Analysis &amp; Visualization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Sources data from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890B2-F3C5-711E-7755-44DB0079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977631-D454-6351-0BED-5B6ACA8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1249202"/>
            <a:ext cx="2880828" cy="1594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pic>
        <p:nvPicPr>
          <p:cNvPr id="5" name="Picture 4" descr="A diagram of a data server&#10;&#10;AI-generated content may be incorrect.">
            <a:extLst>
              <a:ext uri="{FF2B5EF4-FFF2-40B4-BE49-F238E27FC236}">
                <a16:creationId xmlns:a16="http://schemas.microsoft.com/office/drawing/2014/main" id="{BB868614-B0CF-D245-8ECE-B11CADA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1" y="467208"/>
            <a:ext cx="6750522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2828-E233-5AD9-DFC8-266C21D7A1EF}"/>
              </a:ext>
            </a:extLst>
          </p:cNvPr>
          <p:cNvSpPr txBox="1"/>
          <p:nvPr/>
        </p:nvSpPr>
        <p:spPr>
          <a:xfrm>
            <a:off x="455066" y="2681065"/>
            <a:ext cx="3088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 Component</a:t>
            </a:r>
          </a:p>
          <a:p>
            <a:r>
              <a:rPr lang="en-US" dirty="0">
                <a:solidFill>
                  <a:schemeClr val="bg1"/>
                </a:solidFill>
              </a:rPr>
              <a:t>Data Client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Frontend</a:t>
            </a:r>
          </a:p>
          <a:p>
            <a:r>
              <a:rPr lang="en-US" dirty="0">
                <a:solidFill>
                  <a:schemeClr val="bg1"/>
                </a:solidFill>
              </a:rPr>
              <a:t>Python CLI &amp; Tableau</a:t>
            </a:r>
          </a:p>
        </p:txBody>
      </p:sp>
    </p:spTree>
    <p:extLst>
      <p:ext uri="{BB962C8B-B14F-4D97-AF65-F5344CB8AC3E}">
        <p14:creationId xmlns:p14="http://schemas.microsoft.com/office/powerpoint/2010/main" val="399235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BEDE-C8D7-29B1-D429-49DBA573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Data</a:t>
            </a:r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C2F20BBD-E807-0FF7-3B6D-8F303DBF1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21" y="740514"/>
            <a:ext cx="4102082" cy="5923584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E9EBA-8706-1D73-01D9-8D98ABCFCE09}"/>
              </a:ext>
            </a:extLst>
          </p:cNvPr>
          <p:cNvSpPr txBox="1"/>
          <p:nvPr/>
        </p:nvSpPr>
        <p:spPr>
          <a:xfrm>
            <a:off x="729123" y="2501977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Cannot be loaded into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527DF-3B55-4E3A-65F3-F1432E33246D}"/>
              </a:ext>
            </a:extLst>
          </p:cNvPr>
          <p:cNvSpPr txBox="1"/>
          <p:nvPr/>
        </p:nvSpPr>
        <p:spPr>
          <a:xfrm>
            <a:off x="6078623" y="178838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7F10D-1032-57B8-0AC3-CF399E9659B7}"/>
              </a:ext>
            </a:extLst>
          </p:cNvPr>
          <p:cNvSpPr txBox="1"/>
          <p:nvPr/>
        </p:nvSpPr>
        <p:spPr>
          <a:xfrm>
            <a:off x="82407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Point A</a:t>
            </a:r>
          </a:p>
        </p:txBody>
      </p:sp>
    </p:spTree>
    <p:extLst>
      <p:ext uri="{BB962C8B-B14F-4D97-AF65-F5344CB8AC3E}">
        <p14:creationId xmlns:p14="http://schemas.microsoft.com/office/powerpoint/2010/main" val="106158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A90B8-96C6-9C8A-23FD-79A20965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B418E1F-DBB0-1623-A54E-F2F035743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00" y="723240"/>
            <a:ext cx="4694439" cy="5923584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5E6042-302C-F6EE-D674-9114DC6F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379837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8B212-EC4C-4692-6930-4E5019505F9A}"/>
              </a:ext>
            </a:extLst>
          </p:cNvPr>
          <p:cNvSpPr txBox="1"/>
          <p:nvPr/>
        </p:nvSpPr>
        <p:spPr>
          <a:xfrm>
            <a:off x="729123" y="2501977"/>
            <a:ext cx="260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Tables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40574-6D0E-408B-B88F-98D747CF1C51}"/>
              </a:ext>
            </a:extLst>
          </p:cNvPr>
          <p:cNvSpPr txBox="1"/>
          <p:nvPr/>
        </p:nvSpPr>
        <p:spPr>
          <a:xfrm>
            <a:off x="6533687" y="10345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9BA4C-3DE1-6B17-8603-5C3E827EEC0B}"/>
              </a:ext>
            </a:extLst>
          </p:cNvPr>
          <p:cNvSpPr txBox="1"/>
          <p:nvPr/>
        </p:nvSpPr>
        <p:spPr>
          <a:xfrm>
            <a:off x="74020" y="85468"/>
            <a:ext cx="104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Point B (Database)</a:t>
            </a:r>
          </a:p>
        </p:txBody>
      </p:sp>
    </p:spTree>
    <p:extLst>
      <p:ext uri="{BB962C8B-B14F-4D97-AF65-F5344CB8AC3E}">
        <p14:creationId xmlns:p14="http://schemas.microsoft.com/office/powerpoint/2010/main" val="2121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webextension1.xml><?xml version="1.0" encoding="utf-8"?>
<we:webextension xmlns:we="http://schemas.microsoft.com/office/webextensions/webextension/2010/11" id="{F5818021-DA5E-4DA6-B7BD-5C6EB037C104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Form" value="&quot;{\&quot;site\&quot;:\&quot;\&quot;,\&quot;domain\&quot;:\&quot;public.tableau.com\&quot;,\&quot;worksheet\&quot;:\&quot;CustomerDataDashboard\&quot;,\&quot;dashboard\&quot;:\&quot;CustomerDataDashboard_17484417707510\&quot;,\&quot;tabs\&quot;:true,\&quot;toolbar\&quot;:true}&quot;"/>
    <we:property name="embedUrl" value="&quot;\&quot;https://public.tableau.com/views/CustomerDataDashboard_17484417707510/CustomerDataDashboard\&quot;&quot;"/>
    <we:property name="filters" value="&quot;[]&quot;"/>
    <we:property name="isInstalled" value="&quot;true&quot;"/>
    <we:property name="marks" value="&quot;[]&quot;"/>
    <we:property name="parameters" value="&quot;[]&quot;"/>
    <we:property name="serverType" value="&quot;\&quot;public\&quot;&quot;"/>
    <we:property name="tabs" value="&quot;null&quot;"/>
    <we:property name="toolbar" value="&quot;null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471</Words>
  <Application>Microsoft Office PowerPoint</Application>
  <PresentationFormat>Widescreen</PresentationFormat>
  <Paragraphs>143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Capstone ETL Process Manager</vt:lpstr>
      <vt:lpstr>PowerPoint Presentation</vt:lpstr>
      <vt:lpstr>Tech Stack Overview</vt:lpstr>
      <vt:lpstr>Project Overview  Functional Requirements</vt:lpstr>
      <vt:lpstr>ETL Pipeline</vt:lpstr>
      <vt:lpstr>CLI &amp; Tableau</vt:lpstr>
      <vt:lpstr>Application Workflow</vt:lpstr>
      <vt:lpstr>JSON Data</vt:lpstr>
      <vt:lpstr>SQL Script</vt:lpstr>
      <vt:lpstr>Database Connection</vt:lpstr>
      <vt:lpstr>Data Client</vt:lpstr>
      <vt:lpstr>CLI Builder</vt:lpstr>
      <vt:lpstr>Command Line Interface</vt:lpstr>
      <vt:lpstr>Application</vt:lpstr>
      <vt:lpstr>Project Structure</vt:lpstr>
      <vt:lpstr>Tableau Visualization</vt:lpstr>
      <vt:lpstr>Thanks!</vt:lpstr>
      <vt:lpstr>Tableau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2</cp:revision>
  <dcterms:created xsi:type="dcterms:W3CDTF">2025-05-27T13:44:27Z</dcterms:created>
  <dcterms:modified xsi:type="dcterms:W3CDTF">2025-05-28T20:50:03Z</dcterms:modified>
</cp:coreProperties>
</file>