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70" r:id="rId4"/>
    <p:sldId id="257" r:id="rId5"/>
    <p:sldId id="264" r:id="rId6"/>
    <p:sldId id="266" r:id="rId7"/>
    <p:sldId id="259" r:id="rId8"/>
    <p:sldId id="286" r:id="rId9"/>
    <p:sldId id="285" r:id="rId10"/>
    <p:sldId id="287" r:id="rId11"/>
    <p:sldId id="288" r:id="rId12"/>
    <p:sldId id="279" r:id="rId13"/>
    <p:sldId id="260" r:id="rId14"/>
    <p:sldId id="282" r:id="rId15"/>
    <p:sldId id="267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4ACC62-D16F-4D46-8F20-66AA675645DB}">
          <p14:sldIdLst>
            <p14:sldId id="256"/>
            <p14:sldId id="271"/>
            <p14:sldId id="270"/>
            <p14:sldId id="257"/>
            <p14:sldId id="264"/>
            <p14:sldId id="266"/>
            <p14:sldId id="259"/>
            <p14:sldId id="286"/>
            <p14:sldId id="285"/>
            <p14:sldId id="287"/>
            <p14:sldId id="288"/>
            <p14:sldId id="279"/>
            <p14:sldId id="260"/>
            <p14:sldId id="282"/>
            <p14:sldId id="267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2ECFA"/>
    <a:srgbClr val="156082"/>
    <a:srgbClr val="ABB9B6"/>
    <a:srgbClr val="359CC1"/>
    <a:srgbClr val="236881"/>
    <a:srgbClr val="0E374B"/>
    <a:srgbClr val="103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A18C4-AB25-47E3-BB86-8143C4A91D91}" v="2176" dt="2025-05-30T17:08:19.1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88" d="100"/>
          <a:sy n="88" d="100"/>
        </p:scale>
        <p:origin x="125" y="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Copas" userId="acf87e8c-e0c4-48a9-850b-6aa06780f160" providerId="ADAL" clId="{774A18C4-AB25-47E3-BB86-8143C4A91D91}"/>
    <pc:docChg chg="undo custSel addSld delSld modSld sldOrd addSection delSection modSection">
      <pc:chgData name="Kenneth Copas" userId="acf87e8c-e0c4-48a9-850b-6aa06780f160" providerId="ADAL" clId="{774A18C4-AB25-47E3-BB86-8143C4A91D91}" dt="2025-05-30T17:08:19.151" v="7303"/>
      <pc:docMkLst>
        <pc:docMk/>
      </pc:docMkLst>
      <pc:sldChg chg="addSp delSp modSp mod addAnim delDesignElem">
        <pc:chgData name="Kenneth Copas" userId="acf87e8c-e0c4-48a9-850b-6aa06780f160" providerId="ADAL" clId="{774A18C4-AB25-47E3-BB86-8143C4A91D91}" dt="2025-05-30T13:04:54.628" v="5232"/>
        <pc:sldMkLst>
          <pc:docMk/>
          <pc:sldMk cId="55267088" sldId="256"/>
        </pc:sldMkLst>
        <pc:spChg chg="mod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3" creationId="{77474AFA-0857-7060-D9BF-922D30B2727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0" creationId="{577D6B2E-37A3-429E-A37C-F30ED648728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2" creationId="{5CEAD642-85CF-4750-8432-7C80C901F00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4" creationId="{FA33EEAE-15D5-4119-8C1E-89D943F911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6" creationId="{730D8B3B-9B80-4025-B934-26DC7D7CD23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8" creationId="{1064D5D5-227B-4F66-9AEA-46F570E793B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50" creationId="{646B67A4-D328-4747-A82B-65E84FA46368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52" creationId="{B5A1B09C-1565-46F8-B70F-621C5EB48A09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54" creationId="{8C516CC8-80AC-446C-A56E-9F54B7210402}"/>
          </ac:spMkLst>
        </pc:spChg>
      </pc:sldChg>
      <pc:sldChg chg="addSp delSp modSp mod delDesignElem">
        <pc:chgData name="Kenneth Copas" userId="acf87e8c-e0c4-48a9-850b-6aa06780f160" providerId="ADAL" clId="{774A18C4-AB25-47E3-BB86-8143C4A91D91}" dt="2025-05-30T13:04:54.628" v="5232"/>
        <pc:sldMkLst>
          <pc:docMk/>
          <pc:sldMk cId="441049675" sldId="257"/>
        </pc:sldMkLst>
        <pc:spChg chg="mod">
          <ac:chgData name="Kenneth Copas" userId="acf87e8c-e0c4-48a9-850b-6aa06780f160" providerId="ADAL" clId="{774A18C4-AB25-47E3-BB86-8143C4A91D91}" dt="2025-05-27T18:39:35.482" v="1832" actId="20577"/>
          <ac:spMkLst>
            <pc:docMk/>
            <pc:sldMk cId="441049675" sldId="257"/>
            <ac:spMk id="2" creationId="{31418DA4-B1A9-B1E2-9EE8-F8634BB04F8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441049675" sldId="257"/>
            <ac:spMk id="9" creationId="{BACC6370-2D7E-4714-9D71-7542949D7D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441049675" sldId="257"/>
            <ac:spMk id="11" creationId="{256B2C21-A230-48C0-8DF1-C46611373C44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441049675" sldId="257"/>
            <ac:spMk id="13" creationId="{3847E18C-932D-4C95-AABA-FEC7C9499AD7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441049675" sldId="257"/>
            <ac:spMk id="15" creationId="{3150CB11-0C61-439E-910F-5787759E72A0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441049675" sldId="257"/>
            <ac:spMk id="17" creationId="{43F8A58B-5155-44CE-A5FF-7647B47D0A7A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441049675" sldId="257"/>
            <ac:spMk id="19" creationId="{443F2ACA-E6D6-4028-82DD-F03C262D5DE6}"/>
          </ac:spMkLst>
        </pc:spChg>
        <pc:graphicFrameChg chg="mod modGraphic">
          <ac:chgData name="Kenneth Copas" userId="acf87e8c-e0c4-48a9-850b-6aa06780f160" providerId="ADAL" clId="{774A18C4-AB25-47E3-BB86-8143C4A91D91}" dt="2025-05-28T17:16:51.613" v="4261" actId="207"/>
          <ac:graphicFrameMkLst>
            <pc:docMk/>
            <pc:sldMk cId="441049675" sldId="257"/>
            <ac:graphicFrameMk id="5" creationId="{DAAC72DD-EBC1-5F23-79C4-F5C7D68B43A3}"/>
          </ac:graphicFrameMkLst>
        </pc:graphicFrameChg>
        <pc:cxnChg chg="add mod">
          <ac:chgData name="Kenneth Copas" userId="acf87e8c-e0c4-48a9-850b-6aa06780f160" providerId="ADAL" clId="{774A18C4-AB25-47E3-BB86-8143C4A91D91}" dt="2025-05-27T18:40:03.074" v="1836" actId="1076"/>
          <ac:cxnSpMkLst>
            <pc:docMk/>
            <pc:sldMk cId="441049675" sldId="257"/>
            <ac:cxnSpMk id="7" creationId="{541D17A6-DB8C-0D43-1786-42A9ACA429CB}"/>
          </ac:cxnSpMkLst>
        </pc:cxnChg>
      </pc:sldChg>
      <pc:sldChg chg="addSp delSp modSp mod addAnim delAnim delDesignElem">
        <pc:chgData name="Kenneth Copas" userId="acf87e8c-e0c4-48a9-850b-6aa06780f160" providerId="ADAL" clId="{774A18C4-AB25-47E3-BB86-8143C4A91D91}" dt="2025-05-30T13:04:54.628" v="5232"/>
        <pc:sldMkLst>
          <pc:docMk/>
          <pc:sldMk cId="3992357642" sldId="259"/>
        </pc:sldMkLst>
        <pc:spChg chg="add mod">
          <ac:chgData name="Kenneth Copas" userId="acf87e8c-e0c4-48a9-850b-6aa06780f160" providerId="ADAL" clId="{774A18C4-AB25-47E3-BB86-8143C4A91D91}" dt="2025-05-28T20:37:03.024" v="5169" actId="20577"/>
          <ac:spMkLst>
            <pc:docMk/>
            <pc:sldMk cId="3992357642" sldId="259"/>
            <ac:spMk id="2" creationId="{9FDD2828-E233-5AD9-DFC8-266C21D7A1EF}"/>
          </ac:spMkLst>
        </pc:spChg>
        <pc:spChg chg="mod ord">
          <ac:chgData name="Kenneth Copas" userId="acf87e8c-e0c4-48a9-850b-6aa06780f160" providerId="ADAL" clId="{774A18C4-AB25-47E3-BB86-8143C4A91D91}" dt="2025-05-28T20:35:10.577" v="5016" actId="14100"/>
          <ac:spMkLst>
            <pc:docMk/>
            <pc:sldMk cId="3992357642" sldId="259"/>
            <ac:spMk id="7" creationId="{F5977631-D454-6351-0BED-5B6ACA86D98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992357642" sldId="259"/>
            <ac:spMk id="51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992357642" sldId="259"/>
            <ac:spMk id="52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992357642" sldId="259"/>
            <ac:spMk id="53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992357642" sldId="259"/>
            <ac:spMk id="54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992357642" sldId="259"/>
            <ac:spMk id="55" creationId="{F8260ED5-17F7-4158-B241-D51DD4CF1B7E}"/>
          </ac:spMkLst>
        </pc:spChg>
        <pc:picChg chg="mod">
          <ac:chgData name="Kenneth Copas" userId="acf87e8c-e0c4-48a9-850b-6aa06780f160" providerId="ADAL" clId="{774A18C4-AB25-47E3-BB86-8143C4A91D91}" dt="2025-05-27T17:20:11.639" v="170" actId="26606"/>
          <ac:picMkLst>
            <pc:docMk/>
            <pc:sldMk cId="3992357642" sldId="259"/>
            <ac:picMk id="5" creationId="{BB868614-B0CF-D245-8ECE-B11CADA071EA}"/>
          </ac:picMkLst>
        </pc:picChg>
      </pc:sldChg>
      <pc:sldChg chg="addSp delSp modSp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1753993030" sldId="260"/>
        </pc:sldMkLst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2" creationId="{BACC6370-2D7E-4714-9D71-7542949D7D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3" creationId="{F68B3F68-107C-434F-AA38-110D5EA91B8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4" creationId="{AAD0DBB9-1A4B-4391-81D4-CB19F9AB918A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5" creationId="{063BBA22-50EA-4C4D-BE05-F1CE4E63AA56}"/>
          </ac:spMkLst>
        </pc:spChg>
        <pc:graphicFrameChg chg="mod modGraphic">
          <ac:chgData name="Kenneth Copas" userId="acf87e8c-e0c4-48a9-850b-6aa06780f160" providerId="ADAL" clId="{774A18C4-AB25-47E3-BB86-8143C4A91D91}" dt="2025-05-28T17:43:25.585" v="4890" actId="20577"/>
          <ac:graphicFrameMkLst>
            <pc:docMk/>
            <pc:sldMk cId="1753993030" sldId="260"/>
            <ac:graphicFrameMk id="4" creationId="{5910A06E-A0C1-FA0D-6450-B3FF36D8B785}"/>
          </ac:graphicFrameMkLst>
        </pc:graphicFrameChg>
      </pc:sldChg>
      <pc:sldChg chg="addSp delSp modSp mod ord delDesignElem">
        <pc:chgData name="Kenneth Copas" userId="acf87e8c-e0c4-48a9-850b-6aa06780f160" providerId="ADAL" clId="{774A18C4-AB25-47E3-BB86-8143C4A91D91}" dt="2025-05-30T15:44:09.054" v="6585" actId="1076"/>
        <pc:sldMkLst>
          <pc:docMk/>
          <pc:sldMk cId="3220776107" sldId="264"/>
        </pc:sldMkLst>
        <pc:spChg chg="mod">
          <ac:chgData name="Kenneth Copas" userId="acf87e8c-e0c4-48a9-850b-6aa06780f160" providerId="ADAL" clId="{774A18C4-AB25-47E3-BB86-8143C4A91D91}" dt="2025-05-28T17:32:16.949" v="4819" actId="26606"/>
          <ac:spMkLst>
            <pc:docMk/>
            <pc:sldMk cId="3220776107" sldId="264"/>
            <ac:spMk id="2" creationId="{87C6E40F-CC24-D616-A902-B3CFE5C0E9DC}"/>
          </ac:spMkLst>
        </pc:spChg>
        <pc:spChg chg="add mod">
          <ac:chgData name="Kenneth Copas" userId="acf87e8c-e0c4-48a9-850b-6aa06780f160" providerId="ADAL" clId="{774A18C4-AB25-47E3-BB86-8143C4A91D91}" dt="2025-05-30T15:44:09.054" v="6585" actId="1076"/>
          <ac:spMkLst>
            <pc:docMk/>
            <pc:sldMk cId="3220776107" sldId="264"/>
            <ac:spMk id="3" creationId="{CB7062DC-7035-F00B-2311-406F455C75FC}"/>
          </ac:spMkLst>
        </pc:spChg>
        <pc:spChg chg="add mod">
          <ac:chgData name="Kenneth Copas" userId="acf87e8c-e0c4-48a9-850b-6aa06780f160" providerId="ADAL" clId="{774A18C4-AB25-47E3-BB86-8143C4A91D91}" dt="2025-05-30T15:43:37.827" v="6575" actId="20577"/>
          <ac:spMkLst>
            <pc:docMk/>
            <pc:sldMk cId="3220776107" sldId="264"/>
            <ac:spMk id="5" creationId="{3BC9BD69-E1A6-6424-6FE5-05270B7641FE}"/>
          </ac:spMkLst>
        </pc:spChg>
        <pc:spChg chg="add mod">
          <ac:chgData name="Kenneth Copas" userId="acf87e8c-e0c4-48a9-850b-6aa06780f160" providerId="ADAL" clId="{774A18C4-AB25-47E3-BB86-8143C4A91D91}" dt="2025-05-30T15:44:03.770" v="6584" actId="1076"/>
          <ac:spMkLst>
            <pc:docMk/>
            <pc:sldMk cId="3220776107" sldId="264"/>
            <ac:spMk id="6" creationId="{7FFFB8DB-FE7E-E460-20DD-66A2EF6ED817}"/>
          </ac:spMkLst>
        </pc:spChg>
        <pc:spChg chg="mod">
          <ac:chgData name="Kenneth Copas" userId="acf87e8c-e0c4-48a9-850b-6aa06780f160" providerId="ADAL" clId="{774A18C4-AB25-47E3-BB86-8143C4A91D91}" dt="2025-05-28T17:32:16.949" v="4819" actId="26606"/>
          <ac:spMkLst>
            <pc:docMk/>
            <pc:sldMk cId="3220776107" sldId="264"/>
            <ac:spMk id="7" creationId="{0EBD8B4D-9FC4-9068-8809-84E7C658F3D7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0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2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4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6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8" creationId="{F8260ED5-17F7-4158-B241-D51DD4CF1B7E}"/>
          </ac:spMkLst>
        </pc:spChg>
        <pc:picChg chg="mod">
          <ac:chgData name="Kenneth Copas" userId="acf87e8c-e0c4-48a9-850b-6aa06780f160" providerId="ADAL" clId="{774A18C4-AB25-47E3-BB86-8143C4A91D91}" dt="2025-05-28T17:32:20.406" v="4820" actId="1076"/>
          <ac:picMkLst>
            <pc:docMk/>
            <pc:sldMk cId="3220776107" sldId="264"/>
            <ac:picMk id="4" creationId="{80B6A02B-5973-8D34-8070-88566F5D65B8}"/>
          </ac:picMkLst>
        </pc:picChg>
      </pc:sldChg>
      <pc:sldChg chg="addSp delSp modSp mod ord delDesignElem">
        <pc:chgData name="Kenneth Copas" userId="acf87e8c-e0c4-48a9-850b-6aa06780f160" providerId="ADAL" clId="{774A18C4-AB25-47E3-BB86-8143C4A91D91}" dt="2025-05-30T15:45:38.761" v="6628" actId="1076"/>
        <pc:sldMkLst>
          <pc:docMk/>
          <pc:sldMk cId="2899819684" sldId="266"/>
        </pc:sldMkLst>
        <pc:spChg chg="add mod">
          <ac:chgData name="Kenneth Copas" userId="acf87e8c-e0c4-48a9-850b-6aa06780f160" providerId="ADAL" clId="{774A18C4-AB25-47E3-BB86-8143C4A91D91}" dt="2025-05-30T15:44:59.590" v="6598" actId="1076"/>
          <ac:spMkLst>
            <pc:docMk/>
            <pc:sldMk cId="2899819684" sldId="266"/>
            <ac:spMk id="2" creationId="{2524F64B-C6F1-E3ED-E40D-D32C760AEED3}"/>
          </ac:spMkLst>
        </pc:spChg>
        <pc:spChg chg="add mod">
          <ac:chgData name="Kenneth Copas" userId="acf87e8c-e0c4-48a9-850b-6aa06780f160" providerId="ADAL" clId="{774A18C4-AB25-47E3-BB86-8143C4A91D91}" dt="2025-05-30T15:45:05.404" v="6610" actId="20577"/>
          <ac:spMkLst>
            <pc:docMk/>
            <pc:sldMk cId="2899819684" sldId="266"/>
            <ac:spMk id="3" creationId="{A5A844DE-19C0-D2A9-6C50-F8E414EBF116}"/>
          </ac:spMkLst>
        </pc:spChg>
        <pc:spChg chg="add mod">
          <ac:chgData name="Kenneth Copas" userId="acf87e8c-e0c4-48a9-850b-6aa06780f160" providerId="ADAL" clId="{774A18C4-AB25-47E3-BB86-8143C4A91D91}" dt="2025-05-30T15:45:38.761" v="6628" actId="1076"/>
          <ac:spMkLst>
            <pc:docMk/>
            <pc:sldMk cId="2899819684" sldId="266"/>
            <ac:spMk id="4" creationId="{7BEE8F3A-E199-CF90-260E-5BD42B4A0D6E}"/>
          </ac:spMkLst>
        </pc:spChg>
        <pc:spChg chg="add mod">
          <ac:chgData name="Kenneth Copas" userId="acf87e8c-e0c4-48a9-850b-6aa06780f160" providerId="ADAL" clId="{774A18C4-AB25-47E3-BB86-8143C4A91D91}" dt="2025-05-30T15:45:34.858" v="6627" actId="1076"/>
          <ac:spMkLst>
            <pc:docMk/>
            <pc:sldMk cId="2899819684" sldId="266"/>
            <ac:spMk id="5" creationId="{BA54C8E4-ED73-3A8D-CC4F-40EADF910392}"/>
          </ac:spMkLst>
        </pc:spChg>
        <pc:spChg chg="mod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6" creationId="{9124DADA-80C2-22C8-734D-73BFB221539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3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5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7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9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51" creationId="{F8260ED5-17F7-4158-B241-D51DD4CF1B7E}"/>
          </ac:spMkLst>
        </pc:spChg>
        <pc:picChg chg="mod">
          <ac:chgData name="Kenneth Copas" userId="acf87e8c-e0c4-48a9-850b-6aa06780f160" providerId="ADAL" clId="{774A18C4-AB25-47E3-BB86-8143C4A91D91}" dt="2025-05-30T15:45:10.005" v="6613" actId="1076"/>
          <ac:picMkLst>
            <pc:docMk/>
            <pc:sldMk cId="2899819684" sldId="266"/>
            <ac:picMk id="13" creationId="{EDF885A8-86E6-5FC7-72B2-4B2BCCFF495B}"/>
          </ac:picMkLst>
        </pc:picChg>
      </pc:sldChg>
      <pc:sldChg chg="addSp delSp modSp mod setBg delDesignElem">
        <pc:chgData name="Kenneth Copas" userId="acf87e8c-e0c4-48a9-850b-6aa06780f160" providerId="ADAL" clId="{774A18C4-AB25-47E3-BB86-8143C4A91D91}" dt="2025-05-30T13:19:51.217" v="5596" actId="20577"/>
        <pc:sldMkLst>
          <pc:docMk/>
          <pc:sldMk cId="962527845" sldId="267"/>
        </pc:sldMkLst>
        <pc:spChg chg="mod">
          <ac:chgData name="Kenneth Copas" userId="acf87e8c-e0c4-48a9-850b-6aa06780f160" providerId="ADAL" clId="{774A18C4-AB25-47E3-BB86-8143C4A91D91}" dt="2025-05-30T13:19:51.217" v="5596" actId="20577"/>
          <ac:spMkLst>
            <pc:docMk/>
            <pc:sldMk cId="962527845" sldId="267"/>
            <ac:spMk id="2" creationId="{466DB94C-97D3-0B5E-1933-8206C00C7A1E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962527845" sldId="267"/>
            <ac:spMk id="27" creationId="{8C790BE2-4E4F-4AAF-81A2-4A6F4885EBE6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962527845" sldId="267"/>
            <ac:spMk id="29" creationId="{D28B54C3-B57B-472A-B96E-1FCB67093DC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962527845" sldId="267"/>
            <ac:spMk id="31" creationId="{7DB3C429-F8DA-49B9-AF84-21996FCF78B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962527845" sldId="267"/>
            <ac:spMk id="33" creationId="{E12088DD-B1AD-40E0-8B86-1D87A2CCD9BE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962527845" sldId="267"/>
            <ac:spMk id="35" creationId="{C4C9F2B0-1044-46EB-8AEB-C3BFFDE6C2C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962527845" sldId="267"/>
            <ac:spMk id="37" creationId="{0C395952-4E26-45A2-8756-2ADFD6E53C6E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962527845" sldId="267"/>
            <ac:spMk id="39" creationId="{4734BADF-9461-4621-B112-2D7BABEA7DD0}"/>
          </ac:spMkLst>
        </pc:spChg>
      </pc:sldChg>
      <pc:sldChg chg="addSp delSp modSp del mod">
        <pc:chgData name="Kenneth Copas" userId="acf87e8c-e0c4-48a9-850b-6aa06780f160" providerId="ADAL" clId="{774A18C4-AB25-47E3-BB86-8143C4A91D91}" dt="2025-05-27T19:24:19.487" v="1879" actId="47"/>
        <pc:sldMkLst>
          <pc:docMk/>
          <pc:sldMk cId="3332914240" sldId="268"/>
        </pc:sldMkLst>
      </pc:sldChg>
      <pc:sldChg chg="addSp delSp modSp new del mod setBg">
        <pc:chgData name="Kenneth Copas" userId="acf87e8c-e0c4-48a9-850b-6aa06780f160" providerId="ADAL" clId="{774A18C4-AB25-47E3-BB86-8143C4A91D91}" dt="2025-05-27T16:27:18.860" v="166" actId="47"/>
        <pc:sldMkLst>
          <pc:docMk/>
          <pc:sldMk cId="3131383812" sldId="269"/>
        </pc:sldMkLst>
      </pc:sldChg>
      <pc:sldChg chg="addSp delSp modSp add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3254621715" sldId="270"/>
        </pc:sldMkLst>
        <pc:spChg chg="mod">
          <ac:chgData name="Kenneth Copas" userId="acf87e8c-e0c4-48a9-850b-6aa06780f160" providerId="ADAL" clId="{774A18C4-AB25-47E3-BB86-8143C4A91D91}" dt="2025-05-27T18:01:20.560" v="466" actId="1076"/>
          <ac:spMkLst>
            <pc:docMk/>
            <pc:sldMk cId="3254621715" sldId="270"/>
            <ac:spMk id="2" creationId="{3D2AFF0F-5175-E197-CE26-5303C3890EA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2" creationId="{8D73500A-7CF8-0AE6-2DC3-2B86A1FDE90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3" creationId="{FE743FD5-4349-0C16-A0F8-E64E9CDC0A3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4" creationId="{4AA621A9-640A-482B-ADB6-3A051FE3309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5" creationId="{8EAAEF87-790B-A058-2066-7485D19D636A}"/>
          </ac:spMkLst>
        </pc:spChg>
        <pc:graphicFrameChg chg="add mod ord modGraphic">
          <ac:chgData name="Kenneth Copas" userId="acf87e8c-e0c4-48a9-850b-6aa06780f160" providerId="ADAL" clId="{774A18C4-AB25-47E3-BB86-8143C4A91D91}" dt="2025-05-28T17:11:46.420" v="4234" actId="14861"/>
          <ac:graphicFrameMkLst>
            <pc:docMk/>
            <pc:sldMk cId="3254621715" sldId="270"/>
            <ac:graphicFrameMk id="6" creationId="{83B703A9-14A3-FEA8-62A6-011322C8CF6B}"/>
          </ac:graphicFrameMkLst>
        </pc:graphicFrameChg>
        <pc:picChg chg="add mod">
          <ac:chgData name="Kenneth Copas" userId="acf87e8c-e0c4-48a9-850b-6aa06780f160" providerId="ADAL" clId="{774A18C4-AB25-47E3-BB86-8143C4A91D91}" dt="2025-05-27T18:10:05.976" v="979" actId="1076"/>
          <ac:picMkLst>
            <pc:docMk/>
            <pc:sldMk cId="3254621715" sldId="270"/>
            <ac:picMk id="7" creationId="{B2BA949E-85F9-C4F7-C873-4FDBDD23E5B9}"/>
          </ac:picMkLst>
        </pc:picChg>
        <pc:picChg chg="add mod">
          <ac:chgData name="Kenneth Copas" userId="acf87e8c-e0c4-48a9-850b-6aa06780f160" providerId="ADAL" clId="{774A18C4-AB25-47E3-BB86-8143C4A91D91}" dt="2025-05-27T18:10:14.672" v="982" actId="1076"/>
          <ac:picMkLst>
            <pc:docMk/>
            <pc:sldMk cId="3254621715" sldId="270"/>
            <ac:picMk id="1026" creationId="{696288CB-B56D-FD96-AD69-4C4173E37547}"/>
          </ac:picMkLst>
        </pc:picChg>
        <pc:picChg chg="add mod">
          <ac:chgData name="Kenneth Copas" userId="acf87e8c-e0c4-48a9-850b-6aa06780f160" providerId="ADAL" clId="{774A18C4-AB25-47E3-BB86-8143C4A91D91}" dt="2025-05-27T18:10:08.121" v="980" actId="1076"/>
          <ac:picMkLst>
            <pc:docMk/>
            <pc:sldMk cId="3254621715" sldId="270"/>
            <ac:picMk id="1036" creationId="{D0DEBD35-FA21-4188-6110-CD690255DBA2}"/>
          </ac:picMkLst>
        </pc:picChg>
        <pc:picChg chg="add mod">
          <ac:chgData name="Kenneth Copas" userId="acf87e8c-e0c4-48a9-850b-6aa06780f160" providerId="ADAL" clId="{774A18C4-AB25-47E3-BB86-8143C4A91D91}" dt="2025-05-27T18:10:16.366" v="983" actId="1076"/>
          <ac:picMkLst>
            <pc:docMk/>
            <pc:sldMk cId="3254621715" sldId="270"/>
            <ac:picMk id="1046" creationId="{69A9E1C1-79D6-F3BB-0E1D-C8236C8C6764}"/>
          </ac:picMkLst>
        </pc:picChg>
        <pc:picChg chg="add mod">
          <ac:chgData name="Kenneth Copas" userId="acf87e8c-e0c4-48a9-850b-6aa06780f160" providerId="ADAL" clId="{774A18C4-AB25-47E3-BB86-8143C4A91D91}" dt="2025-05-27T18:10:19.358" v="984" actId="1076"/>
          <ac:picMkLst>
            <pc:docMk/>
            <pc:sldMk cId="3254621715" sldId="270"/>
            <ac:picMk id="3074" creationId="{83273657-3D95-0693-42FD-EFD27AA1354D}"/>
          </ac:picMkLst>
        </pc:picChg>
      </pc:sldChg>
      <pc:sldChg chg="addSp delSp modSp new mod setBg delDesignElem">
        <pc:chgData name="Kenneth Copas" userId="acf87e8c-e0c4-48a9-850b-6aa06780f160" providerId="ADAL" clId="{774A18C4-AB25-47E3-BB86-8143C4A91D91}" dt="2025-05-30T13:16:51.993" v="5576" actId="1076"/>
        <pc:sldMkLst>
          <pc:docMk/>
          <pc:sldMk cId="2762418532" sldId="271"/>
        </pc:sldMkLst>
        <pc:spChg chg="add mod">
          <ac:chgData name="Kenneth Copas" userId="acf87e8c-e0c4-48a9-850b-6aa06780f160" providerId="ADAL" clId="{774A18C4-AB25-47E3-BB86-8143C4A91D91}" dt="2025-05-30T13:16:51.993" v="5576" actId="1076"/>
          <ac:spMkLst>
            <pc:docMk/>
            <pc:sldMk cId="2762418532" sldId="271"/>
            <ac:spMk id="2" creationId="{B627F4C1-7F9B-E3CD-4B12-5032BE291049}"/>
          </ac:spMkLst>
        </pc:spChg>
        <pc:spChg chg="add del mod">
          <ac:chgData name="Kenneth Copas" userId="acf87e8c-e0c4-48a9-850b-6aa06780f160" providerId="ADAL" clId="{774A18C4-AB25-47E3-BB86-8143C4A91D91}" dt="2025-05-30T13:16:32.825" v="5573" actId="478"/>
          <ac:spMkLst>
            <pc:docMk/>
            <pc:sldMk cId="2762418532" sldId="271"/>
            <ac:spMk id="5" creationId="{9BF815E5-D2D5-BFB0-9991-8C3D78726BE3}"/>
          </ac:spMkLst>
        </pc:spChg>
        <pc:spChg chg="add mod">
          <ac:chgData name="Kenneth Copas" userId="acf87e8c-e0c4-48a9-850b-6aa06780f160" providerId="ADAL" clId="{774A18C4-AB25-47E3-BB86-8143C4A91D91}" dt="2025-05-27T18:28:50.623" v="1256" actId="20577"/>
          <ac:spMkLst>
            <pc:docMk/>
            <pc:sldMk cId="2762418532" sldId="271"/>
            <ac:spMk id="6" creationId="{F386D3D0-75D8-5010-320E-FCD427480DB5}"/>
          </ac:spMkLst>
        </pc:spChg>
        <pc:spChg chg="add mod">
          <ac:chgData name="Kenneth Copas" userId="acf87e8c-e0c4-48a9-850b-6aa06780f160" providerId="ADAL" clId="{774A18C4-AB25-47E3-BB86-8143C4A91D91}" dt="2025-05-27T18:28:27.343" v="1192" actId="207"/>
          <ac:spMkLst>
            <pc:docMk/>
            <pc:sldMk cId="2762418532" sldId="271"/>
            <ac:spMk id="7" creationId="{2008B2AA-5490-3A01-5C71-35BD18CBBE30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8" creationId="{09588DA8-065E-4F6F-8EFD-43104AB2E0C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0" creationId="{C4285719-470E-454C-AF62-8323075F1F5B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2" creationId="{CD9FE4EF-C4D8-49A0-B2FF-81D8DB7D8A24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4" creationId="{4300840D-0A0B-4512-BACA-B439D5B9C57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6" creationId="{D2B78728-A580-49A7-84F9-6EF6F583ADE0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8" creationId="{38FAA1A1-D861-433F-88FA-1E9D6FD31D1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20" creationId="{8D71EDA1-87BF-4D5D-AB79-F346FD19278A}"/>
          </ac:spMkLst>
        </pc:spChg>
        <pc:graphicFrameChg chg="add mod modGraphic">
          <ac:chgData name="Kenneth Copas" userId="acf87e8c-e0c4-48a9-850b-6aa06780f160" providerId="ADAL" clId="{774A18C4-AB25-47E3-BB86-8143C4A91D91}" dt="2025-05-30T13:16:10.594" v="5568"/>
          <ac:graphicFrameMkLst>
            <pc:docMk/>
            <pc:sldMk cId="2762418532" sldId="271"/>
            <ac:graphicFrameMk id="9" creationId="{B2225CD7-170D-3DA4-60DA-6086CD7585E4}"/>
          </ac:graphicFrameMkLst>
        </pc:graphicFrameChg>
        <pc:picChg chg="add mod modCrop">
          <ac:chgData name="Kenneth Copas" userId="acf87e8c-e0c4-48a9-850b-6aa06780f160" providerId="ADAL" clId="{774A18C4-AB25-47E3-BB86-8143C4A91D91}" dt="2025-05-28T15:39:55.977" v="3383" actId="18131"/>
          <ac:picMkLst>
            <pc:docMk/>
            <pc:sldMk cId="2762418532" sldId="271"/>
            <ac:picMk id="3" creationId="{26867FC9-A1F0-B49F-D000-F05AAF2EACCD}"/>
          </ac:picMkLst>
        </pc:picChg>
      </pc:sldChg>
      <pc:sldChg chg="addSp delSp modSp add del mod modClrScheme delDesignElem chgLayout">
        <pc:chgData name="Kenneth Copas" userId="acf87e8c-e0c4-48a9-850b-6aa06780f160" providerId="ADAL" clId="{774A18C4-AB25-47E3-BB86-8143C4A91D91}" dt="2025-05-27T18:06:54.199" v="527" actId="47"/>
        <pc:sldMkLst>
          <pc:docMk/>
          <pc:sldMk cId="3536914949" sldId="271"/>
        </pc:sldMkLst>
      </pc:sldChg>
      <pc:sldChg chg="addSp delSp modSp new del mod setBg delDesignElem">
        <pc:chgData name="Kenneth Copas" userId="acf87e8c-e0c4-48a9-850b-6aa06780f160" providerId="ADAL" clId="{774A18C4-AB25-47E3-BB86-8143C4A91D91}" dt="2025-05-30T13:59:32.804" v="5794" actId="47"/>
        <pc:sldMkLst>
          <pc:docMk/>
          <pc:sldMk cId="1061584714" sldId="272"/>
        </pc:sldMkLst>
        <pc:spChg chg="add mod">
          <ac:chgData name="Kenneth Copas" userId="acf87e8c-e0c4-48a9-850b-6aa06780f160" providerId="ADAL" clId="{774A18C4-AB25-47E3-BB86-8143C4A91D91}" dt="2025-05-30T13:07:30.801" v="5260" actId="1076"/>
          <ac:spMkLst>
            <pc:docMk/>
            <pc:sldMk cId="1061584714" sldId="272"/>
            <ac:spMk id="7" creationId="{BC2527DF-3B55-4E3A-65F3-F1432E33246D}"/>
          </ac:spMkLst>
        </pc:spChg>
        <pc:spChg chg="add mod">
          <ac:chgData name="Kenneth Copas" userId="acf87e8c-e0c4-48a9-850b-6aa06780f160" providerId="ADAL" clId="{774A18C4-AB25-47E3-BB86-8143C4A91D91}" dt="2025-05-30T13:07:26.631" v="5259" actId="1076"/>
          <ac:spMkLst>
            <pc:docMk/>
            <pc:sldMk cId="1061584714" sldId="272"/>
            <ac:spMk id="9" creationId="{935B9C6A-39CC-530B-908F-F0D6AB8FB9F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061584714" sldId="272"/>
            <ac:spMk id="10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061584714" sldId="272"/>
            <ac:spMk id="12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061584714" sldId="272"/>
            <ac:spMk id="14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061584714" sldId="272"/>
            <ac:spMk id="16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061584714" sldId="272"/>
            <ac:spMk id="18" creationId="{F8260ED5-17F7-4158-B241-D51DD4CF1B7E}"/>
          </ac:spMkLst>
        </pc:spChg>
        <pc:picChg chg="add del mod">
          <ac:chgData name="Kenneth Copas" userId="acf87e8c-e0c4-48a9-850b-6aa06780f160" providerId="ADAL" clId="{774A18C4-AB25-47E3-BB86-8143C4A91D91}" dt="2025-05-30T13:01:12.178" v="5178" actId="478"/>
          <ac:picMkLst>
            <pc:docMk/>
            <pc:sldMk cId="1061584714" sldId="272"/>
            <ac:picMk id="3" creationId="{58057FF3-3436-2A39-AD67-3F2A494532A6}"/>
          </ac:picMkLst>
        </pc:picChg>
        <pc:picChg chg="add mod">
          <ac:chgData name="Kenneth Copas" userId="acf87e8c-e0c4-48a9-850b-6aa06780f160" providerId="ADAL" clId="{774A18C4-AB25-47E3-BB86-8143C4A91D91}" dt="2025-05-30T13:07:13.309" v="5257" actId="1076"/>
          <ac:picMkLst>
            <pc:docMk/>
            <pc:sldMk cId="1061584714" sldId="272"/>
            <ac:picMk id="4" creationId="{EA49E8AF-F2C7-CD27-CE9E-9E0C690B4391}"/>
          </ac:picMkLst>
        </pc:picChg>
        <pc:picChg chg="add mod">
          <ac:chgData name="Kenneth Copas" userId="acf87e8c-e0c4-48a9-850b-6aa06780f160" providerId="ADAL" clId="{774A18C4-AB25-47E3-BB86-8143C4A91D91}" dt="2025-05-30T13:06:51.768" v="5252" actId="1076"/>
          <ac:picMkLst>
            <pc:docMk/>
            <pc:sldMk cId="1061584714" sldId="272"/>
            <ac:picMk id="5" creationId="{C2F20BBD-E807-0FF7-3B6D-8F303DBF1E0F}"/>
          </ac:picMkLst>
        </pc:picChg>
      </pc:sldChg>
      <pc:sldChg chg="new del">
        <pc:chgData name="Kenneth Copas" userId="acf87e8c-e0c4-48a9-850b-6aa06780f160" providerId="ADAL" clId="{774A18C4-AB25-47E3-BB86-8143C4A91D91}" dt="2025-05-27T18:39:01.427" v="1804" actId="47"/>
        <pc:sldMkLst>
          <pc:docMk/>
          <pc:sldMk cId="1583076996" sldId="272"/>
        </pc:sldMkLst>
      </pc:sldChg>
      <pc:sldChg chg="delSp new del mod">
        <pc:chgData name="Kenneth Copas" userId="acf87e8c-e0c4-48a9-850b-6aa06780f160" providerId="ADAL" clId="{774A18C4-AB25-47E3-BB86-8143C4A91D91}" dt="2025-05-27T19:34:29.657" v="1883" actId="47"/>
        <pc:sldMkLst>
          <pc:docMk/>
          <pc:sldMk cId="3890292688" sldId="272"/>
        </pc:sldMkLst>
      </pc:sldChg>
      <pc:sldChg chg="new del">
        <pc:chgData name="Kenneth Copas" userId="acf87e8c-e0c4-48a9-850b-6aa06780f160" providerId="ADAL" clId="{774A18C4-AB25-47E3-BB86-8143C4A91D91}" dt="2025-05-27T20:20:02.619" v="2119" actId="47"/>
        <pc:sldMkLst>
          <pc:docMk/>
          <pc:sldMk cId="411421294" sldId="273"/>
        </pc:sldMkLst>
      </pc:sldChg>
      <pc:sldChg chg="addSp delSp modSp add del mod setBg delDesignElem">
        <pc:chgData name="Kenneth Copas" userId="acf87e8c-e0c4-48a9-850b-6aa06780f160" providerId="ADAL" clId="{774A18C4-AB25-47E3-BB86-8143C4A91D91}" dt="2025-05-30T14:22:21.279" v="5892" actId="47"/>
        <pc:sldMkLst>
          <pc:docMk/>
          <pc:sldMk cId="21212202" sldId="274"/>
        </pc:sldMkLst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1212202" sldId="274"/>
            <ac:spMk id="23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1212202" sldId="274"/>
            <ac:spMk id="25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1212202" sldId="274"/>
            <ac:spMk id="27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1212202" sldId="274"/>
            <ac:spMk id="29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1212202" sldId="274"/>
            <ac:spMk id="31" creationId="{F8260ED5-17F7-4158-B241-D51DD4CF1B7E}"/>
          </ac:spMkLst>
        </pc:spChg>
      </pc:sldChg>
      <pc:sldChg chg="addSp delSp modSp add del mod ord delDesignElem">
        <pc:chgData name="Kenneth Copas" userId="acf87e8c-e0c4-48a9-850b-6aa06780f160" providerId="ADAL" clId="{774A18C4-AB25-47E3-BB86-8143C4A91D91}" dt="2025-05-30T15:41:35.972" v="6544" actId="47"/>
        <pc:sldMkLst>
          <pc:docMk/>
          <pc:sldMk cId="2904530759" sldId="275"/>
        </pc:sldMkLst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04530759" sldId="275"/>
            <ac:spMk id="10" creationId="{60369ADE-18B3-E3BF-CDE8-620F46505243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04530759" sldId="275"/>
            <ac:spMk id="12" creationId="{895B0A81-E4D7-E906-6A1A-301D8C4E7568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04530759" sldId="275"/>
            <ac:spMk id="14" creationId="{3AC71A32-6DC3-65A5-F081-D9A903A0B8AA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04530759" sldId="275"/>
            <ac:spMk id="16" creationId="{9957EAA5-B4B6-027B-9278-ABE7F59A427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04530759" sldId="275"/>
            <ac:spMk id="18" creationId="{D4D8267A-7D10-882D-0970-8FF83978F757}"/>
          </ac:spMkLst>
        </pc:spChg>
      </pc:sldChg>
      <pc:sldChg chg="addSp delSp modSp add del mod ord delDesignElem">
        <pc:chgData name="Kenneth Copas" userId="acf87e8c-e0c4-48a9-850b-6aa06780f160" providerId="ADAL" clId="{774A18C4-AB25-47E3-BB86-8143C4A91D91}" dt="2025-05-30T15:41:36.946" v="6545" actId="47"/>
        <pc:sldMkLst>
          <pc:docMk/>
          <pc:sldMk cId="625561533" sldId="276"/>
        </pc:sldMkLst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625561533" sldId="276"/>
            <ac:spMk id="10" creationId="{16252099-3322-B7D9-E236-7260BD7BAA1A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625561533" sldId="276"/>
            <ac:spMk id="12" creationId="{49761C40-D8F7-E7F5-829B-4104A8FB8AF4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625561533" sldId="276"/>
            <ac:spMk id="14" creationId="{37328CDA-A7F9-8C36-5B85-2A1C6317EE5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625561533" sldId="276"/>
            <ac:spMk id="16" creationId="{4AD9D4E1-14CB-EB81-AD7E-300F28EB080B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625561533" sldId="276"/>
            <ac:spMk id="18" creationId="{F983267F-80F3-F052-330E-1621B1FBE97A}"/>
          </ac:spMkLst>
        </pc:spChg>
      </pc:sldChg>
      <pc:sldChg chg="addSp delSp modSp add del mod ord delDesignElem">
        <pc:chgData name="Kenneth Copas" userId="acf87e8c-e0c4-48a9-850b-6aa06780f160" providerId="ADAL" clId="{774A18C4-AB25-47E3-BB86-8143C4A91D91}" dt="2025-05-30T15:54:08.057" v="6756" actId="47"/>
        <pc:sldMkLst>
          <pc:docMk/>
          <pc:sldMk cId="1302888075" sldId="277"/>
        </pc:sldMkLst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302888075" sldId="277"/>
            <ac:spMk id="10" creationId="{16547B6F-DFFE-1F1B-153F-FF340A839FEE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302888075" sldId="277"/>
            <ac:spMk id="12" creationId="{62B9467B-D022-1E9F-7085-206AF73313AA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302888075" sldId="277"/>
            <ac:spMk id="14" creationId="{AA3EE6DB-F28B-C3EA-BA28-247377F3CD54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302888075" sldId="277"/>
            <ac:spMk id="16" creationId="{36BC7891-CA9D-E4C9-2957-F02212D3B76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302888075" sldId="277"/>
            <ac:spMk id="18" creationId="{0940EBD0-D39B-318D-BFD2-914F01DA5165}"/>
          </ac:spMkLst>
        </pc:spChg>
      </pc:sldChg>
      <pc:sldChg chg="addSp delSp modSp add del mod ord delDesignElem">
        <pc:chgData name="Kenneth Copas" userId="acf87e8c-e0c4-48a9-850b-6aa06780f160" providerId="ADAL" clId="{774A18C4-AB25-47E3-BB86-8143C4A91D91}" dt="2025-05-30T15:54:10.720" v="6757" actId="47"/>
        <pc:sldMkLst>
          <pc:docMk/>
          <pc:sldMk cId="2551170672" sldId="278"/>
        </pc:sldMkLst>
        <pc:spChg chg="mod">
          <ac:chgData name="Kenneth Copas" userId="acf87e8c-e0c4-48a9-850b-6aa06780f160" providerId="ADAL" clId="{774A18C4-AB25-47E3-BB86-8143C4A91D91}" dt="2025-05-30T15:48:20.179" v="6658" actId="207"/>
          <ac:spMkLst>
            <pc:docMk/>
            <pc:sldMk cId="2551170672" sldId="278"/>
            <ac:spMk id="6" creationId="{5058E0B3-AACF-6908-A6D6-AE8DB91A4C7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551170672" sldId="278"/>
            <ac:spMk id="10" creationId="{8E364A22-B1F2-25A8-CEFE-9F9AA499BF4E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551170672" sldId="278"/>
            <ac:spMk id="12" creationId="{F32FC02A-BFD0-6AA9-2469-834B654411D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551170672" sldId="278"/>
            <ac:spMk id="14" creationId="{F1930A25-4486-A3AB-C4C6-E27EBEF3A97E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551170672" sldId="278"/>
            <ac:spMk id="16" creationId="{B5C44E95-710A-A01C-A931-34414831462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551170672" sldId="278"/>
            <ac:spMk id="18" creationId="{069E2F7C-8757-6CEB-50CD-665CE84BECFF}"/>
          </ac:spMkLst>
        </pc:spChg>
      </pc:sldChg>
      <pc:sldChg chg="addSp delSp modSp add mod modAnim delDesignElem">
        <pc:chgData name="Kenneth Copas" userId="acf87e8c-e0c4-48a9-850b-6aa06780f160" providerId="ADAL" clId="{774A18C4-AB25-47E3-BB86-8143C4A91D91}" dt="2025-05-30T16:06:26.103" v="7297"/>
        <pc:sldMkLst>
          <pc:docMk/>
          <pc:sldMk cId="2929353324" sldId="279"/>
        </pc:sldMkLst>
        <pc:spChg chg="mod">
          <ac:chgData name="Kenneth Copas" userId="acf87e8c-e0c4-48a9-850b-6aa06780f160" providerId="ADAL" clId="{774A18C4-AB25-47E3-BB86-8143C4A91D91}" dt="2025-05-30T16:00:42.653" v="7223" actId="1076"/>
          <ac:spMkLst>
            <pc:docMk/>
            <pc:sldMk cId="2929353324" sldId="279"/>
            <ac:spMk id="2" creationId="{0B848B85-8F5A-65DB-A160-AD27A3532E45}"/>
          </ac:spMkLst>
        </pc:spChg>
        <pc:spChg chg="add mod">
          <ac:chgData name="Kenneth Copas" userId="acf87e8c-e0c4-48a9-850b-6aa06780f160" providerId="ADAL" clId="{774A18C4-AB25-47E3-BB86-8143C4A91D91}" dt="2025-05-27T20:57:25.240" v="3143" actId="20577"/>
          <ac:spMkLst>
            <pc:docMk/>
            <pc:sldMk cId="2929353324" sldId="279"/>
            <ac:spMk id="3" creationId="{487E3A6C-A934-EA07-5E1E-624326BBCA94}"/>
          </ac:spMkLst>
        </pc:spChg>
        <pc:spChg chg="add mod">
          <ac:chgData name="Kenneth Copas" userId="acf87e8c-e0c4-48a9-850b-6aa06780f160" providerId="ADAL" clId="{774A18C4-AB25-47E3-BB86-8143C4A91D91}" dt="2025-05-30T16:05:44.726" v="7290" actId="1076"/>
          <ac:spMkLst>
            <pc:docMk/>
            <pc:sldMk cId="2929353324" sldId="279"/>
            <ac:spMk id="4" creationId="{5E899686-F6F0-19E0-B519-C47743845494}"/>
          </ac:spMkLst>
        </pc:spChg>
        <pc:spChg chg="add mod">
          <ac:chgData name="Kenneth Copas" userId="acf87e8c-e0c4-48a9-850b-6aa06780f160" providerId="ADAL" clId="{774A18C4-AB25-47E3-BB86-8143C4A91D91}" dt="2025-05-30T16:05:54.016" v="7292" actId="1076"/>
          <ac:spMkLst>
            <pc:docMk/>
            <pc:sldMk cId="2929353324" sldId="279"/>
            <ac:spMk id="5" creationId="{CC7D8037-7ED9-29E4-800E-E3DF03874DFB}"/>
          </ac:spMkLst>
        </pc:spChg>
        <pc:spChg chg="del mod">
          <ac:chgData name="Kenneth Copas" userId="acf87e8c-e0c4-48a9-850b-6aa06780f160" providerId="ADAL" clId="{774A18C4-AB25-47E3-BB86-8143C4A91D91}" dt="2025-05-30T16:01:04.098" v="7229" actId="478"/>
          <ac:spMkLst>
            <pc:docMk/>
            <pc:sldMk cId="2929353324" sldId="279"/>
            <ac:spMk id="6" creationId="{23C74634-A3E8-0BE9-7959-ED2CB186F03D}"/>
          </ac:spMkLst>
        </pc:spChg>
        <pc:spChg chg="add mod">
          <ac:chgData name="Kenneth Copas" userId="acf87e8c-e0c4-48a9-850b-6aa06780f160" providerId="ADAL" clId="{774A18C4-AB25-47E3-BB86-8143C4A91D91}" dt="2025-05-30T16:05:16.423" v="7284" actId="1076"/>
          <ac:spMkLst>
            <pc:docMk/>
            <pc:sldMk cId="2929353324" sldId="279"/>
            <ac:spMk id="7" creationId="{18E6A0CA-B41E-5049-CB0F-FC2CFB07FB3C}"/>
          </ac:spMkLst>
        </pc:spChg>
        <pc:spChg chg="add mod">
          <ac:chgData name="Kenneth Copas" userId="acf87e8c-e0c4-48a9-850b-6aa06780f160" providerId="ADAL" clId="{774A18C4-AB25-47E3-BB86-8143C4A91D91}" dt="2025-05-30T16:05:30.101" v="7288" actId="1076"/>
          <ac:spMkLst>
            <pc:docMk/>
            <pc:sldMk cId="2929353324" sldId="279"/>
            <ac:spMk id="8" creationId="{6FB20DEC-352A-C57E-6C90-497325023846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0" creationId="{6DB4563D-CF4E-D330-071F-4B4D1FFA8A6B}"/>
          </ac:spMkLst>
        </pc:spChg>
        <pc:spChg chg="add mod">
          <ac:chgData name="Kenneth Copas" userId="acf87e8c-e0c4-48a9-850b-6aa06780f160" providerId="ADAL" clId="{774A18C4-AB25-47E3-BB86-8143C4A91D91}" dt="2025-05-30T16:00:56.704" v="7226" actId="1076"/>
          <ac:spMkLst>
            <pc:docMk/>
            <pc:sldMk cId="2929353324" sldId="279"/>
            <ac:spMk id="11" creationId="{869DCB49-D384-19FD-9042-C2F46A7A85A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2" creationId="{8BE107D6-2452-C172-C5B9-B01781E81C25}"/>
          </ac:spMkLst>
        </pc:spChg>
        <pc:spChg chg="add mod">
          <ac:chgData name="Kenneth Copas" userId="acf87e8c-e0c4-48a9-850b-6aa06780f160" providerId="ADAL" clId="{774A18C4-AB25-47E3-BB86-8143C4A91D91}" dt="2025-05-30T16:05:33.186" v="7289" actId="1076"/>
          <ac:spMkLst>
            <pc:docMk/>
            <pc:sldMk cId="2929353324" sldId="279"/>
            <ac:spMk id="13" creationId="{5878B99F-F6A2-6FC5-8BBF-5AC11A92AF1B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4" creationId="{AB74C531-7912-3F80-180E-8C0402A3AD4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6" creationId="{6621B5C5-BBBC-7026-8625-C64FA7BB8E56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8" creationId="{C200988A-307D-6654-CE68-169660EFB04C}"/>
          </ac:spMkLst>
        </pc:spChg>
        <pc:picChg chg="add del mod">
          <ac:chgData name="Kenneth Copas" userId="acf87e8c-e0c4-48a9-850b-6aa06780f160" providerId="ADAL" clId="{774A18C4-AB25-47E3-BB86-8143C4A91D91}" dt="2025-05-30T16:02:52.147" v="7244" actId="478"/>
          <ac:picMkLst>
            <pc:docMk/>
            <pc:sldMk cId="2929353324" sldId="279"/>
            <ac:picMk id="9" creationId="{7D86B7E4-88CF-2DAE-BB47-E584458A9A09}"/>
          </ac:picMkLst>
        </pc:picChg>
        <pc:picChg chg="add mod">
          <ac:chgData name="Kenneth Copas" userId="acf87e8c-e0c4-48a9-850b-6aa06780f160" providerId="ADAL" clId="{774A18C4-AB25-47E3-BB86-8143C4A91D91}" dt="2025-05-30T16:04:21.093" v="7249" actId="1076"/>
          <ac:picMkLst>
            <pc:docMk/>
            <pc:sldMk cId="2929353324" sldId="279"/>
            <ac:picMk id="17" creationId="{33CED81C-80A3-AA47-7F98-30778583DFF4}"/>
          </ac:picMkLst>
        </pc:picChg>
      </pc:sldChg>
      <pc:sldChg chg="addSp delSp modSp new del mod setBg">
        <pc:chgData name="Kenneth Copas" userId="acf87e8c-e0c4-48a9-850b-6aa06780f160" providerId="ADAL" clId="{774A18C4-AB25-47E3-BB86-8143C4A91D91}" dt="2025-05-27T20:43:26.083" v="2751" actId="47"/>
        <pc:sldMkLst>
          <pc:docMk/>
          <pc:sldMk cId="1452757350" sldId="280"/>
        </pc:sldMkLst>
      </pc:sldChg>
      <pc:sldChg chg="addSp delSp modSp new del mod">
        <pc:chgData name="Kenneth Copas" userId="acf87e8c-e0c4-48a9-850b-6aa06780f160" providerId="ADAL" clId="{774A18C4-AB25-47E3-BB86-8143C4A91D91}" dt="2025-05-28T18:16:38.273" v="4963" actId="47"/>
        <pc:sldMkLst>
          <pc:docMk/>
          <pc:sldMk cId="3549535549" sldId="280"/>
        </pc:sldMkLst>
      </pc:sldChg>
      <pc:sldChg chg="delSp new del mod">
        <pc:chgData name="Kenneth Copas" userId="acf87e8c-e0c4-48a9-850b-6aa06780f160" providerId="ADAL" clId="{774A18C4-AB25-47E3-BB86-8143C4A91D91}" dt="2025-05-28T18:15:49.436" v="4954" actId="47"/>
        <pc:sldMkLst>
          <pc:docMk/>
          <pc:sldMk cId="2387403186" sldId="281"/>
        </pc:sldMkLst>
      </pc:sldChg>
      <pc:sldChg chg="new del">
        <pc:chgData name="Kenneth Copas" userId="acf87e8c-e0c4-48a9-850b-6aa06780f160" providerId="ADAL" clId="{774A18C4-AB25-47E3-BB86-8143C4A91D91}" dt="2025-05-28T17:53:10.957" v="4894" actId="47"/>
        <pc:sldMkLst>
          <pc:docMk/>
          <pc:sldMk cId="4186195057" sldId="281"/>
        </pc:sldMkLst>
      </pc:sldChg>
      <pc:sldChg chg="addSp delSp modSp add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1850807906" sldId="282"/>
        </pc:sldMkLst>
        <pc:spChg chg="mod">
          <ac:chgData name="Kenneth Copas" userId="acf87e8c-e0c4-48a9-850b-6aa06780f160" providerId="ADAL" clId="{774A18C4-AB25-47E3-BB86-8143C4A91D91}" dt="2025-05-28T18:19:45.391" v="4991" actId="20577"/>
          <ac:spMkLst>
            <pc:docMk/>
            <pc:sldMk cId="1850807906" sldId="282"/>
            <ac:spMk id="2" creationId="{CA73079B-625C-7E78-6901-4FDDE4AEFF10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850807906" sldId="282"/>
            <ac:spMk id="62" creationId="{FB028B4B-EF20-F3AD-462F-7E97A7A0678E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850807906" sldId="282"/>
            <ac:spMk id="63" creationId="{027C87D5-C9EE-AFA4-FACA-179A899DDB0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850807906" sldId="282"/>
            <ac:spMk id="64" creationId="{5616B5AF-DA75-6380-7636-07E61A5AC01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850807906" sldId="282"/>
            <ac:spMk id="65" creationId="{417E9366-B0B3-8614-FD95-DC0BA7B73B59}"/>
          </ac:spMkLst>
        </pc:spChg>
        <pc:graphicFrameChg chg="add del mod">
          <ac:chgData name="Kenneth Copas" userId="acf87e8c-e0c4-48a9-850b-6aa06780f160" providerId="ADAL" clId="{774A18C4-AB25-47E3-BB86-8143C4A91D91}" dt="2025-05-28T18:19:40.606" v="4970" actId="1076"/>
          <ac:graphicFrameMkLst>
            <pc:docMk/>
            <pc:sldMk cId="1850807906" sldId="282"/>
            <ac:graphicFrameMk id="4" creationId="{A3AE5D51-3C2F-A548-7A93-831C25F34FF1}"/>
          </ac:graphicFrameMkLst>
        </pc:graphicFrameChg>
      </pc:sldChg>
      <pc:sldChg chg="addSp delSp modSp add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1102396629" sldId="283"/>
        </pc:sldMkLst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102396629" sldId="283"/>
            <ac:spMk id="62" creationId="{135140CE-C69C-E6B4-88F6-8FA383DF2C2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102396629" sldId="283"/>
            <ac:spMk id="63" creationId="{788341D4-4179-12AD-F9B5-C4F19312F69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102396629" sldId="283"/>
            <ac:spMk id="64" creationId="{9BC0CC31-3572-B8BD-1404-7947DDE04D0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102396629" sldId="283"/>
            <ac:spMk id="65" creationId="{374B6276-826F-CBE4-B663-9EDEC340084B}"/>
          </ac:spMkLst>
        </pc:spChg>
        <pc:picChg chg="add mod">
          <ac:chgData name="Kenneth Copas" userId="acf87e8c-e0c4-48a9-850b-6aa06780f160" providerId="ADAL" clId="{774A18C4-AB25-47E3-BB86-8143C4A91D91}" dt="2025-05-28T19:10:45.033" v="5010" actId="1076"/>
          <ac:picMkLst>
            <pc:docMk/>
            <pc:sldMk cId="1102396629" sldId="283"/>
            <ac:picMk id="4" creationId="{666B9F3F-8590-F90E-73C4-7AD9A78EF7D4}"/>
          </ac:picMkLst>
        </pc:picChg>
      </pc:sldChg>
      <pc:sldChg chg="addSp delSp modSp new del mod setBg modAnim delDesignElem">
        <pc:chgData name="Kenneth Copas" userId="acf87e8c-e0c4-48a9-850b-6aa06780f160" providerId="ADAL" clId="{774A18C4-AB25-47E3-BB86-8143C4A91D91}" dt="2025-05-30T14:21:19.058" v="5891" actId="47"/>
        <pc:sldMkLst>
          <pc:docMk/>
          <pc:sldMk cId="198507231" sldId="284"/>
        </pc:sldMkLst>
        <pc:spChg chg="del">
          <ac:chgData name="Kenneth Copas" userId="acf87e8c-e0c4-48a9-850b-6aa06780f160" providerId="ADAL" clId="{774A18C4-AB25-47E3-BB86-8143C4A91D91}" dt="2025-05-30T13:01:23.803" v="5184" actId="478"/>
          <ac:spMkLst>
            <pc:docMk/>
            <pc:sldMk cId="198507231" sldId="284"/>
            <ac:spMk id="2" creationId="{D12F7C2A-A98C-81BA-A648-3E6AAD59A85B}"/>
          </ac:spMkLst>
        </pc:spChg>
        <pc:spChg chg="del mod">
          <ac:chgData name="Kenneth Copas" userId="acf87e8c-e0c4-48a9-850b-6aa06780f160" providerId="ADAL" clId="{774A18C4-AB25-47E3-BB86-8143C4A91D91}" dt="2025-05-30T13:01:21.523" v="5183" actId="478"/>
          <ac:spMkLst>
            <pc:docMk/>
            <pc:sldMk cId="198507231" sldId="284"/>
            <ac:spMk id="3" creationId="{76ABB880-F813-D923-F84D-E9754D1BCEBA}"/>
          </ac:spMkLst>
        </pc:spChg>
        <pc:spChg chg="add del">
          <ac:chgData name="Kenneth Copas" userId="acf87e8c-e0c4-48a9-850b-6aa06780f160" providerId="ADAL" clId="{774A18C4-AB25-47E3-BB86-8143C4A91D91}" dt="2025-05-30T13:03:41.059" v="5198" actId="26606"/>
          <ac:spMkLst>
            <pc:docMk/>
            <pc:sldMk cId="198507231" sldId="284"/>
            <ac:spMk id="7" creationId="{20586029-32A0-47E5-9AEC-AE3ABA6B94D0}"/>
          </ac:spMkLst>
        </pc:spChg>
        <pc:spChg chg="add del">
          <ac:chgData name="Kenneth Copas" userId="acf87e8c-e0c4-48a9-850b-6aa06780f160" providerId="ADAL" clId="{774A18C4-AB25-47E3-BB86-8143C4A91D91}" dt="2025-05-30T13:03:35.491" v="5194" actId="26606"/>
          <ac:spMkLst>
            <pc:docMk/>
            <pc:sldMk cId="198507231" sldId="284"/>
            <ac:spMk id="9" creationId="{EB349677-78A1-7AC2-EF90-449B59194B4B}"/>
          </ac:spMkLst>
        </pc:spChg>
        <pc:spChg chg="add del">
          <ac:chgData name="Kenneth Copas" userId="acf87e8c-e0c4-48a9-850b-6aa06780f160" providerId="ADAL" clId="{774A18C4-AB25-47E3-BB86-8143C4A91D91}" dt="2025-05-30T13:03:41.059" v="5198" actId="26606"/>
          <ac:spMkLst>
            <pc:docMk/>
            <pc:sldMk cId="198507231" sldId="284"/>
            <ac:spMk id="10" creationId="{A9F529C3-C941-49FD-8C67-82F134F64BDB}"/>
          </ac:spMkLst>
        </pc:spChg>
        <pc:spChg chg="add del">
          <ac:chgData name="Kenneth Copas" userId="acf87e8c-e0c4-48a9-850b-6aa06780f160" providerId="ADAL" clId="{774A18C4-AB25-47E3-BB86-8143C4A91D91}" dt="2025-05-30T13:03:45.934" v="5202" actId="26606"/>
          <ac:spMkLst>
            <pc:docMk/>
            <pc:sldMk cId="198507231" sldId="284"/>
            <ac:spMk id="11" creationId="{A7AE9375-4664-4DB2-922D-2782A6E439AC}"/>
          </ac:spMkLst>
        </pc:spChg>
        <pc:spChg chg="add del">
          <ac:chgData name="Kenneth Copas" userId="acf87e8c-e0c4-48a9-850b-6aa06780f160" providerId="ADAL" clId="{774A18C4-AB25-47E3-BB86-8143C4A91D91}" dt="2025-05-30T13:03:35.491" v="5194" actId="26606"/>
          <ac:spMkLst>
            <pc:docMk/>
            <pc:sldMk cId="198507231" sldId="284"/>
            <ac:spMk id="12" creationId="{63F5877B-98C7-49DD-83AB-0F6F57CB6543}"/>
          </ac:spMkLst>
        </pc:spChg>
        <pc:spChg chg="add del">
          <ac:chgData name="Kenneth Copas" userId="acf87e8c-e0c4-48a9-850b-6aa06780f160" providerId="ADAL" clId="{774A18C4-AB25-47E3-BB86-8143C4A91D91}" dt="2025-05-30T13:03:35.491" v="5194" actId="26606"/>
          <ac:spMkLst>
            <pc:docMk/>
            <pc:sldMk cId="198507231" sldId="284"/>
            <ac:spMk id="14" creationId="{4EA91930-66BC-4C41-B4F5-C31EB216F64B}"/>
          </ac:spMkLst>
        </pc:spChg>
        <pc:spChg chg="add del">
          <ac:chgData name="Kenneth Copas" userId="acf87e8c-e0c4-48a9-850b-6aa06780f160" providerId="ADAL" clId="{774A18C4-AB25-47E3-BB86-8143C4A91D91}" dt="2025-05-30T13:03:45.934" v="5202" actId="26606"/>
          <ac:spMkLst>
            <pc:docMk/>
            <pc:sldMk cId="198507231" sldId="284"/>
            <ac:spMk id="15" creationId="{EAAF6B9E-601C-150D-9DE4-329E4C53B1E1}"/>
          </ac:spMkLst>
        </pc:spChg>
        <pc:spChg chg="add del">
          <ac:chgData name="Kenneth Copas" userId="acf87e8c-e0c4-48a9-850b-6aa06780f160" providerId="ADAL" clId="{774A18C4-AB25-47E3-BB86-8143C4A91D91}" dt="2025-05-30T13:03:35.491" v="5194" actId="26606"/>
          <ac:spMkLst>
            <pc:docMk/>
            <pc:sldMk cId="198507231" sldId="284"/>
            <ac:spMk id="16" creationId="{6313CF8F-B436-401E-9575-DE0F8E8B5B17}"/>
          </ac:spMkLst>
        </pc:spChg>
        <pc:spChg chg="add del">
          <ac:chgData name="Kenneth Copas" userId="acf87e8c-e0c4-48a9-850b-6aa06780f160" providerId="ADAL" clId="{774A18C4-AB25-47E3-BB86-8143C4A91D91}" dt="2025-05-30T13:03:45.934" v="5202" actId="26606"/>
          <ac:spMkLst>
            <pc:docMk/>
            <pc:sldMk cId="198507231" sldId="284"/>
            <ac:spMk id="17" creationId="{C87417AF-190E-4D6E-AFA6-7D3E84B0B430}"/>
          </ac:spMkLst>
        </pc:spChg>
        <pc:spChg chg="add del">
          <ac:chgData name="Kenneth Copas" userId="acf87e8c-e0c4-48a9-850b-6aa06780f160" providerId="ADAL" clId="{774A18C4-AB25-47E3-BB86-8143C4A91D91}" dt="2025-05-30T13:03:35.491" v="5194" actId="26606"/>
          <ac:spMkLst>
            <pc:docMk/>
            <pc:sldMk cId="198507231" sldId="284"/>
            <ac:spMk id="18" creationId="{2A38CFE9-C30A-4551-ACCB-D5808FBC39CD}"/>
          </ac:spMkLst>
        </pc:spChg>
        <pc:spChg chg="add del">
          <ac:chgData name="Kenneth Copas" userId="acf87e8c-e0c4-48a9-850b-6aa06780f160" providerId="ADAL" clId="{774A18C4-AB25-47E3-BB86-8143C4A91D91}" dt="2025-05-30T13:03:45.934" v="5202" actId="26606"/>
          <ac:spMkLst>
            <pc:docMk/>
            <pc:sldMk cId="198507231" sldId="284"/>
            <ac:spMk id="19" creationId="{80B30ED8-273E-4C07-8568-2FE5CC5C483D}"/>
          </ac:spMkLst>
        </pc:spChg>
        <pc:spChg chg="add del">
          <ac:chgData name="Kenneth Copas" userId="acf87e8c-e0c4-48a9-850b-6aa06780f160" providerId="ADAL" clId="{774A18C4-AB25-47E3-BB86-8143C4A91D91}" dt="2025-05-30T13:03:35.491" v="5194" actId="26606"/>
          <ac:spMkLst>
            <pc:docMk/>
            <pc:sldMk cId="198507231" sldId="284"/>
            <ac:spMk id="20" creationId="{67EF550F-47CE-4FB2-9DAC-12AD835C833D}"/>
          </ac:spMkLst>
        </pc:spChg>
        <pc:spChg chg="add del">
          <ac:chgData name="Kenneth Copas" userId="acf87e8c-e0c4-48a9-850b-6aa06780f160" providerId="ADAL" clId="{774A18C4-AB25-47E3-BB86-8143C4A91D91}" dt="2025-05-30T13:04:08.498" v="5206" actId="26606"/>
          <ac:spMkLst>
            <pc:docMk/>
            <pc:sldMk cId="198507231" sldId="284"/>
            <ac:spMk id="21" creationId="{9E90EB45-EEE9-4563-8179-65EF62AE0978}"/>
          </ac:spMkLst>
        </pc:spChg>
        <pc:spChg chg="add del">
          <ac:chgData name="Kenneth Copas" userId="acf87e8c-e0c4-48a9-850b-6aa06780f160" providerId="ADAL" clId="{774A18C4-AB25-47E3-BB86-8143C4A91D91}" dt="2025-05-30T13:04:08.498" v="5206" actId="26606"/>
          <ac:spMkLst>
            <pc:docMk/>
            <pc:sldMk cId="198507231" sldId="284"/>
            <ac:spMk id="22" creationId="{23D0EF74-AD1E-4FD9-914D-8EC9058EBBA3}"/>
          </ac:spMkLst>
        </pc:spChg>
        <pc:spChg chg="add del mod">
          <ac:chgData name="Kenneth Copas" userId="acf87e8c-e0c4-48a9-850b-6aa06780f160" providerId="ADAL" clId="{774A18C4-AB25-47E3-BB86-8143C4A91D91}" dt="2025-05-30T13:05:22.369" v="5237" actId="478"/>
          <ac:spMkLst>
            <pc:docMk/>
            <pc:sldMk cId="198507231" sldId="284"/>
            <ac:spMk id="23" creationId="{E7874822-81DF-49EF-AEDA-955D423FA9DC}"/>
          </ac:spMkLst>
        </pc:spChg>
        <pc:spChg chg="add del">
          <ac:chgData name="Kenneth Copas" userId="acf87e8c-e0c4-48a9-850b-6aa06780f160" providerId="ADAL" clId="{774A18C4-AB25-47E3-BB86-8143C4A91D91}" dt="2025-05-30T13:04:13.884" v="5208" actId="26606"/>
          <ac:spMkLst>
            <pc:docMk/>
            <pc:sldMk cId="198507231" sldId="284"/>
            <ac:spMk id="24" creationId="{20366137-3DBB-4912-98D5-6727020207DE}"/>
          </ac:spMkLst>
        </pc:spChg>
        <pc:spChg chg="add del">
          <ac:chgData name="Kenneth Copas" userId="acf87e8c-e0c4-48a9-850b-6aa06780f160" providerId="ADAL" clId="{774A18C4-AB25-47E3-BB86-8143C4A91D91}" dt="2025-05-30T13:04:13.884" v="5208" actId="26606"/>
          <ac:spMkLst>
            <pc:docMk/>
            <pc:sldMk cId="198507231" sldId="284"/>
            <ac:spMk id="25" creationId="{5D28D1CE-5BF4-45B7-8D6D-B31A3198079C}"/>
          </ac:spMkLst>
        </pc:spChg>
        <pc:spChg chg="add del">
          <ac:chgData name="Kenneth Copas" userId="acf87e8c-e0c4-48a9-850b-6aa06780f160" providerId="ADAL" clId="{774A18C4-AB25-47E3-BB86-8143C4A91D91}" dt="2025-05-30T13:04:13.884" v="5208" actId="26606"/>
          <ac:spMkLst>
            <pc:docMk/>
            <pc:sldMk cId="198507231" sldId="284"/>
            <ac:spMk id="26" creationId="{55FDB79C-445D-06EA-AE49-675F6BB4BC50}"/>
          </ac:spMkLst>
        </pc:spChg>
        <pc:spChg chg="add del">
          <ac:chgData name="Kenneth Copas" userId="acf87e8c-e0c4-48a9-850b-6aa06780f160" providerId="ADAL" clId="{774A18C4-AB25-47E3-BB86-8143C4A91D91}" dt="2025-05-30T13:05:04.658" v="5233" actId="26606"/>
          <ac:spMkLst>
            <pc:docMk/>
            <pc:sldMk cId="198507231" sldId="284"/>
            <ac:spMk id="28" creationId="{1022CA72-2A63-428F-B586-37BA5AB6D265}"/>
          </ac:spMkLst>
        </pc:spChg>
        <pc:spChg chg="add del">
          <ac:chgData name="Kenneth Copas" userId="acf87e8c-e0c4-48a9-850b-6aa06780f160" providerId="ADAL" clId="{774A18C4-AB25-47E3-BB86-8143C4A91D91}" dt="2025-05-30T13:05:04.658" v="5233" actId="26606"/>
          <ac:spMkLst>
            <pc:docMk/>
            <pc:sldMk cId="198507231" sldId="284"/>
            <ac:spMk id="29" creationId="{95C8260E-968F-44E8-A823-ABB431311926}"/>
          </ac:spMkLst>
        </pc:spChg>
        <pc:spChg chg="add del">
          <ac:chgData name="Kenneth Copas" userId="acf87e8c-e0c4-48a9-850b-6aa06780f160" providerId="ADAL" clId="{774A18C4-AB25-47E3-BB86-8143C4A91D91}" dt="2025-05-30T13:05:04.658" v="5233" actId="26606"/>
          <ac:spMkLst>
            <pc:docMk/>
            <pc:sldMk cId="198507231" sldId="284"/>
            <ac:spMk id="30" creationId="{2C1BBA94-3F40-40AA-8BB9-E69E25E537C1}"/>
          </ac:spMkLst>
        </pc:spChg>
        <pc:spChg chg="add del">
          <ac:chgData name="Kenneth Copas" userId="acf87e8c-e0c4-48a9-850b-6aa06780f160" providerId="ADAL" clId="{774A18C4-AB25-47E3-BB86-8143C4A91D91}" dt="2025-05-30T13:05:04.658" v="5233" actId="26606"/>
          <ac:spMkLst>
            <pc:docMk/>
            <pc:sldMk cId="198507231" sldId="284"/>
            <ac:spMk id="31" creationId="{FE43805F-24A6-46A4-B19B-54F28347355C}"/>
          </ac:spMkLst>
        </pc:spChg>
        <pc:spChg chg="add del">
          <ac:chgData name="Kenneth Copas" userId="acf87e8c-e0c4-48a9-850b-6aa06780f160" providerId="ADAL" clId="{774A18C4-AB25-47E3-BB86-8143C4A91D91}" dt="2025-05-30T13:05:04.658" v="5233" actId="26606"/>
          <ac:spMkLst>
            <pc:docMk/>
            <pc:sldMk cId="198507231" sldId="284"/>
            <ac:spMk id="32" creationId="{B238577B-21B4-2B90-ED01-B1BB96B0E60D}"/>
          </ac:spMkLst>
        </pc:spChg>
        <pc:spChg chg="add mod">
          <ac:chgData name="Kenneth Copas" userId="acf87e8c-e0c4-48a9-850b-6aa06780f160" providerId="ADAL" clId="{774A18C4-AB25-47E3-BB86-8143C4A91D91}" dt="2025-05-30T13:29:10.441" v="5624" actId="1076"/>
          <ac:spMkLst>
            <pc:docMk/>
            <pc:sldMk cId="198507231" sldId="284"/>
            <ac:spMk id="33" creationId="{3D436401-B1B0-D031-C022-799F21702227}"/>
          </ac:spMkLst>
        </pc:spChg>
        <pc:spChg chg="add mod">
          <ac:chgData name="Kenneth Copas" userId="acf87e8c-e0c4-48a9-850b-6aa06780f160" providerId="ADAL" clId="{774A18C4-AB25-47E3-BB86-8143C4A91D91}" dt="2025-05-30T13:32:59.916" v="5654" actId="1076"/>
          <ac:spMkLst>
            <pc:docMk/>
            <pc:sldMk cId="198507231" sldId="284"/>
            <ac:spMk id="35" creationId="{C69E1838-D3DE-445C-A50D-38FB12053A68}"/>
          </ac:spMkLst>
        </pc:spChg>
        <pc:spChg chg="add del mod">
          <ac:chgData name="Kenneth Copas" userId="acf87e8c-e0c4-48a9-850b-6aa06780f160" providerId="ADAL" clId="{774A18C4-AB25-47E3-BB86-8143C4A91D91}" dt="2025-05-30T13:59:39.793" v="5795" actId="255"/>
          <ac:spMkLst>
            <pc:docMk/>
            <pc:sldMk cId="198507231" sldId="284"/>
            <ac:spMk id="36" creationId="{44FD7FAF-E226-42C7-9D51-31E472AF38C4}"/>
          </ac:spMkLst>
        </pc:spChg>
        <pc:spChg chg="add del mod">
          <ac:chgData name="Kenneth Copas" userId="acf87e8c-e0c4-48a9-850b-6aa06780f160" providerId="ADAL" clId="{774A18C4-AB25-47E3-BB86-8143C4A91D91}" dt="2025-05-30T13:29:05.885" v="5623" actId="478"/>
          <ac:spMkLst>
            <pc:docMk/>
            <pc:sldMk cId="198507231" sldId="284"/>
            <ac:spMk id="37" creationId="{FF04E6E4-46E5-E42B-5E8A-3090566F8994}"/>
          </ac:spMkLst>
        </pc:spChg>
        <pc:spChg chg="add del mod">
          <ac:chgData name="Kenneth Copas" userId="acf87e8c-e0c4-48a9-850b-6aa06780f160" providerId="ADAL" clId="{774A18C4-AB25-47E3-BB86-8143C4A91D91}" dt="2025-05-30T13:23:46.468" v="5602" actId="478"/>
          <ac:spMkLst>
            <pc:docMk/>
            <pc:sldMk cId="198507231" sldId="284"/>
            <ac:spMk id="38" creationId="{01DA58BD-24C5-05E7-9E85-6D345A7982B8}"/>
          </ac:spMkLst>
        </pc:spChg>
        <pc:spChg chg="add mod">
          <ac:chgData name="Kenneth Copas" userId="acf87e8c-e0c4-48a9-850b-6aa06780f160" providerId="ADAL" clId="{774A18C4-AB25-47E3-BB86-8143C4A91D91}" dt="2025-05-30T13:59:44.998" v="5796" actId="255"/>
          <ac:spMkLst>
            <pc:docMk/>
            <pc:sldMk cId="198507231" sldId="284"/>
            <ac:spMk id="39" creationId="{D3F5449D-67B7-11C2-89C5-E0FA1D99B801}"/>
          </ac:spMkLst>
        </pc:spChg>
        <pc:spChg chg="add mod">
          <ac:chgData name="Kenneth Copas" userId="acf87e8c-e0c4-48a9-850b-6aa06780f160" providerId="ADAL" clId="{774A18C4-AB25-47E3-BB86-8143C4A91D91}" dt="2025-05-30T13:53:29.281" v="5685" actId="1076"/>
          <ac:spMkLst>
            <pc:docMk/>
            <pc:sldMk cId="198507231" sldId="284"/>
            <ac:spMk id="40" creationId="{14EA722B-AFBD-A821-73D2-4031420A63F4}"/>
          </ac:spMkLst>
        </pc:spChg>
        <pc:spChg chg="add mod">
          <ac:chgData name="Kenneth Copas" userId="acf87e8c-e0c4-48a9-850b-6aa06780f160" providerId="ADAL" clId="{774A18C4-AB25-47E3-BB86-8143C4A91D91}" dt="2025-05-30T13:38:15.243" v="5682" actId="1076"/>
          <ac:spMkLst>
            <pc:docMk/>
            <pc:sldMk cId="198507231" sldId="284"/>
            <ac:spMk id="41" creationId="{5CDAB8B6-D024-4847-6047-CB905501D466}"/>
          </ac:spMkLst>
        </pc:spChg>
        <pc:spChg chg="add mod">
          <ac:chgData name="Kenneth Copas" userId="acf87e8c-e0c4-48a9-850b-6aa06780f160" providerId="ADAL" clId="{774A18C4-AB25-47E3-BB86-8143C4A91D91}" dt="2025-05-30T13:55:52.978" v="5787" actId="1076"/>
          <ac:spMkLst>
            <pc:docMk/>
            <pc:sldMk cId="198507231" sldId="284"/>
            <ac:spMk id="42" creationId="{7534D3EE-BCD0-EF39-9304-8193772CEBE4}"/>
          </ac:spMkLst>
        </pc:spChg>
        <pc:spChg chg="add del mod">
          <ac:chgData name="Kenneth Copas" userId="acf87e8c-e0c4-48a9-850b-6aa06780f160" providerId="ADAL" clId="{774A18C4-AB25-47E3-BB86-8143C4A91D91}" dt="2025-05-30T14:00:51.537" v="5798" actId="478"/>
          <ac:spMkLst>
            <pc:docMk/>
            <pc:sldMk cId="198507231" sldId="284"/>
            <ac:spMk id="43" creationId="{5A042CF5-5768-B550-D324-0548879AD6FE}"/>
          </ac:spMkLst>
        </pc:spChg>
        <pc:spChg chg="add mod">
          <ac:chgData name="Kenneth Copas" userId="acf87e8c-e0c4-48a9-850b-6aa06780f160" providerId="ADAL" clId="{774A18C4-AB25-47E3-BB86-8143C4A91D91}" dt="2025-05-30T14:01:25.371" v="5847" actId="1076"/>
          <ac:spMkLst>
            <pc:docMk/>
            <pc:sldMk cId="198507231" sldId="284"/>
            <ac:spMk id="44" creationId="{6617801F-7677-0886-DE15-5A8F38EFEB59}"/>
          </ac:spMkLst>
        </pc:spChg>
        <pc:picChg chg="add del mod ord">
          <ac:chgData name="Kenneth Copas" userId="acf87e8c-e0c4-48a9-850b-6aa06780f160" providerId="ADAL" clId="{774A18C4-AB25-47E3-BB86-8143C4A91D91}" dt="2025-05-30T13:05:19.551" v="5235" actId="478"/>
          <ac:picMkLst>
            <pc:docMk/>
            <pc:sldMk cId="198507231" sldId="284"/>
            <ac:picMk id="4" creationId="{75037C39-20A1-7B3B-73F2-DF5556D1DC07}"/>
          </ac:picMkLst>
        </pc:picChg>
        <pc:picChg chg="add del mod">
          <ac:chgData name="Kenneth Copas" userId="acf87e8c-e0c4-48a9-850b-6aa06780f160" providerId="ADAL" clId="{774A18C4-AB25-47E3-BB86-8143C4A91D91}" dt="2025-05-30T13:05:30.339" v="5239" actId="478"/>
          <ac:picMkLst>
            <pc:docMk/>
            <pc:sldMk cId="198507231" sldId="284"/>
            <ac:picMk id="5" creationId="{75D3D032-CC62-B678-6ED8-7F395AE1B3EC}"/>
          </ac:picMkLst>
        </pc:picChg>
        <pc:picChg chg="add mod modCrop">
          <ac:chgData name="Kenneth Copas" userId="acf87e8c-e0c4-48a9-850b-6aa06780f160" providerId="ADAL" clId="{774A18C4-AB25-47E3-BB86-8143C4A91D91}" dt="2025-05-30T13:29:15.593" v="5625" actId="1076"/>
          <ac:picMkLst>
            <pc:docMk/>
            <pc:sldMk cId="198507231" sldId="284"/>
            <ac:picMk id="27" creationId="{73869150-1631-2A14-D303-AF1DA903F7A1}"/>
          </ac:picMkLst>
        </pc:picChg>
        <pc:picChg chg="add mod modCrop">
          <ac:chgData name="Kenneth Copas" userId="acf87e8c-e0c4-48a9-850b-6aa06780f160" providerId="ADAL" clId="{774A18C4-AB25-47E3-BB86-8143C4A91D91}" dt="2025-05-30T13:32:59.916" v="5654" actId="1076"/>
          <ac:picMkLst>
            <pc:docMk/>
            <pc:sldMk cId="198507231" sldId="284"/>
            <ac:picMk id="34" creationId="{7D1FBC98-5E91-9412-4F14-F2DEB11D8B0D}"/>
          </ac:picMkLst>
        </pc:picChg>
        <pc:picChg chg="add mod">
          <ac:chgData name="Kenneth Copas" userId="acf87e8c-e0c4-48a9-850b-6aa06780f160" providerId="ADAL" clId="{774A18C4-AB25-47E3-BB86-8143C4A91D91}" dt="2025-05-30T13:55:38.099" v="5786" actId="1076"/>
          <ac:picMkLst>
            <pc:docMk/>
            <pc:sldMk cId="198507231" sldId="284"/>
            <ac:picMk id="1026" creationId="{59D00050-3335-D91F-60F1-82DE5BA5E582}"/>
          </ac:picMkLst>
        </pc:picChg>
        <pc:cxnChg chg="add del">
          <ac:chgData name="Kenneth Copas" userId="acf87e8c-e0c4-48a9-850b-6aa06780f160" providerId="ADAL" clId="{774A18C4-AB25-47E3-BB86-8143C4A91D91}" dt="2025-05-30T13:03:41.059" v="5198" actId="26606"/>
          <ac:cxnSpMkLst>
            <pc:docMk/>
            <pc:sldMk cId="198507231" sldId="284"/>
            <ac:cxnSpMk id="8" creationId="{8C730EAB-A532-4295-A302-FB4B90DB9F5E}"/>
          </ac:cxnSpMkLst>
        </pc:cxnChg>
        <pc:cxnChg chg="add del">
          <ac:chgData name="Kenneth Copas" userId="acf87e8c-e0c4-48a9-850b-6aa06780f160" providerId="ADAL" clId="{774A18C4-AB25-47E3-BB86-8143C4A91D91}" dt="2025-05-30T13:03:45.934" v="5202" actId="26606"/>
          <ac:cxnSpMkLst>
            <pc:docMk/>
            <pc:sldMk cId="198507231" sldId="284"/>
            <ac:cxnSpMk id="13" creationId="{EE504C98-6397-41C1-A8D8-2D9C4ED307E0}"/>
          </ac:cxnSpMkLst>
        </pc:cxnChg>
      </pc:sldChg>
      <pc:sldChg chg="addSp delSp modSp add del mod">
        <pc:chgData name="Kenneth Copas" userId="acf87e8c-e0c4-48a9-850b-6aa06780f160" providerId="ADAL" clId="{774A18C4-AB25-47E3-BB86-8143C4A91D91}" dt="2025-05-28T20:49:54.511" v="5175" actId="47"/>
        <pc:sldMkLst>
          <pc:docMk/>
          <pc:sldMk cId="4277661011" sldId="284"/>
        </pc:sldMkLst>
      </pc:sldChg>
      <pc:sldChg chg="modSp add del">
        <pc:chgData name="Kenneth Copas" userId="acf87e8c-e0c4-48a9-850b-6aa06780f160" providerId="ADAL" clId="{774A18C4-AB25-47E3-BB86-8143C4A91D91}" dt="2025-05-30T13:15:02.717" v="5528" actId="2696"/>
        <pc:sldMkLst>
          <pc:docMk/>
          <pc:sldMk cId="37607245" sldId="285"/>
        </pc:sldMkLst>
        <pc:spChg chg="mod">
          <ac:chgData name="Kenneth Copas" userId="acf87e8c-e0c4-48a9-850b-6aa06780f160" providerId="ADAL" clId="{774A18C4-AB25-47E3-BB86-8143C4A91D91}" dt="2025-05-30T13:15:01.735" v="5527"/>
          <ac:spMkLst>
            <pc:docMk/>
            <pc:sldMk cId="37607245" sldId="285"/>
            <ac:spMk id="2" creationId="{C4538170-2FA4-7EF3-365C-82FB4341D12C}"/>
          </ac:spMkLst>
        </pc:spChg>
      </pc:sldChg>
      <pc:sldChg chg="addSp delSp modSp add mod ord modAnim">
        <pc:chgData name="Kenneth Copas" userId="acf87e8c-e0c4-48a9-850b-6aa06780f160" providerId="ADAL" clId="{774A18C4-AB25-47E3-BB86-8143C4A91D91}" dt="2025-05-30T15:52:48.665" v="6755"/>
        <pc:sldMkLst>
          <pc:docMk/>
          <pc:sldMk cId="3501458890" sldId="285"/>
        </pc:sldMkLst>
        <pc:spChg chg="del">
          <ac:chgData name="Kenneth Copas" userId="acf87e8c-e0c4-48a9-850b-6aa06780f160" providerId="ADAL" clId="{774A18C4-AB25-47E3-BB86-8143C4A91D91}" dt="2025-05-30T14:19:21.523" v="5862" actId="478"/>
          <ac:spMkLst>
            <pc:docMk/>
            <pc:sldMk cId="3501458890" sldId="285"/>
            <ac:spMk id="2" creationId="{D501E271-9B17-8F4E-B998-B090630C77ED}"/>
          </ac:spMkLst>
        </pc:spChg>
        <pc:spChg chg="add del mod">
          <ac:chgData name="Kenneth Copas" userId="acf87e8c-e0c4-48a9-850b-6aa06780f160" providerId="ADAL" clId="{774A18C4-AB25-47E3-BB86-8143C4A91D91}" dt="2025-05-30T14:19:24.493" v="5863" actId="478"/>
          <ac:spMkLst>
            <pc:docMk/>
            <pc:sldMk cId="3501458890" sldId="285"/>
            <ac:spMk id="3" creationId="{61A8AD49-3FAD-F783-0ED0-57B76B37708B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5" creationId="{7CA7D5B8-5B3C-547E-FFF6-9CDE326B62B6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9" creationId="{1327F2E4-CA81-614D-DCDC-4C62E875A523}"/>
          </ac:spMkLst>
        </pc:spChg>
        <pc:spChg chg="add del mod">
          <ac:chgData name="Kenneth Copas" userId="acf87e8c-e0c4-48a9-850b-6aa06780f160" providerId="ADAL" clId="{774A18C4-AB25-47E3-BB86-8143C4A91D91}" dt="2025-05-30T14:20:09.294" v="5870" actId="478"/>
          <ac:spMkLst>
            <pc:docMk/>
            <pc:sldMk cId="3501458890" sldId="285"/>
            <ac:spMk id="10" creationId="{C3A33C7A-58FE-582E-F7EF-4DDFBB618AFD}"/>
          </ac:spMkLst>
        </pc:spChg>
        <pc:spChg chg="add mod">
          <ac:chgData name="Kenneth Copas" userId="acf87e8c-e0c4-48a9-850b-6aa06780f160" providerId="ADAL" clId="{774A18C4-AB25-47E3-BB86-8143C4A91D91}" dt="2025-05-30T14:24:58.361" v="6079" actId="14100"/>
          <ac:spMkLst>
            <pc:docMk/>
            <pc:sldMk cId="3501458890" sldId="285"/>
            <ac:spMk id="12" creationId="{E952AD3D-E103-5DDB-F1F8-8C231EB5A481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3" creationId="{D3A4E1CE-B1FC-B0AD-2F6C-4AEDAE54F648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4" creationId="{FCF4655C-7F3C-7DD7-B190-AE52C2A51AEB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5" creationId="{4ABF447B-43B5-9A7E-EB28-F69EB01E4BD2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6" creationId="{00A67BC7-1B6C-B7A9-F006-35DFF4E19F2C}"/>
          </ac:spMkLst>
        </pc:spChg>
        <pc:spChg chg="add mod">
          <ac:chgData name="Kenneth Copas" userId="acf87e8c-e0c4-48a9-850b-6aa06780f160" providerId="ADAL" clId="{774A18C4-AB25-47E3-BB86-8143C4A91D91}" dt="2025-05-30T15:52:10.171" v="6751" actId="1076"/>
          <ac:spMkLst>
            <pc:docMk/>
            <pc:sldMk cId="3501458890" sldId="285"/>
            <ac:spMk id="17" creationId="{E59BEAF7-716C-372E-E31E-77FAD3F10371}"/>
          </ac:spMkLst>
        </pc:spChg>
        <pc:graphicFrameChg chg="del">
          <ac:chgData name="Kenneth Copas" userId="acf87e8c-e0c4-48a9-850b-6aa06780f160" providerId="ADAL" clId="{774A18C4-AB25-47E3-BB86-8143C4A91D91}" dt="2025-05-30T14:19:21.523" v="5862" actId="478"/>
          <ac:graphicFrameMkLst>
            <pc:docMk/>
            <pc:sldMk cId="3501458890" sldId="285"/>
            <ac:graphicFrameMk id="6" creationId="{87FBFA65-5D65-D5AB-7B4E-91B048495426}"/>
          </ac:graphicFrameMkLst>
        </pc:graphicFrameChg>
        <pc:picChg chg="mod">
          <ac:chgData name="Kenneth Copas" userId="acf87e8c-e0c4-48a9-850b-6aa06780f160" providerId="ADAL" clId="{774A18C4-AB25-47E3-BB86-8143C4A91D91}" dt="2025-05-30T14:19:41" v="5865" actId="1076"/>
          <ac:picMkLst>
            <pc:docMk/>
            <pc:sldMk cId="3501458890" sldId="285"/>
            <ac:picMk id="4" creationId="{BCC6CFAC-E9CF-AA53-6BD6-2DAF81F01E1F}"/>
          </ac:picMkLst>
        </pc:picChg>
        <pc:picChg chg="del">
          <ac:chgData name="Kenneth Copas" userId="acf87e8c-e0c4-48a9-850b-6aa06780f160" providerId="ADAL" clId="{774A18C4-AB25-47E3-BB86-8143C4A91D91}" dt="2025-05-30T14:19:21.523" v="5862" actId="478"/>
          <ac:picMkLst>
            <pc:docMk/>
            <pc:sldMk cId="3501458890" sldId="285"/>
            <ac:picMk id="7" creationId="{55ACE113-C8EB-0FE3-F94D-6A5454CEC144}"/>
          </ac:picMkLst>
        </pc:picChg>
        <pc:picChg chg="add mod">
          <ac:chgData name="Kenneth Copas" userId="acf87e8c-e0c4-48a9-850b-6aa06780f160" providerId="ADAL" clId="{774A18C4-AB25-47E3-BB86-8143C4A91D91}" dt="2025-05-30T14:19:41" v="5865" actId="1076"/>
          <ac:picMkLst>
            <pc:docMk/>
            <pc:sldMk cId="3501458890" sldId="285"/>
            <ac:picMk id="8" creationId="{13CD634A-39AB-AF7E-58E3-ABC06FAE13EC}"/>
          </ac:picMkLst>
        </pc:picChg>
        <pc:picChg chg="add mod">
          <ac:chgData name="Kenneth Copas" userId="acf87e8c-e0c4-48a9-850b-6aa06780f160" providerId="ADAL" clId="{774A18C4-AB25-47E3-BB86-8143C4A91D91}" dt="2025-05-30T14:19:41" v="5865" actId="1076"/>
          <ac:picMkLst>
            <pc:docMk/>
            <pc:sldMk cId="3501458890" sldId="285"/>
            <ac:picMk id="11" creationId="{087E9349-B96B-32D0-4A05-987E91A695FB}"/>
          </ac:picMkLst>
        </pc:picChg>
        <pc:picChg chg="del">
          <ac:chgData name="Kenneth Copas" userId="acf87e8c-e0c4-48a9-850b-6aa06780f160" providerId="ADAL" clId="{774A18C4-AB25-47E3-BB86-8143C4A91D91}" dt="2025-05-30T14:19:21.523" v="5862" actId="478"/>
          <ac:picMkLst>
            <pc:docMk/>
            <pc:sldMk cId="3501458890" sldId="285"/>
            <ac:picMk id="1026" creationId="{60CF465D-89CB-F0DF-BCA3-ACA4B41AEBCD}"/>
          </ac:picMkLst>
        </pc:picChg>
        <pc:picChg chg="del">
          <ac:chgData name="Kenneth Copas" userId="acf87e8c-e0c4-48a9-850b-6aa06780f160" providerId="ADAL" clId="{774A18C4-AB25-47E3-BB86-8143C4A91D91}" dt="2025-05-30T14:19:21.523" v="5862" actId="478"/>
          <ac:picMkLst>
            <pc:docMk/>
            <pc:sldMk cId="3501458890" sldId="285"/>
            <ac:picMk id="1036" creationId="{FF8FD976-CF2C-1347-B2FB-E81FAC0C23E6}"/>
          </ac:picMkLst>
        </pc:picChg>
        <pc:picChg chg="del">
          <ac:chgData name="Kenneth Copas" userId="acf87e8c-e0c4-48a9-850b-6aa06780f160" providerId="ADAL" clId="{774A18C4-AB25-47E3-BB86-8143C4A91D91}" dt="2025-05-30T14:19:21.523" v="5862" actId="478"/>
          <ac:picMkLst>
            <pc:docMk/>
            <pc:sldMk cId="3501458890" sldId="285"/>
            <ac:picMk id="1046" creationId="{51280719-BAA8-187E-AC93-473CFB29B2CA}"/>
          </ac:picMkLst>
        </pc:picChg>
        <pc:picChg chg="del">
          <ac:chgData name="Kenneth Copas" userId="acf87e8c-e0c4-48a9-850b-6aa06780f160" providerId="ADAL" clId="{774A18C4-AB25-47E3-BB86-8143C4A91D91}" dt="2025-05-30T14:19:21.523" v="5862" actId="478"/>
          <ac:picMkLst>
            <pc:docMk/>
            <pc:sldMk cId="3501458890" sldId="285"/>
            <ac:picMk id="3074" creationId="{686B0EEE-420B-D74B-13B5-5D2A9BC521FC}"/>
          </ac:picMkLst>
        </pc:picChg>
      </pc:sldChg>
      <pc:sldChg chg="addSp delSp modSp new mod setBg modAnim setClrOvrMap">
        <pc:chgData name="Kenneth Copas" userId="acf87e8c-e0c4-48a9-850b-6aa06780f160" providerId="ADAL" clId="{774A18C4-AB25-47E3-BB86-8143C4A91D91}" dt="2025-05-30T14:32:27.703" v="6389"/>
        <pc:sldMkLst>
          <pc:docMk/>
          <pc:sldMk cId="3203667889" sldId="286"/>
        </pc:sldMkLst>
        <pc:spChg chg="mo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2" creationId="{D794FC7C-422F-BB91-B129-DA305A49A1E9}"/>
          </ac:spMkLst>
        </pc:spChg>
        <pc:spChg chg="add del mo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3" creationId="{84F1032F-D3CC-9DF7-7337-18F432789699}"/>
          </ac:spMkLst>
        </pc:spChg>
        <pc:spChg chg="add del">
          <ac:chgData name="Kenneth Copas" userId="acf87e8c-e0c4-48a9-850b-6aa06780f160" providerId="ADAL" clId="{774A18C4-AB25-47E3-BB86-8143C4A91D91}" dt="2025-05-30T14:27:32.278" v="6306" actId="26606"/>
          <ac:spMkLst>
            <pc:docMk/>
            <pc:sldMk cId="3203667889" sldId="286"/>
            <ac:spMk id="8" creationId="{DEE2AD96-B495-4E06-9291-B71706F728CB}"/>
          </ac:spMkLst>
        </pc:spChg>
        <pc:spChg chg="add del">
          <ac:chgData name="Kenneth Copas" userId="acf87e8c-e0c4-48a9-850b-6aa06780f160" providerId="ADAL" clId="{774A18C4-AB25-47E3-BB86-8143C4A91D91}" dt="2025-05-30T14:27:22.168" v="6294" actId="26606"/>
          <ac:spMkLst>
            <pc:docMk/>
            <pc:sldMk cId="3203667889" sldId="286"/>
            <ac:spMk id="9" creationId="{BACC6370-2D7E-4714-9D71-7542949D7D5D}"/>
          </ac:spMkLst>
        </pc:spChg>
        <pc:spChg chg="add del">
          <ac:chgData name="Kenneth Copas" userId="acf87e8c-e0c4-48a9-850b-6aa06780f160" providerId="ADAL" clId="{774A18C4-AB25-47E3-BB86-8143C4A91D91}" dt="2025-05-30T14:27:32.278" v="6306" actId="26606"/>
          <ac:spMkLst>
            <pc:docMk/>
            <pc:sldMk cId="3203667889" sldId="286"/>
            <ac:spMk id="10" creationId="{53CF6D67-C5A8-4ADD-9E8E-1E38CA1D3166}"/>
          </ac:spMkLst>
        </pc:spChg>
        <pc:spChg chg="add del">
          <ac:chgData name="Kenneth Copas" userId="acf87e8c-e0c4-48a9-850b-6aa06780f160" providerId="ADAL" clId="{774A18C4-AB25-47E3-BB86-8143C4A91D91}" dt="2025-05-30T14:27:22.168" v="6294" actId="26606"/>
          <ac:spMkLst>
            <pc:docMk/>
            <pc:sldMk cId="3203667889" sldId="286"/>
            <ac:spMk id="11" creationId="{F68B3F68-107C-434F-AA38-110D5EA91B85}"/>
          </ac:spMkLst>
        </pc:spChg>
        <pc:spChg chg="add del">
          <ac:chgData name="Kenneth Copas" userId="acf87e8c-e0c4-48a9-850b-6aa06780f160" providerId="ADAL" clId="{774A18C4-AB25-47E3-BB86-8143C4A91D91}" dt="2025-05-30T14:27:32.278" v="6306" actId="26606"/>
          <ac:spMkLst>
            <pc:docMk/>
            <pc:sldMk cId="3203667889" sldId="286"/>
            <ac:spMk id="12" creationId="{86909FA0-B515-4681-B7A8-FA281D133B94}"/>
          </ac:spMkLst>
        </pc:spChg>
        <pc:spChg chg="add del">
          <ac:chgData name="Kenneth Copas" userId="acf87e8c-e0c4-48a9-850b-6aa06780f160" providerId="ADAL" clId="{774A18C4-AB25-47E3-BB86-8143C4A91D91}" dt="2025-05-30T14:27:22.168" v="6294" actId="26606"/>
          <ac:spMkLst>
            <pc:docMk/>
            <pc:sldMk cId="3203667889" sldId="286"/>
            <ac:spMk id="13" creationId="{AAD0DBB9-1A4B-4391-81D4-CB19F9AB918A}"/>
          </ac:spMkLst>
        </pc:spChg>
        <pc:spChg chg="add del">
          <ac:chgData name="Kenneth Copas" userId="acf87e8c-e0c4-48a9-850b-6aa06780f160" providerId="ADAL" clId="{774A18C4-AB25-47E3-BB86-8143C4A91D91}" dt="2025-05-30T14:27:32.278" v="6306" actId="26606"/>
          <ac:spMkLst>
            <pc:docMk/>
            <pc:sldMk cId="3203667889" sldId="286"/>
            <ac:spMk id="14" creationId="{21C9FE86-FCC3-4A31-AA1C-C882262B7FE7}"/>
          </ac:spMkLst>
        </pc:spChg>
        <pc:spChg chg="add del">
          <ac:chgData name="Kenneth Copas" userId="acf87e8c-e0c4-48a9-850b-6aa06780f160" providerId="ADAL" clId="{774A18C4-AB25-47E3-BB86-8143C4A91D91}" dt="2025-05-30T14:27:22.168" v="6294" actId="26606"/>
          <ac:spMkLst>
            <pc:docMk/>
            <pc:sldMk cId="3203667889" sldId="286"/>
            <ac:spMk id="15" creationId="{063BBA22-50EA-4C4D-BE05-F1CE4E63AA56}"/>
          </ac:spMkLst>
        </pc:spChg>
        <pc:spChg chg="add del">
          <ac:chgData name="Kenneth Copas" userId="acf87e8c-e0c4-48a9-850b-6aa06780f160" providerId="ADAL" clId="{774A18C4-AB25-47E3-BB86-8143C4A91D91}" dt="2025-05-30T14:27:23.871" v="6296" actId="26606"/>
          <ac:spMkLst>
            <pc:docMk/>
            <pc:sldMk cId="3203667889" sldId="286"/>
            <ac:spMk id="16" creationId="{D5B0017B-2ECA-49AF-B397-DC140825DF8D}"/>
          </ac:spMkLst>
        </pc:spChg>
        <pc:spChg chg="add del">
          <ac:chgData name="Kenneth Copas" userId="acf87e8c-e0c4-48a9-850b-6aa06780f160" providerId="ADAL" clId="{774A18C4-AB25-47E3-BB86-8143C4A91D91}" dt="2025-05-30T14:27:23.871" v="6296" actId="26606"/>
          <ac:spMkLst>
            <pc:docMk/>
            <pc:sldMk cId="3203667889" sldId="286"/>
            <ac:spMk id="17" creationId="{56E9B3E6-E277-4D68-BA48-9CB43FFBD6E2}"/>
          </ac:spMkLst>
        </pc:spChg>
        <pc:spChg chg="add del">
          <ac:chgData name="Kenneth Copas" userId="acf87e8c-e0c4-48a9-850b-6aa06780f160" providerId="ADAL" clId="{774A18C4-AB25-47E3-BB86-8143C4A91D91}" dt="2025-05-30T14:27:25.053" v="6298" actId="26606"/>
          <ac:spMkLst>
            <pc:docMk/>
            <pc:sldMk cId="3203667889" sldId="286"/>
            <ac:spMk id="26" creationId="{A3EFF7B1-6CB7-47D1-AD37-B870CA2B2151}"/>
          </ac:spMkLst>
        </pc:spChg>
        <pc:spChg chg="add del">
          <ac:chgData name="Kenneth Copas" userId="acf87e8c-e0c4-48a9-850b-6aa06780f160" providerId="ADAL" clId="{774A18C4-AB25-47E3-BB86-8143C4A91D91}" dt="2025-05-30T14:27:25.053" v="6298" actId="26606"/>
          <ac:spMkLst>
            <pc:docMk/>
            <pc:sldMk cId="3203667889" sldId="286"/>
            <ac:spMk id="27" creationId="{A00D2CE1-35C1-46E6-BD59-CEE668BD90F4}"/>
          </ac:spMkLst>
        </pc:spChg>
        <pc:spChg chg="add del">
          <ac:chgData name="Kenneth Copas" userId="acf87e8c-e0c4-48a9-850b-6aa06780f160" providerId="ADAL" clId="{774A18C4-AB25-47E3-BB86-8143C4A91D91}" dt="2025-05-30T14:27:25.053" v="6298" actId="26606"/>
          <ac:spMkLst>
            <pc:docMk/>
            <pc:sldMk cId="3203667889" sldId="286"/>
            <ac:spMk id="28" creationId="{7FA2962B-21B6-4689-A95D-A8FF6ADE47F1}"/>
          </ac:spMkLst>
        </pc:spChg>
        <pc:spChg chg="add del">
          <ac:chgData name="Kenneth Copas" userId="acf87e8c-e0c4-48a9-850b-6aa06780f160" providerId="ADAL" clId="{774A18C4-AB25-47E3-BB86-8143C4A91D91}" dt="2025-05-30T14:27:25.053" v="6298" actId="26606"/>
          <ac:spMkLst>
            <pc:docMk/>
            <pc:sldMk cId="3203667889" sldId="286"/>
            <ac:spMk id="35" creationId="{E18403B7-F2C7-4C07-8522-21C31910902C}"/>
          </ac:spMkLst>
        </pc:spChg>
        <pc:spChg chg="add del">
          <ac:chgData name="Kenneth Copas" userId="acf87e8c-e0c4-48a9-850b-6aa06780f160" providerId="ADAL" clId="{774A18C4-AB25-47E3-BB86-8143C4A91D91}" dt="2025-05-30T14:27:26.445" v="6300" actId="26606"/>
          <ac:spMkLst>
            <pc:docMk/>
            <pc:sldMk cId="3203667889" sldId="286"/>
            <ac:spMk id="50" creationId="{9F7D5CDA-D291-4307-BF55-1381FED29634}"/>
          </ac:spMkLst>
        </pc:spChg>
        <pc:spChg chg="add del">
          <ac:chgData name="Kenneth Copas" userId="acf87e8c-e0c4-48a9-850b-6aa06780f160" providerId="ADAL" clId="{774A18C4-AB25-47E3-BB86-8143C4A91D91}" dt="2025-05-30T14:27:26.445" v="6300" actId="26606"/>
          <ac:spMkLst>
            <pc:docMk/>
            <pc:sldMk cId="3203667889" sldId="286"/>
            <ac:spMk id="51" creationId="{84F1032F-D3CC-9DF7-7337-18F432789699}"/>
          </ac:spMkLst>
        </pc:spChg>
        <pc:spChg chg="add del">
          <ac:chgData name="Kenneth Copas" userId="acf87e8c-e0c4-48a9-850b-6aa06780f160" providerId="ADAL" clId="{774A18C4-AB25-47E3-BB86-8143C4A91D91}" dt="2025-05-30T14:27:27.892" v="6302" actId="26606"/>
          <ac:spMkLst>
            <pc:docMk/>
            <pc:sldMk cId="3203667889" sldId="286"/>
            <ac:spMk id="54" creationId="{BACC6370-2D7E-4714-9D71-7542949D7D5D}"/>
          </ac:spMkLst>
        </pc:spChg>
        <pc:spChg chg="add del">
          <ac:chgData name="Kenneth Copas" userId="acf87e8c-e0c4-48a9-850b-6aa06780f160" providerId="ADAL" clId="{774A18C4-AB25-47E3-BB86-8143C4A91D91}" dt="2025-05-30T14:27:27.892" v="6302" actId="26606"/>
          <ac:spMkLst>
            <pc:docMk/>
            <pc:sldMk cId="3203667889" sldId="286"/>
            <ac:spMk id="55" creationId="{256B2C21-A230-48C0-8DF1-C46611373C44}"/>
          </ac:spMkLst>
        </pc:spChg>
        <pc:spChg chg="add del">
          <ac:chgData name="Kenneth Copas" userId="acf87e8c-e0c4-48a9-850b-6aa06780f160" providerId="ADAL" clId="{774A18C4-AB25-47E3-BB86-8143C4A91D91}" dt="2025-05-30T14:27:27.892" v="6302" actId="26606"/>
          <ac:spMkLst>
            <pc:docMk/>
            <pc:sldMk cId="3203667889" sldId="286"/>
            <ac:spMk id="56" creationId="{3847E18C-932D-4C95-AABA-FEC7C9499AD7}"/>
          </ac:spMkLst>
        </pc:spChg>
        <pc:spChg chg="add del">
          <ac:chgData name="Kenneth Copas" userId="acf87e8c-e0c4-48a9-850b-6aa06780f160" providerId="ADAL" clId="{774A18C4-AB25-47E3-BB86-8143C4A91D91}" dt="2025-05-30T14:27:27.892" v="6302" actId="26606"/>
          <ac:spMkLst>
            <pc:docMk/>
            <pc:sldMk cId="3203667889" sldId="286"/>
            <ac:spMk id="57" creationId="{3150CB11-0C61-439E-910F-5787759E72A0}"/>
          </ac:spMkLst>
        </pc:spChg>
        <pc:spChg chg="add del">
          <ac:chgData name="Kenneth Copas" userId="acf87e8c-e0c4-48a9-850b-6aa06780f160" providerId="ADAL" clId="{774A18C4-AB25-47E3-BB86-8143C4A91D91}" dt="2025-05-30T14:27:27.892" v="6302" actId="26606"/>
          <ac:spMkLst>
            <pc:docMk/>
            <pc:sldMk cId="3203667889" sldId="286"/>
            <ac:spMk id="58" creationId="{43F8A58B-5155-44CE-A5FF-7647B47D0A7A}"/>
          </ac:spMkLst>
        </pc:spChg>
        <pc:spChg chg="add del">
          <ac:chgData name="Kenneth Copas" userId="acf87e8c-e0c4-48a9-850b-6aa06780f160" providerId="ADAL" clId="{774A18C4-AB25-47E3-BB86-8143C4A91D91}" dt="2025-05-30T14:27:27.892" v="6302" actId="26606"/>
          <ac:spMkLst>
            <pc:docMk/>
            <pc:sldMk cId="3203667889" sldId="286"/>
            <ac:spMk id="59" creationId="{443F2ACA-E6D6-4028-82DD-F03C262D5DE6}"/>
          </ac:spMkLst>
        </pc:spChg>
        <pc:spChg chg="add del">
          <ac:chgData name="Kenneth Copas" userId="acf87e8c-e0c4-48a9-850b-6aa06780f160" providerId="ADAL" clId="{774A18C4-AB25-47E3-BB86-8143C4A91D91}" dt="2025-05-30T14:27:29.234" v="6304" actId="26606"/>
          <ac:spMkLst>
            <pc:docMk/>
            <pc:sldMk cId="3203667889" sldId="286"/>
            <ac:spMk id="62" creationId="{C0763A76-9F1C-4FC5-82B7-DD475DA461B2}"/>
          </ac:spMkLst>
        </pc:spChg>
        <pc:spChg chg="add del">
          <ac:chgData name="Kenneth Copas" userId="acf87e8c-e0c4-48a9-850b-6aa06780f160" providerId="ADAL" clId="{774A18C4-AB25-47E3-BB86-8143C4A91D91}" dt="2025-05-30T14:27:29.234" v="6304" actId="26606"/>
          <ac:spMkLst>
            <pc:docMk/>
            <pc:sldMk cId="3203667889" sldId="286"/>
            <ac:spMk id="63" creationId="{E81BF4F6-F2CF-4984-9D14-D6966D92F99F}"/>
          </ac:spMkLst>
        </pc:spChg>
        <pc:spChg chg="add del">
          <ac:chgData name="Kenneth Copas" userId="acf87e8c-e0c4-48a9-850b-6aa06780f160" providerId="ADAL" clId="{774A18C4-AB25-47E3-BB86-8143C4A91D91}" dt="2025-05-30T14:27:29.234" v="6304" actId="26606"/>
          <ac:spMkLst>
            <pc:docMk/>
            <pc:sldMk cId="3203667889" sldId="286"/>
            <ac:spMk id="64" creationId="{84F1032F-D3CC-9DF7-7337-18F432789699}"/>
          </ac:spMkLst>
        </pc:spChg>
        <pc:spChg chg="add del">
          <ac:chgData name="Kenneth Copas" userId="acf87e8c-e0c4-48a9-850b-6aa06780f160" providerId="ADAL" clId="{774A18C4-AB25-47E3-BB86-8143C4A91D91}" dt="2025-05-30T14:27:32.278" v="6306" actId="26606"/>
          <ac:spMkLst>
            <pc:docMk/>
            <pc:sldMk cId="3203667889" sldId="286"/>
            <ac:spMk id="67" creationId="{7D96243B-ECED-4B71-8E06-AE9A285EAD20}"/>
          </ac:spMkLst>
        </pc:spChg>
        <pc:spChg chg="add del">
          <ac:chgData name="Kenneth Copas" userId="acf87e8c-e0c4-48a9-850b-6aa06780f160" providerId="ADAL" clId="{774A18C4-AB25-47E3-BB86-8143C4A91D91}" dt="2025-05-30T14:27:32.278" v="6306" actId="26606"/>
          <ac:spMkLst>
            <pc:docMk/>
            <pc:sldMk cId="3203667889" sldId="286"/>
            <ac:spMk id="68" creationId="{A09989E4-EFDC-4A90-A633-E0525FB4139E}"/>
          </ac:spMkLst>
        </pc:spChg>
        <pc:spChg chg="add del">
          <ac:chgData name="Kenneth Copas" userId="acf87e8c-e0c4-48a9-850b-6aa06780f160" providerId="ADAL" clId="{774A18C4-AB25-47E3-BB86-8143C4A91D91}" dt="2025-05-30T14:27:32.278" v="6306" actId="26606"/>
          <ac:spMkLst>
            <pc:docMk/>
            <pc:sldMk cId="3203667889" sldId="286"/>
            <ac:spMk id="69" creationId="{84F1032F-D3CC-9DF7-7337-18F432789699}"/>
          </ac:spMkLst>
        </pc:spChg>
        <pc:spChg chg="add del">
          <ac:chgData name="Kenneth Copas" userId="acf87e8c-e0c4-48a9-850b-6aa06780f160" providerId="ADAL" clId="{774A18C4-AB25-47E3-BB86-8143C4A91D91}" dt="2025-05-30T14:27:32.846" v="6308" actId="26606"/>
          <ac:spMkLst>
            <pc:docMk/>
            <pc:sldMk cId="3203667889" sldId="286"/>
            <ac:spMk id="71" creationId="{B50AB553-2A96-4A92-96F2-93548E096954}"/>
          </ac:spMkLst>
        </pc:spChg>
        <pc:spChg chg="add del">
          <ac:chgData name="Kenneth Copas" userId="acf87e8c-e0c4-48a9-850b-6aa06780f160" providerId="ADAL" clId="{774A18C4-AB25-47E3-BB86-8143C4A91D91}" dt="2025-05-30T14:27:33.771" v="6310" actId="26606"/>
          <ac:spMkLst>
            <pc:docMk/>
            <pc:sldMk cId="3203667889" sldId="286"/>
            <ac:spMk id="74" creationId="{EDDBB197-D710-4A4F-A9CA-FD2177498BE8}"/>
          </ac:spMkLst>
        </pc:spChg>
        <pc:spChg chg="add del">
          <ac:chgData name="Kenneth Copas" userId="acf87e8c-e0c4-48a9-850b-6aa06780f160" providerId="ADAL" clId="{774A18C4-AB25-47E3-BB86-8143C4A91D91}" dt="2025-05-30T14:27:33.771" v="6310" actId="26606"/>
          <ac:spMkLst>
            <pc:docMk/>
            <pc:sldMk cId="3203667889" sldId="286"/>
            <ac:spMk id="75" creationId="{975D1CFA-2CDB-4B64-BD9F-85744E8DA12F}"/>
          </ac:spMkLst>
        </pc:spChg>
        <pc:spChg chg="add del">
          <ac:chgData name="Kenneth Copas" userId="acf87e8c-e0c4-48a9-850b-6aa06780f160" providerId="ADAL" clId="{774A18C4-AB25-47E3-BB86-8143C4A91D91}" dt="2025-05-30T14:27:33.771" v="6310" actId="26606"/>
          <ac:spMkLst>
            <pc:docMk/>
            <pc:sldMk cId="3203667889" sldId="286"/>
            <ac:spMk id="76" creationId="{84F1032F-D3CC-9DF7-7337-18F432789699}"/>
          </ac:spMkLst>
        </pc:spChg>
        <pc:spChg chg="add del">
          <ac:chgData name="Kenneth Copas" userId="acf87e8c-e0c4-48a9-850b-6aa06780f160" providerId="ADAL" clId="{774A18C4-AB25-47E3-BB86-8143C4A91D91}" dt="2025-05-30T14:27:34.914" v="6312" actId="26606"/>
          <ac:spMkLst>
            <pc:docMk/>
            <pc:sldMk cId="3203667889" sldId="286"/>
            <ac:spMk id="83" creationId="{245A9F99-D9B1-4094-A2E2-B90AC1DB7B9C}"/>
          </ac:spMkLst>
        </pc:spChg>
        <pc:spChg chg="add del">
          <ac:chgData name="Kenneth Copas" userId="acf87e8c-e0c4-48a9-850b-6aa06780f160" providerId="ADAL" clId="{774A18C4-AB25-47E3-BB86-8143C4A91D91}" dt="2025-05-30T14:27:34.914" v="6312" actId="26606"/>
          <ac:spMkLst>
            <pc:docMk/>
            <pc:sldMk cId="3203667889" sldId="286"/>
            <ac:spMk id="84" creationId="{B7FAF607-473A-4A43-A23D-BBFF5C4117BB}"/>
          </ac:spMkLst>
        </pc:spChg>
        <pc:spChg chg="add del">
          <ac:chgData name="Kenneth Copas" userId="acf87e8c-e0c4-48a9-850b-6aa06780f160" providerId="ADAL" clId="{774A18C4-AB25-47E3-BB86-8143C4A91D91}" dt="2025-05-30T14:27:34.914" v="6312" actId="26606"/>
          <ac:spMkLst>
            <pc:docMk/>
            <pc:sldMk cId="3203667889" sldId="286"/>
            <ac:spMk id="86" creationId="{84F1032F-D3CC-9DF7-7337-18F432789699}"/>
          </ac:spMkLst>
        </pc:spChg>
        <pc:spChg chg="add del">
          <ac:chgData name="Kenneth Copas" userId="acf87e8c-e0c4-48a9-850b-6aa06780f160" providerId="ADAL" clId="{774A18C4-AB25-47E3-BB86-8143C4A91D91}" dt="2025-05-30T14:27:40.151" v="6316" actId="26606"/>
          <ac:spMkLst>
            <pc:docMk/>
            <pc:sldMk cId="3203667889" sldId="286"/>
            <ac:spMk id="94" creationId="{BACC6370-2D7E-4714-9D71-7542949D7D5D}"/>
          </ac:spMkLst>
        </pc:spChg>
        <pc:spChg chg="add del">
          <ac:chgData name="Kenneth Copas" userId="acf87e8c-e0c4-48a9-850b-6aa06780f160" providerId="ADAL" clId="{774A18C4-AB25-47E3-BB86-8143C4A91D91}" dt="2025-05-30T14:27:40.151" v="6316" actId="26606"/>
          <ac:spMkLst>
            <pc:docMk/>
            <pc:sldMk cId="3203667889" sldId="286"/>
            <ac:spMk id="95" creationId="{F68B3F68-107C-434F-AA38-110D5EA91B85}"/>
          </ac:spMkLst>
        </pc:spChg>
        <pc:spChg chg="add del">
          <ac:chgData name="Kenneth Copas" userId="acf87e8c-e0c4-48a9-850b-6aa06780f160" providerId="ADAL" clId="{774A18C4-AB25-47E3-BB86-8143C4A91D91}" dt="2025-05-30T14:27:40.151" v="6316" actId="26606"/>
          <ac:spMkLst>
            <pc:docMk/>
            <pc:sldMk cId="3203667889" sldId="286"/>
            <ac:spMk id="96" creationId="{AAD0DBB9-1A4B-4391-81D4-CB19F9AB918A}"/>
          </ac:spMkLst>
        </pc:spChg>
        <pc:spChg chg="add del">
          <ac:chgData name="Kenneth Copas" userId="acf87e8c-e0c4-48a9-850b-6aa06780f160" providerId="ADAL" clId="{774A18C4-AB25-47E3-BB86-8143C4A91D91}" dt="2025-05-30T14:27:40.151" v="6316" actId="26606"/>
          <ac:spMkLst>
            <pc:docMk/>
            <pc:sldMk cId="3203667889" sldId="286"/>
            <ac:spMk id="97" creationId="{063BBA22-50EA-4C4D-BE05-F1CE4E63AA56}"/>
          </ac:spMkLst>
        </pc:spChg>
        <pc:spChg chg="add del">
          <ac:chgData name="Kenneth Copas" userId="acf87e8c-e0c4-48a9-850b-6aa06780f160" providerId="ADAL" clId="{774A18C4-AB25-47E3-BB86-8143C4A91D91}" dt="2025-05-30T14:27:46.066" v="6322" actId="26606"/>
          <ac:spMkLst>
            <pc:docMk/>
            <pc:sldMk cId="3203667889" sldId="286"/>
            <ac:spMk id="104" creationId="{BACC6370-2D7E-4714-9D71-7542949D7D5D}"/>
          </ac:spMkLst>
        </pc:spChg>
        <pc:spChg chg="add del">
          <ac:chgData name="Kenneth Copas" userId="acf87e8c-e0c4-48a9-850b-6aa06780f160" providerId="ADAL" clId="{774A18C4-AB25-47E3-BB86-8143C4A91D91}" dt="2025-05-30T14:27:46.066" v="6322" actId="26606"/>
          <ac:spMkLst>
            <pc:docMk/>
            <pc:sldMk cId="3203667889" sldId="286"/>
            <ac:spMk id="105" creationId="{F68B3F68-107C-434F-AA38-110D5EA91B85}"/>
          </ac:spMkLst>
        </pc:spChg>
        <pc:spChg chg="add del">
          <ac:chgData name="Kenneth Copas" userId="acf87e8c-e0c4-48a9-850b-6aa06780f160" providerId="ADAL" clId="{774A18C4-AB25-47E3-BB86-8143C4A91D91}" dt="2025-05-30T14:27:46.066" v="6322" actId="26606"/>
          <ac:spMkLst>
            <pc:docMk/>
            <pc:sldMk cId="3203667889" sldId="286"/>
            <ac:spMk id="106" creationId="{AAD0DBB9-1A4B-4391-81D4-CB19F9AB918A}"/>
          </ac:spMkLst>
        </pc:spChg>
        <pc:spChg chg="add del">
          <ac:chgData name="Kenneth Copas" userId="acf87e8c-e0c4-48a9-850b-6aa06780f160" providerId="ADAL" clId="{774A18C4-AB25-47E3-BB86-8143C4A91D91}" dt="2025-05-30T14:27:46.066" v="6322" actId="26606"/>
          <ac:spMkLst>
            <pc:docMk/>
            <pc:sldMk cId="3203667889" sldId="286"/>
            <ac:spMk id="107" creationId="{063BBA22-50EA-4C4D-BE05-F1CE4E63AA56}"/>
          </ac:spMkLst>
        </pc:spChg>
        <pc:spChg chg="add del">
          <ac:chgData name="Kenneth Copas" userId="acf87e8c-e0c4-48a9-850b-6aa06780f160" providerId="ADAL" clId="{774A18C4-AB25-47E3-BB86-8143C4A91D91}" dt="2025-05-30T14:27:47.989" v="6324" actId="26606"/>
          <ac:spMkLst>
            <pc:docMk/>
            <pc:sldMk cId="3203667889" sldId="286"/>
            <ac:spMk id="110" creationId="{56E9B3E6-E277-4D68-BA48-9CB43FFBD6E2}"/>
          </ac:spMkLst>
        </pc:spChg>
        <pc:spChg chg="add del">
          <ac:chgData name="Kenneth Copas" userId="acf87e8c-e0c4-48a9-850b-6aa06780f160" providerId="ADAL" clId="{774A18C4-AB25-47E3-BB86-8143C4A91D91}" dt="2025-05-30T14:27:47.989" v="6324" actId="26606"/>
          <ac:spMkLst>
            <pc:docMk/>
            <pc:sldMk cId="3203667889" sldId="286"/>
            <ac:spMk id="115" creationId="{D5B0017B-2ECA-49AF-B397-DC140825DF8D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19" creationId="{BACC6370-2D7E-4714-9D71-7542949D7D5D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20" creationId="{F68B3F68-107C-434F-AA38-110D5EA91B85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21" creationId="{AAD0DBB9-1A4B-4391-81D4-CB19F9AB918A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22" creationId="{063BBA22-50EA-4C4D-BE05-F1CE4E63AA56}"/>
          </ac:spMkLst>
        </pc:spChg>
        <pc:grpChg chg="add del">
          <ac:chgData name="Kenneth Copas" userId="acf87e8c-e0c4-48a9-850b-6aa06780f160" providerId="ADAL" clId="{774A18C4-AB25-47E3-BB86-8143C4A91D91}" dt="2025-05-30T14:27:23.871" v="6296" actId="26606"/>
          <ac:grpSpMkLst>
            <pc:docMk/>
            <pc:sldMk cId="3203667889" sldId="286"/>
            <ac:grpSpMk id="19" creationId="{AE1C45F0-260A-458C-96ED-C1F6D2151219}"/>
          </ac:grpSpMkLst>
        </pc:grpChg>
        <pc:grpChg chg="add del">
          <ac:chgData name="Kenneth Copas" userId="acf87e8c-e0c4-48a9-850b-6aa06780f160" providerId="ADAL" clId="{774A18C4-AB25-47E3-BB86-8143C4A91D91}" dt="2025-05-30T14:27:25.053" v="6298" actId="26606"/>
          <ac:grpSpMkLst>
            <pc:docMk/>
            <pc:sldMk cId="3203667889" sldId="286"/>
            <ac:grpSpMk id="29" creationId="{A58DCE86-9AE1-46D1-96D6-04B8B3EDF6FA}"/>
          </ac:grpSpMkLst>
        </pc:grpChg>
        <pc:grpChg chg="add del">
          <ac:chgData name="Kenneth Copas" userId="acf87e8c-e0c4-48a9-850b-6aa06780f160" providerId="ADAL" clId="{774A18C4-AB25-47E3-BB86-8143C4A91D91}" dt="2025-05-30T14:27:25.053" v="6298" actId="26606"/>
          <ac:grpSpMkLst>
            <pc:docMk/>
            <pc:sldMk cId="3203667889" sldId="286"/>
            <ac:grpSpMk id="37" creationId="{23B58CC6-A99E-43AF-A467-256F19287FB8}"/>
          </ac:grpSpMkLst>
        </pc:grpChg>
        <pc:grpChg chg="add del">
          <ac:chgData name="Kenneth Copas" userId="acf87e8c-e0c4-48a9-850b-6aa06780f160" providerId="ADAL" clId="{774A18C4-AB25-47E3-BB86-8143C4A91D91}" dt="2025-05-30T14:27:25.053" v="6298" actId="26606"/>
          <ac:grpSpMkLst>
            <pc:docMk/>
            <pc:sldMk cId="3203667889" sldId="286"/>
            <ac:grpSpMk id="45" creationId="{80E95A5C-1E97-41C3-9DEC-245FF6DEBF1F}"/>
          </ac:grpSpMkLst>
        </pc:grpChg>
        <pc:grpChg chg="add del">
          <ac:chgData name="Kenneth Copas" userId="acf87e8c-e0c4-48a9-850b-6aa06780f160" providerId="ADAL" clId="{774A18C4-AB25-47E3-BB86-8143C4A91D91}" dt="2025-05-30T14:27:33.771" v="6310" actId="26606"/>
          <ac:grpSpMkLst>
            <pc:docMk/>
            <pc:sldMk cId="3203667889" sldId="286"/>
            <ac:grpSpMk id="77" creationId="{25EE5136-01F1-466C-962D-BA9B4C6757AA}"/>
          </ac:grpSpMkLst>
        </pc:grpChg>
        <pc:grpChg chg="add del">
          <ac:chgData name="Kenneth Copas" userId="acf87e8c-e0c4-48a9-850b-6aa06780f160" providerId="ADAL" clId="{774A18C4-AB25-47E3-BB86-8143C4A91D91}" dt="2025-05-30T14:27:34.914" v="6312" actId="26606"/>
          <ac:grpSpMkLst>
            <pc:docMk/>
            <pc:sldMk cId="3203667889" sldId="286"/>
            <ac:grpSpMk id="87" creationId="{C5F6476F-D303-44D3-B30F-1BA348F0F64A}"/>
          </ac:grpSpMkLst>
        </pc:grpChg>
        <pc:grpChg chg="add del">
          <ac:chgData name="Kenneth Copas" userId="acf87e8c-e0c4-48a9-850b-6aa06780f160" providerId="ADAL" clId="{774A18C4-AB25-47E3-BB86-8143C4A91D91}" dt="2025-05-30T14:27:47.989" v="6324" actId="26606"/>
          <ac:grpSpMkLst>
            <pc:docMk/>
            <pc:sldMk cId="3203667889" sldId="286"/>
            <ac:grpSpMk id="111" creationId="{AE1C45F0-260A-458C-96ED-C1F6D2151219}"/>
          </ac:grpSpMkLst>
        </pc:grpChg>
        <pc:graphicFrameChg chg="add del">
          <ac:chgData name="Kenneth Copas" userId="acf87e8c-e0c4-48a9-850b-6aa06780f160" providerId="ADAL" clId="{774A18C4-AB25-47E3-BB86-8143C4A91D91}" dt="2025-05-30T14:27:22.168" v="6294" actId="26606"/>
          <ac:graphicFrameMkLst>
            <pc:docMk/>
            <pc:sldMk cId="3203667889" sldId="286"/>
            <ac:graphicFrameMk id="5" creationId="{937E1B2D-51BE-E284-1FB9-D4C68D4DE2A7}"/>
          </ac:graphicFrameMkLst>
        </pc:graphicFrameChg>
        <pc:graphicFrameChg chg="add del">
          <ac:chgData name="Kenneth Copas" userId="acf87e8c-e0c4-48a9-850b-6aa06780f160" providerId="ADAL" clId="{774A18C4-AB25-47E3-BB86-8143C4A91D91}" dt="2025-05-30T14:27:23.871" v="6296" actId="26606"/>
          <ac:graphicFrameMkLst>
            <pc:docMk/>
            <pc:sldMk cId="3203667889" sldId="286"/>
            <ac:graphicFrameMk id="21" creationId="{DD1F0A00-73D5-9594-040C-3BAA65102D36}"/>
          </ac:graphicFrameMkLst>
        </pc:graphicFrameChg>
        <pc:graphicFrameChg chg="add del">
          <ac:chgData name="Kenneth Copas" userId="acf87e8c-e0c4-48a9-850b-6aa06780f160" providerId="ADAL" clId="{774A18C4-AB25-47E3-BB86-8143C4A91D91}" dt="2025-05-30T14:27:25.053" v="6298" actId="26606"/>
          <ac:graphicFrameMkLst>
            <pc:docMk/>
            <pc:sldMk cId="3203667889" sldId="286"/>
            <ac:graphicFrameMk id="48" creationId="{2B462722-C0B3-A4DD-3EE0-F22A30AD7D83}"/>
          </ac:graphicFrameMkLst>
        </pc:graphicFrameChg>
        <pc:graphicFrameChg chg="add del">
          <ac:chgData name="Kenneth Copas" userId="acf87e8c-e0c4-48a9-850b-6aa06780f160" providerId="ADAL" clId="{774A18C4-AB25-47E3-BB86-8143C4A91D91}" dt="2025-05-30T14:27:27.892" v="6302" actId="26606"/>
          <ac:graphicFrameMkLst>
            <pc:docMk/>
            <pc:sldMk cId="3203667889" sldId="286"/>
            <ac:graphicFrameMk id="60" creationId="{3D666972-D4B1-F9E8-A1BC-4C1786A5E120}"/>
          </ac:graphicFrameMkLst>
        </pc:graphicFrameChg>
        <pc:graphicFrameChg chg="add del">
          <ac:chgData name="Kenneth Copas" userId="acf87e8c-e0c4-48a9-850b-6aa06780f160" providerId="ADAL" clId="{774A18C4-AB25-47E3-BB86-8143C4A91D91}" dt="2025-05-30T14:27:32.846" v="6308" actId="26606"/>
          <ac:graphicFrameMkLst>
            <pc:docMk/>
            <pc:sldMk cId="3203667889" sldId="286"/>
            <ac:graphicFrameMk id="72" creationId="{AA9AB258-B640-B1C6-6DE7-AFF244AA017B}"/>
          </ac:graphicFrameMkLst>
        </pc:graphicFrameChg>
        <pc:graphicFrameChg chg="add del">
          <ac:chgData name="Kenneth Copas" userId="acf87e8c-e0c4-48a9-850b-6aa06780f160" providerId="ADAL" clId="{774A18C4-AB25-47E3-BB86-8143C4A91D91}" dt="2025-05-30T14:27:38.064" v="6314" actId="26606"/>
          <ac:graphicFrameMkLst>
            <pc:docMk/>
            <pc:sldMk cId="3203667889" sldId="286"/>
            <ac:graphicFrameMk id="92" creationId="{DCAF2F3A-9340-95F1-8E8F-B7B13E65C0F9}"/>
          </ac:graphicFrameMkLst>
        </pc:graphicFrameChg>
        <pc:graphicFrameChg chg="add del">
          <ac:chgData name="Kenneth Copas" userId="acf87e8c-e0c4-48a9-850b-6aa06780f160" providerId="ADAL" clId="{774A18C4-AB25-47E3-BB86-8143C4A91D91}" dt="2025-05-30T14:27:40.151" v="6316" actId="26606"/>
          <ac:graphicFrameMkLst>
            <pc:docMk/>
            <pc:sldMk cId="3203667889" sldId="286"/>
            <ac:graphicFrameMk id="98" creationId="{937E1B2D-51BE-E284-1FB9-D4C68D4DE2A7}"/>
          </ac:graphicFrameMkLst>
        </pc:graphicFrameChg>
        <pc:graphicFrameChg chg="add del">
          <ac:chgData name="Kenneth Copas" userId="acf87e8c-e0c4-48a9-850b-6aa06780f160" providerId="ADAL" clId="{774A18C4-AB25-47E3-BB86-8143C4A91D91}" dt="2025-05-30T14:27:42.478" v="6318" actId="26606"/>
          <ac:graphicFrameMkLst>
            <pc:docMk/>
            <pc:sldMk cId="3203667889" sldId="286"/>
            <ac:graphicFrameMk id="100" creationId="{87EDEA9B-8C4E-39D5-5452-6DDC81E9B381}"/>
          </ac:graphicFrameMkLst>
        </pc:graphicFrameChg>
        <pc:graphicFrameChg chg="add del">
          <ac:chgData name="Kenneth Copas" userId="acf87e8c-e0c4-48a9-850b-6aa06780f160" providerId="ADAL" clId="{774A18C4-AB25-47E3-BB86-8143C4A91D91}" dt="2025-05-30T14:27:45.398" v="6320" actId="26606"/>
          <ac:graphicFrameMkLst>
            <pc:docMk/>
            <pc:sldMk cId="3203667889" sldId="286"/>
            <ac:graphicFrameMk id="102" creationId="{FC305CB3-A94A-5F10-A463-DA83CDB8318F}"/>
          </ac:graphicFrameMkLst>
        </pc:graphicFrameChg>
        <pc:graphicFrameChg chg="add del">
          <ac:chgData name="Kenneth Copas" userId="acf87e8c-e0c4-48a9-850b-6aa06780f160" providerId="ADAL" clId="{774A18C4-AB25-47E3-BB86-8143C4A91D91}" dt="2025-05-30T14:27:46.066" v="6322" actId="26606"/>
          <ac:graphicFrameMkLst>
            <pc:docMk/>
            <pc:sldMk cId="3203667889" sldId="286"/>
            <ac:graphicFrameMk id="108" creationId="{937E1B2D-51BE-E284-1FB9-D4C68D4DE2A7}"/>
          </ac:graphicFrameMkLst>
        </pc:graphicFrameChg>
        <pc:graphicFrameChg chg="add del">
          <ac:chgData name="Kenneth Copas" userId="acf87e8c-e0c4-48a9-850b-6aa06780f160" providerId="ADAL" clId="{774A18C4-AB25-47E3-BB86-8143C4A91D91}" dt="2025-05-30T14:27:47.989" v="6324" actId="26606"/>
          <ac:graphicFrameMkLst>
            <pc:docMk/>
            <pc:sldMk cId="3203667889" sldId="286"/>
            <ac:graphicFrameMk id="117" creationId="{DD1F0A00-73D5-9594-040C-3BAA65102D36}"/>
          </ac:graphicFrameMkLst>
        </pc:graphicFrameChg>
        <pc:graphicFrameChg chg="add mod">
          <ac:chgData name="Kenneth Copas" userId="acf87e8c-e0c4-48a9-850b-6aa06780f160" providerId="ADAL" clId="{774A18C4-AB25-47E3-BB86-8143C4A91D91}" dt="2025-05-30T14:32:27.703" v="6389"/>
          <ac:graphicFrameMkLst>
            <pc:docMk/>
            <pc:sldMk cId="3203667889" sldId="286"/>
            <ac:graphicFrameMk id="123" creationId="{937E1B2D-51BE-E284-1FB9-D4C68D4DE2A7}"/>
          </ac:graphicFrameMkLst>
        </pc:graphicFrameChg>
        <pc:picChg chg="add del">
          <ac:chgData name="Kenneth Copas" userId="acf87e8c-e0c4-48a9-850b-6aa06780f160" providerId="ADAL" clId="{774A18C4-AB25-47E3-BB86-8143C4A91D91}" dt="2025-05-30T14:27:32.846" v="6308" actId="26606"/>
          <ac:picMkLst>
            <pc:docMk/>
            <pc:sldMk cId="3203667889" sldId="286"/>
            <ac:picMk id="6" creationId="{948FDB54-BB43-61C5-B415-011D46BCB788}"/>
          </ac:picMkLst>
        </pc:picChg>
        <pc:picChg chg="add del">
          <ac:chgData name="Kenneth Copas" userId="acf87e8c-e0c4-48a9-850b-6aa06780f160" providerId="ADAL" clId="{774A18C4-AB25-47E3-BB86-8143C4A91D91}" dt="2025-05-30T14:27:33.771" v="6310" actId="26606"/>
          <ac:picMkLst>
            <pc:docMk/>
            <pc:sldMk cId="3203667889" sldId="286"/>
            <ac:picMk id="7" creationId="{9B4812EF-296D-77BC-1CF5-B4BC3E853D5B}"/>
          </ac:picMkLst>
        </pc:picChg>
        <pc:picChg chg="add del">
          <ac:chgData name="Kenneth Copas" userId="acf87e8c-e0c4-48a9-850b-6aa06780f160" providerId="ADAL" clId="{774A18C4-AB25-47E3-BB86-8143C4A91D91}" dt="2025-05-30T14:27:26.445" v="6300" actId="26606"/>
          <ac:picMkLst>
            <pc:docMk/>
            <pc:sldMk cId="3203667889" sldId="286"/>
            <ac:picMk id="52" creationId="{6BA8131E-362F-F61A-678E-AC3C3DD9A029}"/>
          </ac:picMkLst>
        </pc:picChg>
        <pc:picChg chg="add del">
          <ac:chgData name="Kenneth Copas" userId="acf87e8c-e0c4-48a9-850b-6aa06780f160" providerId="ADAL" clId="{774A18C4-AB25-47E3-BB86-8143C4A91D91}" dt="2025-05-30T14:27:29.234" v="6304" actId="26606"/>
          <ac:picMkLst>
            <pc:docMk/>
            <pc:sldMk cId="3203667889" sldId="286"/>
            <ac:picMk id="65" creationId="{DD20827B-4CD9-8EFB-2585-3BA6AB3C3FA3}"/>
          </ac:picMkLst>
        </pc:picChg>
        <pc:picChg chg="add del">
          <ac:chgData name="Kenneth Copas" userId="acf87e8c-e0c4-48a9-850b-6aa06780f160" providerId="ADAL" clId="{774A18C4-AB25-47E3-BB86-8143C4A91D91}" dt="2025-05-30T14:27:34.914" v="6312" actId="26606"/>
          <ac:picMkLst>
            <pc:docMk/>
            <pc:sldMk cId="3203667889" sldId="286"/>
            <ac:picMk id="85" creationId="{01002495-7C0B-9AF1-3702-4F0F9A841FB1}"/>
          </ac:picMkLst>
        </pc:picChg>
        <pc:cxnChg chg="add del">
          <ac:chgData name="Kenneth Copas" userId="acf87e8c-e0c4-48a9-850b-6aa06780f160" providerId="ADAL" clId="{774A18C4-AB25-47E3-BB86-8143C4A91D91}" dt="2025-05-30T14:27:23.871" v="6296" actId="26606"/>
          <ac:cxnSpMkLst>
            <pc:docMk/>
            <pc:sldMk cId="3203667889" sldId="286"/>
            <ac:cxnSpMk id="18" creationId="{6CF1BAF6-AD41-4082-B212-8A1F9A2E8779}"/>
          </ac:cxnSpMkLst>
        </pc:cxnChg>
        <pc:cxnChg chg="add del">
          <ac:chgData name="Kenneth Copas" userId="acf87e8c-e0c4-48a9-850b-6aa06780f160" providerId="ADAL" clId="{774A18C4-AB25-47E3-BB86-8143C4A91D91}" dt="2025-05-30T14:27:47.989" v="6324" actId="26606"/>
          <ac:cxnSpMkLst>
            <pc:docMk/>
            <pc:sldMk cId="3203667889" sldId="286"/>
            <ac:cxnSpMk id="116" creationId="{6CF1BAF6-AD41-4082-B212-8A1F9A2E8779}"/>
          </ac:cxnSpMkLst>
        </pc:cxnChg>
      </pc:sldChg>
      <pc:sldChg chg="addSp delSp modSp add mod delAnim modAnim">
        <pc:chgData name="Kenneth Copas" userId="acf87e8c-e0c4-48a9-850b-6aa06780f160" providerId="ADAL" clId="{774A18C4-AB25-47E3-BB86-8143C4A91D91}" dt="2025-05-30T14:55:52.368" v="6543" actId="20577"/>
        <pc:sldMkLst>
          <pc:docMk/>
          <pc:sldMk cId="584810815" sldId="287"/>
        </pc:sldMkLst>
        <pc:spChg chg="add mod">
          <ac:chgData name="Kenneth Copas" userId="acf87e8c-e0c4-48a9-850b-6aa06780f160" providerId="ADAL" clId="{774A18C4-AB25-47E3-BB86-8143C4A91D91}" dt="2025-05-30T14:49:43.381" v="6505" actId="1076"/>
          <ac:spMkLst>
            <pc:docMk/>
            <pc:sldMk cId="584810815" sldId="287"/>
            <ac:spMk id="2" creationId="{30901AEE-291A-20EA-5635-E348019F964D}"/>
          </ac:spMkLst>
        </pc:spChg>
        <pc:spChg chg="del">
          <ac:chgData name="Kenneth Copas" userId="acf87e8c-e0c4-48a9-850b-6aa06780f160" providerId="ADAL" clId="{774A18C4-AB25-47E3-BB86-8143C4A91D91}" dt="2025-05-30T14:35:36.928" v="6460" actId="478"/>
          <ac:spMkLst>
            <pc:docMk/>
            <pc:sldMk cId="584810815" sldId="287"/>
            <ac:spMk id="5" creationId="{79483F10-C521-5490-0AE5-9EE77FEECB14}"/>
          </ac:spMkLst>
        </pc:spChg>
        <pc:spChg chg="add mod">
          <ac:chgData name="Kenneth Copas" userId="acf87e8c-e0c4-48a9-850b-6aa06780f160" providerId="ADAL" clId="{774A18C4-AB25-47E3-BB86-8143C4A91D91}" dt="2025-05-30T14:55:52.368" v="6543" actId="20577"/>
          <ac:spMkLst>
            <pc:docMk/>
            <pc:sldMk cId="584810815" sldId="287"/>
            <ac:spMk id="7" creationId="{EE0E4F30-6202-F1F4-3E2D-D91CFB7A9D1E}"/>
          </ac:spMkLst>
        </pc:spChg>
        <pc:spChg chg="del">
          <ac:chgData name="Kenneth Copas" userId="acf87e8c-e0c4-48a9-850b-6aa06780f160" providerId="ADAL" clId="{774A18C4-AB25-47E3-BB86-8143C4A91D91}" dt="2025-05-30T14:38:45.540" v="6492" actId="478"/>
          <ac:spMkLst>
            <pc:docMk/>
            <pc:sldMk cId="584810815" sldId="287"/>
            <ac:spMk id="9" creationId="{9D7C60FC-E4E9-FE9D-DA15-EA151435E294}"/>
          </ac:spMkLst>
        </pc:spChg>
        <pc:spChg chg="mod">
          <ac:chgData name="Kenneth Copas" userId="acf87e8c-e0c4-48a9-850b-6aa06780f160" providerId="ADAL" clId="{774A18C4-AB25-47E3-BB86-8143C4A91D91}" dt="2025-05-30T14:33:06.850" v="6405" actId="20577"/>
          <ac:spMkLst>
            <pc:docMk/>
            <pc:sldMk cId="584810815" sldId="287"/>
            <ac:spMk id="12" creationId="{69C2B421-86CB-BD8A-53EF-1EEB7C47D20C}"/>
          </ac:spMkLst>
        </pc:spChg>
        <pc:spChg chg="del mod">
          <ac:chgData name="Kenneth Copas" userId="acf87e8c-e0c4-48a9-850b-6aa06780f160" providerId="ADAL" clId="{774A18C4-AB25-47E3-BB86-8143C4A91D91}" dt="2025-05-30T14:38:04.292" v="6486" actId="478"/>
          <ac:spMkLst>
            <pc:docMk/>
            <pc:sldMk cId="584810815" sldId="287"/>
            <ac:spMk id="13" creationId="{F5B29D16-D8DA-E972-5EEF-38512FF912C4}"/>
          </ac:spMkLst>
        </pc:spChg>
        <pc:spChg chg="mod">
          <ac:chgData name="Kenneth Copas" userId="acf87e8c-e0c4-48a9-850b-6aa06780f160" providerId="ADAL" clId="{774A18C4-AB25-47E3-BB86-8143C4A91D91}" dt="2025-05-30T14:49:43.381" v="6505" actId="1076"/>
          <ac:spMkLst>
            <pc:docMk/>
            <pc:sldMk cId="584810815" sldId="287"/>
            <ac:spMk id="14" creationId="{000254C5-2B6E-C812-B4A1-C95A30B528A7}"/>
          </ac:spMkLst>
        </pc:spChg>
        <pc:spChg chg="del mod">
          <ac:chgData name="Kenneth Copas" userId="acf87e8c-e0c4-48a9-850b-6aa06780f160" providerId="ADAL" clId="{774A18C4-AB25-47E3-BB86-8143C4A91D91}" dt="2025-05-30T14:50:37.163" v="6512" actId="478"/>
          <ac:spMkLst>
            <pc:docMk/>
            <pc:sldMk cId="584810815" sldId="287"/>
            <ac:spMk id="15" creationId="{D73C5B25-9C87-83B3-5397-A72155EF724B}"/>
          </ac:spMkLst>
        </pc:spChg>
        <pc:spChg chg="del mod">
          <ac:chgData name="Kenneth Copas" userId="acf87e8c-e0c4-48a9-850b-6aa06780f160" providerId="ADAL" clId="{774A18C4-AB25-47E3-BB86-8143C4A91D91}" dt="2025-05-30T14:37:52.101" v="6485" actId="478"/>
          <ac:spMkLst>
            <pc:docMk/>
            <pc:sldMk cId="584810815" sldId="287"/>
            <ac:spMk id="16" creationId="{A24CE484-54F9-F21D-FCB4-80B3D83CF7F5}"/>
          </ac:spMkLst>
        </pc:spChg>
        <pc:spChg chg="add del mod">
          <ac:chgData name="Kenneth Copas" userId="acf87e8c-e0c4-48a9-850b-6aa06780f160" providerId="ADAL" clId="{774A18C4-AB25-47E3-BB86-8143C4A91D91}" dt="2025-05-30T14:38:44.567" v="6491" actId="478"/>
          <ac:spMkLst>
            <pc:docMk/>
            <pc:sldMk cId="584810815" sldId="287"/>
            <ac:spMk id="17" creationId="{7B511C78-0610-CD5D-A352-2BCEB5F7255B}"/>
          </ac:spMkLst>
        </pc:spChg>
        <pc:spChg chg="add mod">
          <ac:chgData name="Kenneth Copas" userId="acf87e8c-e0c4-48a9-850b-6aa06780f160" providerId="ADAL" clId="{774A18C4-AB25-47E3-BB86-8143C4A91D91}" dt="2025-05-30T14:49:59.807" v="6507" actId="1076"/>
          <ac:spMkLst>
            <pc:docMk/>
            <pc:sldMk cId="584810815" sldId="287"/>
            <ac:spMk id="19" creationId="{D3933ACF-180D-740A-A414-4AD2AF049575}"/>
          </ac:spMkLst>
        </pc:spChg>
        <pc:spChg chg="add mod">
          <ac:chgData name="Kenneth Copas" userId="acf87e8c-e0c4-48a9-850b-6aa06780f160" providerId="ADAL" clId="{774A18C4-AB25-47E3-BB86-8143C4A91D91}" dt="2025-05-30T14:51:13.413" v="6518" actId="20577"/>
          <ac:spMkLst>
            <pc:docMk/>
            <pc:sldMk cId="584810815" sldId="287"/>
            <ac:spMk id="22" creationId="{CDDF174D-9B38-3A9B-4749-98496A37A94E}"/>
          </ac:spMkLst>
        </pc:spChg>
        <pc:picChg chg="del">
          <ac:chgData name="Kenneth Copas" userId="acf87e8c-e0c4-48a9-850b-6aa06780f160" providerId="ADAL" clId="{774A18C4-AB25-47E3-BB86-8143C4A91D91}" dt="2025-05-30T14:35:41.818" v="6462" actId="478"/>
          <ac:picMkLst>
            <pc:docMk/>
            <pc:sldMk cId="584810815" sldId="287"/>
            <ac:picMk id="4" creationId="{FCC69AE0-4C7A-B55E-C5C4-7F8BE1DDA642}"/>
          </ac:picMkLst>
        </pc:picChg>
        <pc:picChg chg="add mod">
          <ac:chgData name="Kenneth Copas" userId="acf87e8c-e0c4-48a9-850b-6aa06780f160" providerId="ADAL" clId="{774A18C4-AB25-47E3-BB86-8143C4A91D91}" dt="2025-05-30T14:49:43.381" v="6505" actId="1076"/>
          <ac:picMkLst>
            <pc:docMk/>
            <pc:sldMk cId="584810815" sldId="287"/>
            <ac:picMk id="6" creationId="{2641FE38-7B11-47EC-0314-5F18B07BE978}"/>
          </ac:picMkLst>
        </pc:picChg>
        <pc:picChg chg="del">
          <ac:chgData name="Kenneth Copas" userId="acf87e8c-e0c4-48a9-850b-6aa06780f160" providerId="ADAL" clId="{774A18C4-AB25-47E3-BB86-8143C4A91D91}" dt="2025-05-30T14:38:41.678" v="6490" actId="478"/>
          <ac:picMkLst>
            <pc:docMk/>
            <pc:sldMk cId="584810815" sldId="287"/>
            <ac:picMk id="8" creationId="{F923A900-2F6B-FA08-A421-A5EECC378BFB}"/>
          </ac:picMkLst>
        </pc:picChg>
        <pc:picChg chg="del">
          <ac:chgData name="Kenneth Copas" userId="acf87e8c-e0c4-48a9-850b-6aa06780f160" providerId="ADAL" clId="{774A18C4-AB25-47E3-BB86-8143C4A91D91}" dt="2025-05-30T14:37:47.014" v="6483" actId="478"/>
          <ac:picMkLst>
            <pc:docMk/>
            <pc:sldMk cId="584810815" sldId="287"/>
            <ac:picMk id="11" creationId="{1F602ECA-11CF-EB2F-8D9E-9B54CD98DA5C}"/>
          </ac:picMkLst>
        </pc:picChg>
        <pc:picChg chg="add del mod">
          <ac:chgData name="Kenneth Copas" userId="acf87e8c-e0c4-48a9-850b-6aa06780f160" providerId="ADAL" clId="{774A18C4-AB25-47E3-BB86-8143C4A91D91}" dt="2025-05-30T14:39:10.890" v="6497" actId="478"/>
          <ac:picMkLst>
            <pc:docMk/>
            <pc:sldMk cId="584810815" sldId="287"/>
            <ac:picMk id="18" creationId="{4B9A3F37-845B-482F-1331-0C2473798725}"/>
          </ac:picMkLst>
        </pc:picChg>
        <pc:picChg chg="add mod">
          <ac:chgData name="Kenneth Copas" userId="acf87e8c-e0c4-48a9-850b-6aa06780f160" providerId="ADAL" clId="{774A18C4-AB25-47E3-BB86-8143C4A91D91}" dt="2025-05-30T14:50:56.830" v="6514" actId="1076"/>
          <ac:picMkLst>
            <pc:docMk/>
            <pc:sldMk cId="584810815" sldId="287"/>
            <ac:picMk id="21" creationId="{BEDAF339-E7D3-5950-8340-283F540CE7A9}"/>
          </ac:picMkLst>
        </pc:picChg>
      </pc:sldChg>
      <pc:sldChg chg="addSp delSp modSp add mod addAnim delAnim modAnim">
        <pc:chgData name="Kenneth Copas" userId="acf87e8c-e0c4-48a9-850b-6aa06780f160" providerId="ADAL" clId="{774A18C4-AB25-47E3-BB86-8143C4A91D91}" dt="2025-05-30T15:50:38.115" v="6740"/>
        <pc:sldMkLst>
          <pc:docMk/>
          <pc:sldMk cId="433942857" sldId="288"/>
        </pc:sldMkLst>
        <pc:spChg chg="add del mod">
          <ac:chgData name="Kenneth Copas" userId="acf87e8c-e0c4-48a9-850b-6aa06780f160" providerId="ADAL" clId="{774A18C4-AB25-47E3-BB86-8143C4A91D91}" dt="2025-05-30T15:46:11.412" v="6632" actId="478"/>
          <ac:spMkLst>
            <pc:docMk/>
            <pc:sldMk cId="433942857" sldId="288"/>
            <ac:spMk id="3" creationId="{C478539C-82FA-408D-2012-217F6B7AB4FF}"/>
          </ac:spMkLst>
        </pc:spChg>
        <pc:spChg chg="add del">
          <ac:chgData name="Kenneth Copas" userId="acf87e8c-e0c4-48a9-850b-6aa06780f160" providerId="ADAL" clId="{774A18C4-AB25-47E3-BB86-8143C4A91D91}" dt="2025-05-30T15:46:25.736" v="6637" actId="478"/>
          <ac:spMkLst>
            <pc:docMk/>
            <pc:sldMk cId="433942857" sldId="288"/>
            <ac:spMk id="5" creationId="{2CA12390-2941-BE0E-05F9-C74B138D0E79}"/>
          </ac:spMkLst>
        </pc:spChg>
        <pc:spChg chg="add mod">
          <ac:chgData name="Kenneth Copas" userId="acf87e8c-e0c4-48a9-850b-6aa06780f160" providerId="ADAL" clId="{774A18C4-AB25-47E3-BB86-8143C4A91D91}" dt="2025-05-30T15:47:47.422" v="6652" actId="1076"/>
          <ac:spMkLst>
            <pc:docMk/>
            <pc:sldMk cId="433942857" sldId="288"/>
            <ac:spMk id="7" creationId="{FD00F5D8-6004-B12E-C291-550D644B076F}"/>
          </ac:spMkLst>
        </pc:spChg>
        <pc:spChg chg="add del">
          <ac:chgData name="Kenneth Copas" userId="acf87e8c-e0c4-48a9-850b-6aa06780f160" providerId="ADAL" clId="{774A18C4-AB25-47E3-BB86-8143C4A91D91}" dt="2025-05-30T15:46:25.736" v="6637" actId="478"/>
          <ac:spMkLst>
            <pc:docMk/>
            <pc:sldMk cId="433942857" sldId="288"/>
            <ac:spMk id="9" creationId="{B0A5856A-5632-E31B-B35D-AC2DA1C8D1F8}"/>
          </ac:spMkLst>
        </pc:spChg>
        <pc:spChg chg="mod">
          <ac:chgData name="Kenneth Copas" userId="acf87e8c-e0c4-48a9-850b-6aa06780f160" providerId="ADAL" clId="{774A18C4-AB25-47E3-BB86-8143C4A91D91}" dt="2025-05-30T14:33:24.902" v="6439" actId="14100"/>
          <ac:spMkLst>
            <pc:docMk/>
            <pc:sldMk cId="433942857" sldId="288"/>
            <ac:spMk id="12" creationId="{2A031A77-9648-BC43-8F07-67E87486DF21}"/>
          </ac:spMkLst>
        </pc:spChg>
        <pc:spChg chg="add del">
          <ac:chgData name="Kenneth Copas" userId="acf87e8c-e0c4-48a9-850b-6aa06780f160" providerId="ADAL" clId="{774A18C4-AB25-47E3-BB86-8143C4A91D91}" dt="2025-05-30T15:46:25.736" v="6637" actId="478"/>
          <ac:spMkLst>
            <pc:docMk/>
            <pc:sldMk cId="433942857" sldId="288"/>
            <ac:spMk id="13" creationId="{88FBFB82-CFA9-58A3-19D7-BA3A7F8BB002}"/>
          </ac:spMkLst>
        </pc:spChg>
        <pc:spChg chg="add del mod">
          <ac:chgData name="Kenneth Copas" userId="acf87e8c-e0c4-48a9-850b-6aa06780f160" providerId="ADAL" clId="{774A18C4-AB25-47E3-BB86-8143C4A91D91}" dt="2025-05-30T15:47:12.403" v="6647" actId="1076"/>
          <ac:spMkLst>
            <pc:docMk/>
            <pc:sldMk cId="433942857" sldId="288"/>
            <ac:spMk id="14" creationId="{A5E5C198-6A64-9525-D6A4-C13CC0E01C90}"/>
          </ac:spMkLst>
        </pc:spChg>
        <pc:spChg chg="add del">
          <ac:chgData name="Kenneth Copas" userId="acf87e8c-e0c4-48a9-850b-6aa06780f160" providerId="ADAL" clId="{774A18C4-AB25-47E3-BB86-8143C4A91D91}" dt="2025-05-30T15:46:25.736" v="6637" actId="478"/>
          <ac:spMkLst>
            <pc:docMk/>
            <pc:sldMk cId="433942857" sldId="288"/>
            <ac:spMk id="15" creationId="{CC39DA22-9180-D7F0-DA02-E9A3F79901D6}"/>
          </ac:spMkLst>
        </pc:spChg>
        <pc:spChg chg="del mod">
          <ac:chgData name="Kenneth Copas" userId="acf87e8c-e0c4-48a9-850b-6aa06780f160" providerId="ADAL" clId="{774A18C4-AB25-47E3-BB86-8143C4A91D91}" dt="2025-05-30T15:46:13.238" v="6634" actId="478"/>
          <ac:spMkLst>
            <pc:docMk/>
            <pc:sldMk cId="433942857" sldId="288"/>
            <ac:spMk id="16" creationId="{3182549E-82D7-F514-8711-D4526902A50E}"/>
          </ac:spMkLst>
        </pc:spChg>
        <pc:spChg chg="add mod">
          <ac:chgData name="Kenneth Copas" userId="acf87e8c-e0c4-48a9-850b-6aa06780f160" providerId="ADAL" clId="{774A18C4-AB25-47E3-BB86-8143C4A91D91}" dt="2025-05-30T15:47:47.422" v="6652" actId="1076"/>
          <ac:spMkLst>
            <pc:docMk/>
            <pc:sldMk cId="433942857" sldId="288"/>
            <ac:spMk id="17" creationId="{CA7409C4-C699-EDC6-D092-10E6E6DD9761}"/>
          </ac:spMkLst>
        </pc:spChg>
        <pc:spChg chg="add mod">
          <ac:chgData name="Kenneth Copas" userId="acf87e8c-e0c4-48a9-850b-6aa06780f160" providerId="ADAL" clId="{774A18C4-AB25-47E3-BB86-8143C4A91D91}" dt="2025-05-30T15:50:06.298" v="6737" actId="1076"/>
          <ac:spMkLst>
            <pc:docMk/>
            <pc:sldMk cId="433942857" sldId="288"/>
            <ac:spMk id="18" creationId="{D8104336-1EB1-D96C-7A3C-50E76447CBB4}"/>
          </ac:spMkLst>
        </pc:spChg>
        <pc:spChg chg="add mod">
          <ac:chgData name="Kenneth Copas" userId="acf87e8c-e0c4-48a9-850b-6aa06780f160" providerId="ADAL" clId="{774A18C4-AB25-47E3-BB86-8143C4A91D91}" dt="2025-05-30T15:49:58.918" v="6736" actId="1076"/>
          <ac:spMkLst>
            <pc:docMk/>
            <pc:sldMk cId="433942857" sldId="288"/>
            <ac:spMk id="19" creationId="{31D7246C-B750-0B02-F15A-1E8BF6CD515F}"/>
          </ac:spMkLst>
        </pc:spChg>
        <pc:picChg chg="del">
          <ac:chgData name="Kenneth Copas" userId="acf87e8c-e0c4-48a9-850b-6aa06780f160" providerId="ADAL" clId="{774A18C4-AB25-47E3-BB86-8143C4A91D91}" dt="2025-05-30T15:46:08.709" v="6629" actId="478"/>
          <ac:picMkLst>
            <pc:docMk/>
            <pc:sldMk cId="433942857" sldId="288"/>
            <ac:picMk id="4" creationId="{D1C4CC83-42F3-943A-5E85-D567E69EE706}"/>
          </ac:picMkLst>
        </pc:picChg>
        <pc:picChg chg="add mod">
          <ac:chgData name="Kenneth Copas" userId="acf87e8c-e0c4-48a9-850b-6aa06780f160" providerId="ADAL" clId="{774A18C4-AB25-47E3-BB86-8143C4A91D91}" dt="2025-05-30T15:47:47.422" v="6652" actId="1076"/>
          <ac:picMkLst>
            <pc:docMk/>
            <pc:sldMk cId="433942857" sldId="288"/>
            <ac:picMk id="6" creationId="{35AD2E29-1BCC-6EF3-F69F-F4E906A035C9}"/>
          </ac:picMkLst>
        </pc:picChg>
        <pc:picChg chg="del">
          <ac:chgData name="Kenneth Copas" userId="acf87e8c-e0c4-48a9-850b-6aa06780f160" providerId="ADAL" clId="{774A18C4-AB25-47E3-BB86-8143C4A91D91}" dt="2025-05-30T15:46:09.610" v="6631" actId="478"/>
          <ac:picMkLst>
            <pc:docMk/>
            <pc:sldMk cId="433942857" sldId="288"/>
            <ac:picMk id="8" creationId="{2A4F91D3-C09A-2900-26FB-D85584749BE2}"/>
          </ac:picMkLst>
        </pc:picChg>
        <pc:picChg chg="add mod">
          <ac:chgData name="Kenneth Copas" userId="acf87e8c-e0c4-48a9-850b-6aa06780f160" providerId="ADAL" clId="{774A18C4-AB25-47E3-BB86-8143C4A91D91}" dt="2025-05-30T15:47:56.760" v="6654" actId="1076"/>
          <ac:picMkLst>
            <pc:docMk/>
            <pc:sldMk cId="433942857" sldId="288"/>
            <ac:picMk id="10" creationId="{40C7D004-0E44-7262-CFF5-320D357C4F40}"/>
          </ac:picMkLst>
        </pc:picChg>
        <pc:picChg chg="del">
          <ac:chgData name="Kenneth Copas" userId="acf87e8c-e0c4-48a9-850b-6aa06780f160" providerId="ADAL" clId="{774A18C4-AB25-47E3-BB86-8143C4A91D91}" dt="2025-05-30T15:46:09.230" v="6630" actId="478"/>
          <ac:picMkLst>
            <pc:docMk/>
            <pc:sldMk cId="433942857" sldId="288"/>
            <ac:picMk id="11" creationId="{19810E43-B6AF-9580-F2C0-F58F987B54E1}"/>
          </ac:picMkLst>
        </pc:picChg>
      </pc:sldChg>
      <pc:sldChg chg="add del">
        <pc:chgData name="Kenneth Copas" userId="acf87e8c-e0c4-48a9-850b-6aa06780f160" providerId="ADAL" clId="{774A18C4-AB25-47E3-BB86-8143C4A91D91}" dt="2025-05-30T17:08:19.151" v="7303"/>
        <pc:sldMkLst>
          <pc:docMk/>
          <pc:sldMk cId="1122046447" sldId="289"/>
        </pc:sldMkLst>
      </pc:sldChg>
      <pc:sldChg chg="addSp delSp modSp add del mod modAnim">
        <pc:chgData name="Kenneth Copas" userId="acf87e8c-e0c4-48a9-850b-6aa06780f160" providerId="ADAL" clId="{774A18C4-AB25-47E3-BB86-8143C4A91D91}" dt="2025-05-30T16:06:51.666" v="7298" actId="47"/>
        <pc:sldMkLst>
          <pc:docMk/>
          <pc:sldMk cId="1896662671" sldId="289"/>
        </pc:sldMkLst>
        <pc:spChg chg="add del mod">
          <ac:chgData name="Kenneth Copas" userId="acf87e8c-e0c4-48a9-850b-6aa06780f160" providerId="ADAL" clId="{774A18C4-AB25-47E3-BB86-8143C4A91D91}" dt="2025-05-30T15:54:18.395" v="6759" actId="478"/>
          <ac:spMkLst>
            <pc:docMk/>
            <pc:sldMk cId="1896662671" sldId="289"/>
            <ac:spMk id="2" creationId="{55AD1545-F86D-682E-2EB4-7A3FC2D332A3}"/>
          </ac:spMkLst>
        </pc:spChg>
        <pc:spChg chg="del">
          <ac:chgData name="Kenneth Copas" userId="acf87e8c-e0c4-48a9-850b-6aa06780f160" providerId="ADAL" clId="{774A18C4-AB25-47E3-BB86-8143C4A91D91}" dt="2025-05-30T15:54:15.993" v="6758" actId="478"/>
          <ac:spMkLst>
            <pc:docMk/>
            <pc:sldMk cId="1896662671" sldId="289"/>
            <ac:spMk id="5" creationId="{ABF5B150-7D87-B36C-1DFA-CFD2ACE232A2}"/>
          </ac:spMkLst>
        </pc:spChg>
        <pc:spChg chg="add mod">
          <ac:chgData name="Kenneth Copas" userId="acf87e8c-e0c4-48a9-850b-6aa06780f160" providerId="ADAL" clId="{774A18C4-AB25-47E3-BB86-8143C4A91D91}" dt="2025-05-30T15:54:39.470" v="6763" actId="1076"/>
          <ac:spMkLst>
            <pc:docMk/>
            <pc:sldMk cId="1896662671" sldId="289"/>
            <ac:spMk id="6" creationId="{2C57BCB0-DD2B-F2C9-241A-CD4D316E0730}"/>
          </ac:spMkLst>
        </pc:spChg>
        <pc:spChg chg="add del mod">
          <ac:chgData name="Kenneth Copas" userId="acf87e8c-e0c4-48a9-850b-6aa06780f160" providerId="ADAL" clId="{774A18C4-AB25-47E3-BB86-8143C4A91D91}" dt="2025-05-30T16:00:16.267" v="7221" actId="478"/>
          <ac:spMkLst>
            <pc:docMk/>
            <pc:sldMk cId="1896662671" sldId="289"/>
            <ac:spMk id="7" creationId="{56BBE71F-5F19-80B4-FD4F-CE57FF8E0BF7}"/>
          </ac:spMkLst>
        </pc:spChg>
        <pc:spChg chg="del">
          <ac:chgData name="Kenneth Copas" userId="acf87e8c-e0c4-48a9-850b-6aa06780f160" providerId="ADAL" clId="{774A18C4-AB25-47E3-BB86-8143C4A91D91}" dt="2025-05-30T15:54:15.993" v="6758" actId="478"/>
          <ac:spMkLst>
            <pc:docMk/>
            <pc:sldMk cId="1896662671" sldId="289"/>
            <ac:spMk id="9" creationId="{0A1A2B0C-D07A-F7C0-00A7-1D4F3E8FFC5B}"/>
          </ac:spMkLst>
        </pc:spChg>
        <pc:spChg chg="add mod">
          <ac:chgData name="Kenneth Copas" userId="acf87e8c-e0c4-48a9-850b-6aa06780f160" providerId="ADAL" clId="{774A18C4-AB25-47E3-BB86-8143C4A91D91}" dt="2025-05-30T16:00:22.186" v="7222" actId="1076"/>
          <ac:spMkLst>
            <pc:docMk/>
            <pc:sldMk cId="1896662671" sldId="289"/>
            <ac:spMk id="10" creationId="{F02EA386-5693-4D92-7348-1E2A668C2B57}"/>
          </ac:spMkLst>
        </pc:spChg>
        <pc:spChg chg="mod">
          <ac:chgData name="Kenneth Copas" userId="acf87e8c-e0c4-48a9-850b-6aa06780f160" providerId="ADAL" clId="{774A18C4-AB25-47E3-BB86-8143C4A91D91}" dt="2025-05-30T14:33:31.307" v="6450" actId="20577"/>
          <ac:spMkLst>
            <pc:docMk/>
            <pc:sldMk cId="1896662671" sldId="289"/>
            <ac:spMk id="12" creationId="{F9D0A593-EBA6-5B96-17D4-88041425202E}"/>
          </ac:spMkLst>
        </pc:spChg>
        <pc:spChg chg="del">
          <ac:chgData name="Kenneth Copas" userId="acf87e8c-e0c4-48a9-850b-6aa06780f160" providerId="ADAL" clId="{774A18C4-AB25-47E3-BB86-8143C4A91D91}" dt="2025-05-30T15:54:15.993" v="6758" actId="478"/>
          <ac:spMkLst>
            <pc:docMk/>
            <pc:sldMk cId="1896662671" sldId="289"/>
            <ac:spMk id="13" creationId="{1F538CB9-F214-8C78-C2FC-98565B703689}"/>
          </ac:spMkLst>
        </pc:spChg>
        <pc:spChg chg="del">
          <ac:chgData name="Kenneth Copas" userId="acf87e8c-e0c4-48a9-850b-6aa06780f160" providerId="ADAL" clId="{774A18C4-AB25-47E3-BB86-8143C4A91D91}" dt="2025-05-30T15:54:15.993" v="6758" actId="478"/>
          <ac:spMkLst>
            <pc:docMk/>
            <pc:sldMk cId="1896662671" sldId="289"/>
            <ac:spMk id="14" creationId="{15968F67-CC0E-85C5-DD34-5AC4D89FC2A5}"/>
          </ac:spMkLst>
        </pc:spChg>
        <pc:spChg chg="del">
          <ac:chgData name="Kenneth Copas" userId="acf87e8c-e0c4-48a9-850b-6aa06780f160" providerId="ADAL" clId="{774A18C4-AB25-47E3-BB86-8143C4A91D91}" dt="2025-05-30T15:54:15.993" v="6758" actId="478"/>
          <ac:spMkLst>
            <pc:docMk/>
            <pc:sldMk cId="1896662671" sldId="289"/>
            <ac:spMk id="15" creationId="{B138E0E0-18D0-B2FF-5BB6-B38C735627D0}"/>
          </ac:spMkLst>
        </pc:spChg>
        <pc:spChg chg="del">
          <ac:chgData name="Kenneth Copas" userId="acf87e8c-e0c4-48a9-850b-6aa06780f160" providerId="ADAL" clId="{774A18C4-AB25-47E3-BB86-8143C4A91D91}" dt="2025-05-30T15:54:15.993" v="6758" actId="478"/>
          <ac:spMkLst>
            <pc:docMk/>
            <pc:sldMk cId="1896662671" sldId="289"/>
            <ac:spMk id="16" creationId="{471D10B9-2F86-B4EA-065E-8A1FE0BB6B86}"/>
          </ac:spMkLst>
        </pc:spChg>
        <pc:spChg chg="add mod">
          <ac:chgData name="Kenneth Copas" userId="acf87e8c-e0c4-48a9-850b-6aa06780f160" providerId="ADAL" clId="{774A18C4-AB25-47E3-BB86-8143C4A91D91}" dt="2025-05-30T16:00:22.186" v="7222" actId="1076"/>
          <ac:spMkLst>
            <pc:docMk/>
            <pc:sldMk cId="1896662671" sldId="289"/>
            <ac:spMk id="17" creationId="{0AA3E16B-D39E-4626-0E65-C534F2DC2521}"/>
          </ac:spMkLst>
        </pc:spChg>
        <pc:spChg chg="add mod">
          <ac:chgData name="Kenneth Copas" userId="acf87e8c-e0c4-48a9-850b-6aa06780f160" providerId="ADAL" clId="{774A18C4-AB25-47E3-BB86-8143C4A91D91}" dt="2025-05-30T16:00:22.186" v="7222" actId="1076"/>
          <ac:spMkLst>
            <pc:docMk/>
            <pc:sldMk cId="1896662671" sldId="289"/>
            <ac:spMk id="18" creationId="{A709B1F8-B436-5169-FA7E-E3A8D10F9E31}"/>
          </ac:spMkLst>
        </pc:spChg>
        <pc:spChg chg="add mod">
          <ac:chgData name="Kenneth Copas" userId="acf87e8c-e0c4-48a9-850b-6aa06780f160" providerId="ADAL" clId="{774A18C4-AB25-47E3-BB86-8143C4A91D91}" dt="2025-05-30T16:00:22.186" v="7222" actId="1076"/>
          <ac:spMkLst>
            <pc:docMk/>
            <pc:sldMk cId="1896662671" sldId="289"/>
            <ac:spMk id="19" creationId="{DFD9028C-FBAE-F51E-332C-AE31656A8604}"/>
          </ac:spMkLst>
        </pc:spChg>
        <pc:spChg chg="add mod">
          <ac:chgData name="Kenneth Copas" userId="acf87e8c-e0c4-48a9-850b-6aa06780f160" providerId="ADAL" clId="{774A18C4-AB25-47E3-BB86-8143C4A91D91}" dt="2025-05-30T16:00:22.186" v="7222" actId="1076"/>
          <ac:spMkLst>
            <pc:docMk/>
            <pc:sldMk cId="1896662671" sldId="289"/>
            <ac:spMk id="20" creationId="{9B3A8E3A-8387-B4F1-22C9-9E1FE2FB91CE}"/>
          </ac:spMkLst>
        </pc:spChg>
        <pc:picChg chg="add mod">
          <ac:chgData name="Kenneth Copas" userId="acf87e8c-e0c4-48a9-850b-6aa06780f160" providerId="ADAL" clId="{774A18C4-AB25-47E3-BB86-8143C4A91D91}" dt="2025-05-30T15:54:30.642" v="6761" actId="1076"/>
          <ac:picMkLst>
            <pc:docMk/>
            <pc:sldMk cId="1896662671" sldId="289"/>
            <ac:picMk id="3" creationId="{6A84DDED-89F4-D5A3-0EBB-61764F96B0C2}"/>
          </ac:picMkLst>
        </pc:picChg>
        <pc:picChg chg="del">
          <ac:chgData name="Kenneth Copas" userId="acf87e8c-e0c4-48a9-850b-6aa06780f160" providerId="ADAL" clId="{774A18C4-AB25-47E3-BB86-8143C4A91D91}" dt="2025-05-30T15:54:15.993" v="6758" actId="478"/>
          <ac:picMkLst>
            <pc:docMk/>
            <pc:sldMk cId="1896662671" sldId="289"/>
            <ac:picMk id="4" creationId="{36867D62-3713-D52F-C23E-956EC6C1EA4D}"/>
          </ac:picMkLst>
        </pc:picChg>
        <pc:picChg chg="del">
          <ac:chgData name="Kenneth Copas" userId="acf87e8c-e0c4-48a9-850b-6aa06780f160" providerId="ADAL" clId="{774A18C4-AB25-47E3-BB86-8143C4A91D91}" dt="2025-05-30T15:54:15.993" v="6758" actId="478"/>
          <ac:picMkLst>
            <pc:docMk/>
            <pc:sldMk cId="1896662671" sldId="289"/>
            <ac:picMk id="8" creationId="{56C29F28-2033-193B-254B-4B24B9A37C5D}"/>
          </ac:picMkLst>
        </pc:picChg>
        <pc:picChg chg="del">
          <ac:chgData name="Kenneth Copas" userId="acf87e8c-e0c4-48a9-850b-6aa06780f160" providerId="ADAL" clId="{774A18C4-AB25-47E3-BB86-8143C4A91D91}" dt="2025-05-30T15:54:15.993" v="6758" actId="478"/>
          <ac:picMkLst>
            <pc:docMk/>
            <pc:sldMk cId="1896662671" sldId="289"/>
            <ac:picMk id="11" creationId="{78B3F55C-E10C-6605-93E6-75E23ABB4192}"/>
          </ac:picMkLst>
        </pc:picChg>
      </pc:sldChg>
      <pc:sldChg chg="addSp delSp modSp add del mod">
        <pc:chgData name="Kenneth Copas" userId="acf87e8c-e0c4-48a9-850b-6aa06780f160" providerId="ADAL" clId="{774A18C4-AB25-47E3-BB86-8143C4A91D91}" dt="2025-05-30T17:08:18.745" v="7302"/>
        <pc:sldMkLst>
          <pc:docMk/>
          <pc:sldMk cId="2403396084" sldId="2147471755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31610-DE84-4A1D-87B7-83F80AC46C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72E164-FC7D-450A-8124-FBD3462E5D71}">
      <dgm:prSet/>
      <dgm:spPr/>
      <dgm:t>
        <a:bodyPr/>
        <a:lstStyle/>
        <a:p>
          <a:r>
            <a:rPr lang="en-US" b="1" i="0" baseline="0" dirty="0">
              <a:solidFill>
                <a:srgbClr val="FFFFFF"/>
              </a:solidFill>
            </a:rPr>
            <a:t>Before Apprenticeship</a:t>
          </a:r>
          <a:endParaRPr lang="en-US" dirty="0">
            <a:solidFill>
              <a:srgbClr val="FFFFFF"/>
            </a:solidFill>
          </a:endParaRPr>
        </a:p>
      </dgm:t>
    </dgm:pt>
    <dgm:pt modelId="{186B5829-3B1A-4EB2-B47E-0E4443A5C9F0}" type="parTrans" cxnId="{8AD457BB-8BA9-4753-8FFF-D42F46ED4721}">
      <dgm:prSet/>
      <dgm:spPr/>
      <dgm:t>
        <a:bodyPr/>
        <a:lstStyle/>
        <a:p>
          <a:endParaRPr lang="en-US"/>
        </a:p>
      </dgm:t>
    </dgm:pt>
    <dgm:pt modelId="{1BACC9F1-AD56-4C50-8147-FEB20DEB3ADA}" type="sibTrans" cxnId="{8AD457BB-8BA9-4753-8FFF-D42F46ED4721}">
      <dgm:prSet/>
      <dgm:spPr/>
      <dgm:t>
        <a:bodyPr/>
        <a:lstStyle/>
        <a:p>
          <a:endParaRPr lang="en-US"/>
        </a:p>
      </dgm:t>
    </dgm:pt>
    <dgm:pt modelId="{546CA4E8-C2EC-415F-B8F1-73A5B77EC6B8}">
      <dgm:prSet/>
      <dgm:spPr/>
      <dgm:t>
        <a:bodyPr/>
        <a:lstStyle/>
        <a:p>
          <a:r>
            <a:rPr lang="en-US" i="1" dirty="0"/>
            <a:t>Software Engineering (JavaScript, HTML, CSS, Java, Python)</a:t>
          </a:r>
          <a:endParaRPr lang="en-US" dirty="0"/>
        </a:p>
      </dgm:t>
    </dgm:pt>
    <dgm:pt modelId="{42609E12-15A9-4427-AB6F-71268E9F6521}" type="parTrans" cxnId="{571FE140-87B6-4BBC-96A0-1DDCA3DC5130}">
      <dgm:prSet/>
      <dgm:spPr/>
      <dgm:t>
        <a:bodyPr/>
        <a:lstStyle/>
        <a:p>
          <a:endParaRPr lang="en-US"/>
        </a:p>
      </dgm:t>
    </dgm:pt>
    <dgm:pt modelId="{65EEB35D-5575-4448-93C2-67FD693ED27B}" type="sibTrans" cxnId="{571FE140-87B6-4BBC-96A0-1DDCA3DC5130}">
      <dgm:prSet/>
      <dgm:spPr/>
      <dgm:t>
        <a:bodyPr/>
        <a:lstStyle/>
        <a:p>
          <a:endParaRPr lang="en-US"/>
        </a:p>
      </dgm:t>
    </dgm:pt>
    <dgm:pt modelId="{3C47DD4B-3F18-42EE-996C-AE70C1CD6FE6}">
      <dgm:prSet/>
      <dgm:spPr/>
      <dgm:t>
        <a:bodyPr/>
        <a:lstStyle/>
        <a:p>
          <a:r>
            <a:rPr lang="en-US" i="1" dirty="0"/>
            <a:t>Object-Oriented Programming, Dynamic Programming</a:t>
          </a:r>
        </a:p>
      </dgm:t>
    </dgm:pt>
    <dgm:pt modelId="{09B81D51-160F-4C35-89F3-5D5D2FCD143E}" type="parTrans" cxnId="{D914CEE1-2556-4BF6-8342-B979D4F4E3C5}">
      <dgm:prSet/>
      <dgm:spPr/>
      <dgm:t>
        <a:bodyPr/>
        <a:lstStyle/>
        <a:p>
          <a:endParaRPr lang="en-US"/>
        </a:p>
      </dgm:t>
    </dgm:pt>
    <dgm:pt modelId="{C022C95B-8E5C-4DF6-99F0-F7260789785B}" type="sibTrans" cxnId="{D914CEE1-2556-4BF6-8342-B979D4F4E3C5}">
      <dgm:prSet/>
      <dgm:spPr/>
      <dgm:t>
        <a:bodyPr/>
        <a:lstStyle/>
        <a:p>
          <a:endParaRPr lang="en-US"/>
        </a:p>
      </dgm:t>
    </dgm:pt>
    <dgm:pt modelId="{BE4882F4-1210-47E9-A0D7-0C257B3213CC}">
      <dgm:prSet/>
      <dgm:spPr/>
      <dgm:t>
        <a:bodyPr/>
        <a:lstStyle/>
        <a:p>
          <a:r>
            <a:rPr lang="en-US" b="1" dirty="0"/>
            <a:t>During Apprenticeship</a:t>
          </a:r>
          <a:endParaRPr lang="en-US" dirty="0"/>
        </a:p>
      </dgm:t>
    </dgm:pt>
    <dgm:pt modelId="{919E1CAF-616E-40F7-ADE3-B52DDCD26204}" type="parTrans" cxnId="{EB8C441A-AE51-41DD-9DAF-E4CCEADCE3DC}">
      <dgm:prSet/>
      <dgm:spPr/>
      <dgm:t>
        <a:bodyPr/>
        <a:lstStyle/>
        <a:p>
          <a:endParaRPr lang="en-US"/>
        </a:p>
      </dgm:t>
    </dgm:pt>
    <dgm:pt modelId="{208231CC-D236-48EF-B803-D7AC1F81151B}" type="sibTrans" cxnId="{EB8C441A-AE51-41DD-9DAF-E4CCEADCE3DC}">
      <dgm:prSet/>
      <dgm:spPr/>
      <dgm:t>
        <a:bodyPr/>
        <a:lstStyle/>
        <a:p>
          <a:endParaRPr lang="en-US"/>
        </a:p>
      </dgm:t>
    </dgm:pt>
    <dgm:pt modelId="{D3E31551-C4A0-45A8-B8BE-42B006D2A8A2}">
      <dgm:prSet/>
      <dgm:spPr/>
      <dgm:t>
        <a:bodyPr/>
        <a:lstStyle/>
        <a:p>
          <a:endParaRPr lang="en-US" dirty="0"/>
        </a:p>
      </dgm:t>
    </dgm:pt>
    <dgm:pt modelId="{1DEE1BB1-14AF-4F7B-AC55-0881E25B7079}" type="parTrans" cxnId="{3D2ABC58-790B-4436-9FB0-3A17F5FB54F6}">
      <dgm:prSet/>
      <dgm:spPr/>
      <dgm:t>
        <a:bodyPr/>
        <a:lstStyle/>
        <a:p>
          <a:endParaRPr lang="en-US"/>
        </a:p>
      </dgm:t>
    </dgm:pt>
    <dgm:pt modelId="{3A668D41-9F16-495D-B83F-83DDB6C91BE6}" type="sibTrans" cxnId="{3D2ABC58-790B-4436-9FB0-3A17F5FB54F6}">
      <dgm:prSet/>
      <dgm:spPr/>
      <dgm:t>
        <a:bodyPr/>
        <a:lstStyle/>
        <a:p>
          <a:endParaRPr lang="en-US"/>
        </a:p>
      </dgm:t>
    </dgm:pt>
    <dgm:pt modelId="{575B6EF7-3277-40E3-97F6-519B48F47447}">
      <dgm:prSet/>
      <dgm:spPr/>
      <dgm:t>
        <a:bodyPr/>
        <a:lstStyle/>
        <a:p>
          <a:r>
            <a:rPr lang="en-US" b="1" dirty="0"/>
            <a:t>After Apprenticeship</a:t>
          </a:r>
          <a:endParaRPr lang="en-US" dirty="0"/>
        </a:p>
      </dgm:t>
    </dgm:pt>
    <dgm:pt modelId="{7AD94BE9-3B6A-44D7-82E3-BB7FDE0E2CD8}" type="parTrans" cxnId="{2C045016-E421-41C1-A006-22555F08B7B3}">
      <dgm:prSet/>
      <dgm:spPr/>
      <dgm:t>
        <a:bodyPr/>
        <a:lstStyle/>
        <a:p>
          <a:endParaRPr lang="en-US"/>
        </a:p>
      </dgm:t>
    </dgm:pt>
    <dgm:pt modelId="{528A9A5F-6A07-4F52-BD73-F5F49ABD464A}" type="sibTrans" cxnId="{2C045016-E421-41C1-A006-22555F08B7B3}">
      <dgm:prSet/>
      <dgm:spPr/>
      <dgm:t>
        <a:bodyPr/>
        <a:lstStyle/>
        <a:p>
          <a:endParaRPr lang="en-US"/>
        </a:p>
      </dgm:t>
    </dgm:pt>
    <dgm:pt modelId="{A7C3B1B3-83D4-448C-8AB9-3D95F52D4DCC}">
      <dgm:prSet/>
      <dgm:spPr/>
      <dgm:t>
        <a:bodyPr/>
        <a:lstStyle/>
        <a:p>
          <a:r>
            <a:rPr lang="en-US" i="1" dirty="0"/>
            <a:t>Courses and Certifications</a:t>
          </a:r>
        </a:p>
      </dgm:t>
    </dgm:pt>
    <dgm:pt modelId="{7F774F38-897A-4DB6-964A-BEB3B168B60E}" type="parTrans" cxnId="{41121114-033D-4804-B6EB-B8C88BC09C76}">
      <dgm:prSet/>
      <dgm:spPr/>
      <dgm:t>
        <a:bodyPr/>
        <a:lstStyle/>
        <a:p>
          <a:endParaRPr lang="en-US"/>
        </a:p>
      </dgm:t>
    </dgm:pt>
    <dgm:pt modelId="{2D76C258-3A0F-4F38-B88D-0F4673B2637E}" type="sibTrans" cxnId="{41121114-033D-4804-B6EB-B8C88BC09C76}">
      <dgm:prSet/>
      <dgm:spPr/>
      <dgm:t>
        <a:bodyPr/>
        <a:lstStyle/>
        <a:p>
          <a:endParaRPr lang="en-US"/>
        </a:p>
      </dgm:t>
    </dgm:pt>
    <dgm:pt modelId="{10F2F05B-5AA3-4E29-A151-9CAEFA45D8E7}">
      <dgm:prSet/>
      <dgm:spPr/>
      <dgm:t>
        <a:bodyPr/>
        <a:lstStyle/>
        <a:p>
          <a:r>
            <a:rPr lang="en-US" b="0" i="1" baseline="0" dirty="0"/>
            <a:t>Data Engineering processes</a:t>
          </a:r>
          <a:br>
            <a:rPr lang="en-US" b="0" i="0" baseline="0" dirty="0"/>
          </a:br>
          <a:r>
            <a:rPr lang="en-US" b="0" i="0" baseline="0" dirty="0"/>
            <a:t>	</a:t>
          </a:r>
          <a:endParaRPr lang="en-US" dirty="0"/>
        </a:p>
      </dgm:t>
    </dgm:pt>
    <dgm:pt modelId="{53E390F6-6F67-4185-A725-6CE474C3FC3C}" type="parTrans" cxnId="{AB92A3E7-0130-4570-92AB-2CFB90679CF9}">
      <dgm:prSet/>
      <dgm:spPr/>
      <dgm:t>
        <a:bodyPr/>
        <a:lstStyle/>
        <a:p>
          <a:endParaRPr lang="en-US"/>
        </a:p>
      </dgm:t>
    </dgm:pt>
    <dgm:pt modelId="{7077A404-DF31-4D9F-A839-68F787A2BAB7}" type="sibTrans" cxnId="{AB92A3E7-0130-4570-92AB-2CFB90679CF9}">
      <dgm:prSet/>
      <dgm:spPr/>
      <dgm:t>
        <a:bodyPr/>
        <a:lstStyle/>
        <a:p>
          <a:endParaRPr lang="en-US"/>
        </a:p>
      </dgm:t>
    </dgm:pt>
    <dgm:pt modelId="{7C6EE77A-1CBD-45DA-ACE7-D1CE8A2ED856}">
      <dgm:prSet/>
      <dgm:spPr/>
      <dgm:t>
        <a:bodyPr/>
        <a:lstStyle/>
        <a:p>
          <a:r>
            <a:rPr lang="en-US" i="1" dirty="0"/>
            <a:t>Database Management, Data Analysis &amp; Visualization</a:t>
          </a:r>
        </a:p>
      </dgm:t>
    </dgm:pt>
    <dgm:pt modelId="{A74E3C8C-23B3-4161-A4CC-56EADC21E8B3}" type="parTrans" cxnId="{028DC895-1B85-4621-875F-B833BB49C08C}">
      <dgm:prSet/>
      <dgm:spPr/>
      <dgm:t>
        <a:bodyPr/>
        <a:lstStyle/>
        <a:p>
          <a:endParaRPr lang="en-US"/>
        </a:p>
      </dgm:t>
    </dgm:pt>
    <dgm:pt modelId="{93DC308C-6C8E-43EF-8D1A-72BC61E8278A}" type="sibTrans" cxnId="{028DC895-1B85-4621-875F-B833BB49C08C}">
      <dgm:prSet/>
      <dgm:spPr/>
      <dgm:t>
        <a:bodyPr/>
        <a:lstStyle/>
        <a:p>
          <a:endParaRPr lang="en-US"/>
        </a:p>
      </dgm:t>
    </dgm:pt>
    <dgm:pt modelId="{780E671C-CAF5-41F6-9241-0367883857C2}">
      <dgm:prSet/>
      <dgm:spPr/>
      <dgm:t>
        <a:bodyPr/>
        <a:lstStyle/>
        <a:p>
          <a:endParaRPr lang="en-US" dirty="0"/>
        </a:p>
      </dgm:t>
    </dgm:pt>
    <dgm:pt modelId="{0EB66560-9D75-44D0-A8AC-0AF1A1048FCB}" type="parTrans" cxnId="{6044EFBD-C4F8-4049-9BC0-5C9F9D248FF4}">
      <dgm:prSet/>
      <dgm:spPr/>
      <dgm:t>
        <a:bodyPr/>
        <a:lstStyle/>
        <a:p>
          <a:endParaRPr lang="en-US"/>
        </a:p>
      </dgm:t>
    </dgm:pt>
    <dgm:pt modelId="{3AF2AF16-89F9-4857-9CBC-0F7EDEC661C3}" type="sibTrans" cxnId="{6044EFBD-C4F8-4049-9BC0-5C9F9D248FF4}">
      <dgm:prSet/>
      <dgm:spPr/>
      <dgm:t>
        <a:bodyPr/>
        <a:lstStyle/>
        <a:p>
          <a:endParaRPr lang="en-US"/>
        </a:p>
      </dgm:t>
    </dgm:pt>
    <dgm:pt modelId="{EB7ABC30-470E-4869-A5E2-09FE4582E73B}">
      <dgm:prSet/>
      <dgm:spPr/>
      <dgm:t>
        <a:bodyPr/>
        <a:lstStyle/>
        <a:p>
          <a:endParaRPr lang="en-US" dirty="0"/>
        </a:p>
      </dgm:t>
    </dgm:pt>
    <dgm:pt modelId="{556C10F9-7F9E-46C3-9E9F-09CA25762F14}" type="parTrans" cxnId="{BA8ABE1C-D435-45FB-A52B-149457DDCBA4}">
      <dgm:prSet/>
      <dgm:spPr/>
      <dgm:t>
        <a:bodyPr/>
        <a:lstStyle/>
        <a:p>
          <a:endParaRPr lang="en-US"/>
        </a:p>
      </dgm:t>
    </dgm:pt>
    <dgm:pt modelId="{1F99B81E-F131-4A37-98D6-58E17D5D31A4}" type="sibTrans" cxnId="{BA8ABE1C-D435-45FB-A52B-149457DDCBA4}">
      <dgm:prSet/>
      <dgm:spPr/>
      <dgm:t>
        <a:bodyPr/>
        <a:lstStyle/>
        <a:p>
          <a:endParaRPr lang="en-US"/>
        </a:p>
      </dgm:t>
    </dgm:pt>
    <dgm:pt modelId="{2C46AF25-703A-4CC7-937D-D2641CE1AFFD}">
      <dgm:prSet/>
      <dgm:spPr/>
      <dgm:t>
        <a:bodyPr/>
        <a:lstStyle/>
        <a:p>
          <a:r>
            <a:rPr lang="en-US" b="0" i="1" baseline="0" dirty="0"/>
            <a:t>Learned Agile Methodology</a:t>
          </a:r>
          <a:endParaRPr lang="en-US" i="1" dirty="0"/>
        </a:p>
      </dgm:t>
    </dgm:pt>
    <dgm:pt modelId="{A554AF11-FBDF-47AD-A63B-9C7021452869}" type="sibTrans" cxnId="{758FB684-7ED8-426A-8983-2C8CDAB80A1B}">
      <dgm:prSet/>
      <dgm:spPr/>
      <dgm:t>
        <a:bodyPr/>
        <a:lstStyle/>
        <a:p>
          <a:endParaRPr lang="en-US"/>
        </a:p>
      </dgm:t>
    </dgm:pt>
    <dgm:pt modelId="{A23F3A53-048E-40C5-B0BC-2437DB2A7F53}" type="parTrans" cxnId="{758FB684-7ED8-426A-8983-2C8CDAB80A1B}">
      <dgm:prSet/>
      <dgm:spPr/>
      <dgm:t>
        <a:bodyPr/>
        <a:lstStyle/>
        <a:p>
          <a:endParaRPr lang="en-US"/>
        </a:p>
      </dgm:t>
    </dgm:pt>
    <dgm:pt modelId="{A54E5B15-C0C8-4A1D-81A4-7BBC5C0C41B0}">
      <dgm:prSet/>
      <dgm:spPr/>
      <dgm:t>
        <a:bodyPr/>
        <a:lstStyle/>
        <a:p>
          <a:endParaRPr lang="en-US" i="1" dirty="0"/>
        </a:p>
      </dgm:t>
    </dgm:pt>
    <dgm:pt modelId="{A5D76C34-3F55-48E5-9991-8C74B2B1DC67}" type="parTrans" cxnId="{44E729E5-3E99-475D-B820-41AE85545822}">
      <dgm:prSet/>
      <dgm:spPr/>
      <dgm:t>
        <a:bodyPr/>
        <a:lstStyle/>
        <a:p>
          <a:endParaRPr lang="en-US"/>
        </a:p>
      </dgm:t>
    </dgm:pt>
    <dgm:pt modelId="{C728176C-AB47-43B8-8D24-9705110F47CD}" type="sibTrans" cxnId="{44E729E5-3E99-475D-B820-41AE85545822}">
      <dgm:prSet/>
      <dgm:spPr/>
      <dgm:t>
        <a:bodyPr/>
        <a:lstStyle/>
        <a:p>
          <a:endParaRPr lang="en-US"/>
        </a:p>
      </dgm:t>
    </dgm:pt>
    <dgm:pt modelId="{FC65EC0D-0164-41B5-9C82-F4ECE986A7EB}">
      <dgm:prSet/>
      <dgm:spPr/>
      <dgm:t>
        <a:bodyPr/>
        <a:lstStyle/>
        <a:p>
          <a:r>
            <a:rPr lang="en-US" i="1" dirty="0"/>
            <a:t>Developing skillsets related to Data Engineering (Database Management, Data Processing)</a:t>
          </a:r>
        </a:p>
      </dgm:t>
    </dgm:pt>
    <dgm:pt modelId="{B423AEA0-3998-4325-9ED6-E4E83AF680EB}" type="parTrans" cxnId="{938B2E30-206E-4DA3-AAF8-F4EF4BE0447A}">
      <dgm:prSet/>
      <dgm:spPr/>
      <dgm:t>
        <a:bodyPr/>
        <a:lstStyle/>
        <a:p>
          <a:endParaRPr lang="en-US"/>
        </a:p>
      </dgm:t>
    </dgm:pt>
    <dgm:pt modelId="{A5B65755-41A9-4B40-A539-002D345832E2}" type="sibTrans" cxnId="{938B2E30-206E-4DA3-AAF8-F4EF4BE0447A}">
      <dgm:prSet/>
      <dgm:spPr/>
      <dgm:t>
        <a:bodyPr/>
        <a:lstStyle/>
        <a:p>
          <a:endParaRPr lang="en-US"/>
        </a:p>
      </dgm:t>
    </dgm:pt>
    <dgm:pt modelId="{03941698-9159-42DC-B08E-CC0F5E8922DE}" type="pres">
      <dgm:prSet presAssocID="{4E631610-DE84-4A1D-87B7-83F80AC46CE5}" presName="linear" presStyleCnt="0">
        <dgm:presLayoutVars>
          <dgm:animLvl val="lvl"/>
          <dgm:resizeHandles val="exact"/>
        </dgm:presLayoutVars>
      </dgm:prSet>
      <dgm:spPr/>
    </dgm:pt>
    <dgm:pt modelId="{D15F8918-BDB1-439F-94F4-153D2D5F412C}" type="pres">
      <dgm:prSet presAssocID="{1272E164-FC7D-450A-8124-FBD3462E5D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F1105D-5661-4A79-AC68-5F93E200F360}" type="pres">
      <dgm:prSet presAssocID="{1272E164-FC7D-450A-8124-FBD3462E5D71}" presName="childText" presStyleLbl="revTx" presStyleIdx="0" presStyleCnt="3">
        <dgm:presLayoutVars>
          <dgm:bulletEnabled val="1"/>
        </dgm:presLayoutVars>
      </dgm:prSet>
      <dgm:spPr/>
    </dgm:pt>
    <dgm:pt modelId="{861932F3-0373-44A0-9341-9ACA727F8918}" type="pres">
      <dgm:prSet presAssocID="{BE4882F4-1210-47E9-A0D7-0C257B3213CC}" presName="parentText" presStyleLbl="node1" presStyleIdx="1" presStyleCnt="3" custLinFactNeighborY="1282">
        <dgm:presLayoutVars>
          <dgm:chMax val="0"/>
          <dgm:bulletEnabled val="1"/>
        </dgm:presLayoutVars>
      </dgm:prSet>
      <dgm:spPr/>
    </dgm:pt>
    <dgm:pt modelId="{78F60C7A-865A-461D-AC4C-7DC3602AB4E7}" type="pres">
      <dgm:prSet presAssocID="{BE4882F4-1210-47E9-A0D7-0C257B3213CC}" presName="childText" presStyleLbl="revTx" presStyleIdx="1" presStyleCnt="3">
        <dgm:presLayoutVars>
          <dgm:bulletEnabled val="1"/>
        </dgm:presLayoutVars>
      </dgm:prSet>
      <dgm:spPr/>
    </dgm:pt>
    <dgm:pt modelId="{1E0B35C2-5A94-4C0F-90E4-D940E856A220}" type="pres">
      <dgm:prSet presAssocID="{575B6EF7-3277-40E3-97F6-519B48F4744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2A76971-0A66-4677-BE7A-BC46AD6B3EFA}" type="pres">
      <dgm:prSet presAssocID="{575B6EF7-3277-40E3-97F6-519B48F4744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F5F6C00-8145-4624-AC2C-7DF3C2475E8B}" type="presOf" srcId="{575B6EF7-3277-40E3-97F6-519B48F47447}" destId="{1E0B35C2-5A94-4C0F-90E4-D940E856A220}" srcOrd="0" destOrd="0" presId="urn:microsoft.com/office/officeart/2005/8/layout/vList2"/>
    <dgm:cxn modelId="{258D9507-26C6-4595-8596-33D1EAC1B0F6}" type="presOf" srcId="{7C6EE77A-1CBD-45DA-ACE7-D1CE8A2ED856}" destId="{78F60C7A-865A-461D-AC4C-7DC3602AB4E7}" srcOrd="0" destOrd="2" presId="urn:microsoft.com/office/officeart/2005/8/layout/vList2"/>
    <dgm:cxn modelId="{41121114-033D-4804-B6EB-B8C88BC09C76}" srcId="{575B6EF7-3277-40E3-97F6-519B48F47447}" destId="{A7C3B1B3-83D4-448C-8AB9-3D95F52D4DCC}" srcOrd="1" destOrd="0" parTransId="{7F774F38-897A-4DB6-964A-BEB3B168B60E}" sibTransId="{2D76C258-3A0F-4F38-B88D-0F4673B2637E}"/>
    <dgm:cxn modelId="{2C045016-E421-41C1-A006-22555F08B7B3}" srcId="{4E631610-DE84-4A1D-87B7-83F80AC46CE5}" destId="{575B6EF7-3277-40E3-97F6-519B48F47447}" srcOrd="2" destOrd="0" parTransId="{7AD94BE9-3B6A-44D7-82E3-BB7FDE0E2CD8}" sibTransId="{528A9A5F-6A07-4F52-BD73-F5F49ABD464A}"/>
    <dgm:cxn modelId="{882A2118-A6CA-400E-962B-337BFF3D49BF}" type="presOf" srcId="{546CA4E8-C2EC-415F-B8F1-73A5B77EC6B8}" destId="{0FF1105D-5661-4A79-AC68-5F93E200F360}" srcOrd="0" destOrd="1" presId="urn:microsoft.com/office/officeart/2005/8/layout/vList2"/>
    <dgm:cxn modelId="{EB8C441A-AE51-41DD-9DAF-E4CCEADCE3DC}" srcId="{4E631610-DE84-4A1D-87B7-83F80AC46CE5}" destId="{BE4882F4-1210-47E9-A0D7-0C257B3213CC}" srcOrd="1" destOrd="0" parTransId="{919E1CAF-616E-40F7-ADE3-B52DDCD26204}" sibTransId="{208231CC-D236-48EF-B803-D7AC1F81151B}"/>
    <dgm:cxn modelId="{BA8ABE1C-D435-45FB-A52B-149457DDCBA4}" srcId="{1272E164-FC7D-450A-8124-FBD3462E5D71}" destId="{EB7ABC30-470E-4869-A5E2-09FE4582E73B}" srcOrd="0" destOrd="0" parTransId="{556C10F9-7F9E-46C3-9E9F-09CA25762F14}" sibTransId="{1F99B81E-F131-4A37-98D6-58E17D5D31A4}"/>
    <dgm:cxn modelId="{938B2E30-206E-4DA3-AAF8-F4EF4BE0447A}" srcId="{575B6EF7-3277-40E3-97F6-519B48F47447}" destId="{FC65EC0D-0164-41B5-9C82-F4ECE986A7EB}" srcOrd="2" destOrd="0" parTransId="{B423AEA0-3998-4325-9ED6-E4E83AF680EB}" sibTransId="{A5B65755-41A9-4B40-A539-002D345832E2}"/>
    <dgm:cxn modelId="{571FE140-87B6-4BBC-96A0-1DDCA3DC5130}" srcId="{1272E164-FC7D-450A-8124-FBD3462E5D71}" destId="{546CA4E8-C2EC-415F-B8F1-73A5B77EC6B8}" srcOrd="1" destOrd="0" parTransId="{42609E12-15A9-4427-AB6F-71268E9F6521}" sibTransId="{65EEB35D-5575-4448-93C2-67FD693ED27B}"/>
    <dgm:cxn modelId="{4EF07542-734C-4006-9E84-E59810A19C0C}" type="presOf" srcId="{FC65EC0D-0164-41B5-9C82-F4ECE986A7EB}" destId="{22A76971-0A66-4677-BE7A-BC46AD6B3EFA}" srcOrd="0" destOrd="2" presId="urn:microsoft.com/office/officeart/2005/8/layout/vList2"/>
    <dgm:cxn modelId="{DF629269-F9A0-43BC-ABD3-476D6FADCE74}" type="presOf" srcId="{2C46AF25-703A-4CC7-937D-D2641CE1AFFD}" destId="{78F60C7A-865A-461D-AC4C-7DC3602AB4E7}" srcOrd="0" destOrd="1" presId="urn:microsoft.com/office/officeart/2005/8/layout/vList2"/>
    <dgm:cxn modelId="{3588494A-7B35-47F5-9145-BFEF11F67A80}" type="presOf" srcId="{D3E31551-C4A0-45A8-B8BE-42B006D2A8A2}" destId="{78F60C7A-865A-461D-AC4C-7DC3602AB4E7}" srcOrd="0" destOrd="0" presId="urn:microsoft.com/office/officeart/2005/8/layout/vList2"/>
    <dgm:cxn modelId="{BAB36476-2AAB-47A1-8B82-73F6089FC23D}" type="presOf" srcId="{A54E5B15-C0C8-4A1D-81A4-7BBC5C0C41B0}" destId="{22A76971-0A66-4677-BE7A-BC46AD6B3EFA}" srcOrd="0" destOrd="0" presId="urn:microsoft.com/office/officeart/2005/8/layout/vList2"/>
    <dgm:cxn modelId="{3D2ABC58-790B-4436-9FB0-3A17F5FB54F6}" srcId="{BE4882F4-1210-47E9-A0D7-0C257B3213CC}" destId="{D3E31551-C4A0-45A8-B8BE-42B006D2A8A2}" srcOrd="0" destOrd="0" parTransId="{1DEE1BB1-14AF-4F7B-AC55-0881E25B7079}" sibTransId="{3A668D41-9F16-495D-B83F-83DDB6C91BE6}"/>
    <dgm:cxn modelId="{758FB684-7ED8-426A-8983-2C8CDAB80A1B}" srcId="{BE4882F4-1210-47E9-A0D7-0C257B3213CC}" destId="{2C46AF25-703A-4CC7-937D-D2641CE1AFFD}" srcOrd="1" destOrd="0" parTransId="{A23F3A53-048E-40C5-B0BC-2437DB2A7F53}" sibTransId="{A554AF11-FBDF-47AD-A63B-9C7021452869}"/>
    <dgm:cxn modelId="{028DC895-1B85-4621-875F-B833BB49C08C}" srcId="{BE4882F4-1210-47E9-A0D7-0C257B3213CC}" destId="{7C6EE77A-1CBD-45DA-ACE7-D1CE8A2ED856}" srcOrd="2" destOrd="0" parTransId="{A74E3C8C-23B3-4161-A4CC-56EADC21E8B3}" sibTransId="{93DC308C-6C8E-43EF-8D1A-72BC61E8278A}"/>
    <dgm:cxn modelId="{B1E75296-C43F-4E9C-A492-DD5C51E34908}" type="presOf" srcId="{BE4882F4-1210-47E9-A0D7-0C257B3213CC}" destId="{861932F3-0373-44A0-9341-9ACA727F8918}" srcOrd="0" destOrd="0" presId="urn:microsoft.com/office/officeart/2005/8/layout/vList2"/>
    <dgm:cxn modelId="{30CE429B-D414-4340-BF4E-6F6E9EB60DDD}" type="presOf" srcId="{1272E164-FC7D-450A-8124-FBD3462E5D71}" destId="{D15F8918-BDB1-439F-94F4-153D2D5F412C}" srcOrd="0" destOrd="0" presId="urn:microsoft.com/office/officeart/2005/8/layout/vList2"/>
    <dgm:cxn modelId="{57CF5DBA-D253-4EBE-90BB-EC39399E23A9}" type="presOf" srcId="{3C47DD4B-3F18-42EE-996C-AE70C1CD6FE6}" destId="{0FF1105D-5661-4A79-AC68-5F93E200F360}" srcOrd="0" destOrd="2" presId="urn:microsoft.com/office/officeart/2005/8/layout/vList2"/>
    <dgm:cxn modelId="{8AD457BB-8BA9-4753-8FFF-D42F46ED4721}" srcId="{4E631610-DE84-4A1D-87B7-83F80AC46CE5}" destId="{1272E164-FC7D-450A-8124-FBD3462E5D71}" srcOrd="0" destOrd="0" parTransId="{186B5829-3B1A-4EB2-B47E-0E4443A5C9F0}" sibTransId="{1BACC9F1-AD56-4C50-8147-FEB20DEB3ADA}"/>
    <dgm:cxn modelId="{6044EFBD-C4F8-4049-9BC0-5C9F9D248FF4}" srcId="{1272E164-FC7D-450A-8124-FBD3462E5D71}" destId="{780E671C-CAF5-41F6-9241-0367883857C2}" srcOrd="3" destOrd="0" parTransId="{0EB66560-9D75-44D0-A8AC-0AF1A1048FCB}" sibTransId="{3AF2AF16-89F9-4857-9CBC-0F7EDEC661C3}"/>
    <dgm:cxn modelId="{2EA96CDB-CAC2-4284-A66B-AF4CEEC61C08}" type="presOf" srcId="{EB7ABC30-470E-4869-A5E2-09FE4582E73B}" destId="{0FF1105D-5661-4A79-AC68-5F93E200F360}" srcOrd="0" destOrd="0" presId="urn:microsoft.com/office/officeart/2005/8/layout/vList2"/>
    <dgm:cxn modelId="{D914CEE1-2556-4BF6-8342-B979D4F4E3C5}" srcId="{1272E164-FC7D-450A-8124-FBD3462E5D71}" destId="{3C47DD4B-3F18-42EE-996C-AE70C1CD6FE6}" srcOrd="2" destOrd="0" parTransId="{09B81D51-160F-4C35-89F3-5D5D2FCD143E}" sibTransId="{C022C95B-8E5C-4DF6-99F0-F7260789785B}"/>
    <dgm:cxn modelId="{44E729E5-3E99-475D-B820-41AE85545822}" srcId="{575B6EF7-3277-40E3-97F6-519B48F47447}" destId="{A54E5B15-C0C8-4A1D-81A4-7BBC5C0C41B0}" srcOrd="0" destOrd="0" parTransId="{A5D76C34-3F55-48E5-9991-8C74B2B1DC67}" sibTransId="{C728176C-AB47-43B8-8D24-9705110F47CD}"/>
    <dgm:cxn modelId="{423489E5-9A6B-440D-B5DC-18698EE99217}" type="presOf" srcId="{4E631610-DE84-4A1D-87B7-83F80AC46CE5}" destId="{03941698-9159-42DC-B08E-CC0F5E8922DE}" srcOrd="0" destOrd="0" presId="urn:microsoft.com/office/officeart/2005/8/layout/vList2"/>
    <dgm:cxn modelId="{AB92A3E7-0130-4570-92AB-2CFB90679CF9}" srcId="{BE4882F4-1210-47E9-A0D7-0C257B3213CC}" destId="{10F2F05B-5AA3-4E29-A151-9CAEFA45D8E7}" srcOrd="3" destOrd="0" parTransId="{53E390F6-6F67-4185-A725-6CE474C3FC3C}" sibTransId="{7077A404-DF31-4D9F-A839-68F787A2BAB7}"/>
    <dgm:cxn modelId="{E4A032F9-0F18-4920-A381-D051A7623087}" type="presOf" srcId="{10F2F05B-5AA3-4E29-A151-9CAEFA45D8E7}" destId="{78F60C7A-865A-461D-AC4C-7DC3602AB4E7}" srcOrd="0" destOrd="3" presId="urn:microsoft.com/office/officeart/2005/8/layout/vList2"/>
    <dgm:cxn modelId="{FC9C8FFA-0F1E-48E8-A47A-72B0B0542D76}" type="presOf" srcId="{A7C3B1B3-83D4-448C-8AB9-3D95F52D4DCC}" destId="{22A76971-0A66-4677-BE7A-BC46AD6B3EFA}" srcOrd="0" destOrd="1" presId="urn:microsoft.com/office/officeart/2005/8/layout/vList2"/>
    <dgm:cxn modelId="{CA7BA6FC-ABCD-4AED-9D96-B84B351C7FDC}" type="presOf" srcId="{780E671C-CAF5-41F6-9241-0367883857C2}" destId="{0FF1105D-5661-4A79-AC68-5F93E200F360}" srcOrd="0" destOrd="3" presId="urn:microsoft.com/office/officeart/2005/8/layout/vList2"/>
    <dgm:cxn modelId="{D0EEE2C2-24AA-4929-A7B1-F1B8E5030423}" type="presParOf" srcId="{03941698-9159-42DC-B08E-CC0F5E8922DE}" destId="{D15F8918-BDB1-439F-94F4-153D2D5F412C}" srcOrd="0" destOrd="0" presId="urn:microsoft.com/office/officeart/2005/8/layout/vList2"/>
    <dgm:cxn modelId="{1CFB2CEB-1D9F-4F24-ABF3-5CB627311CCB}" type="presParOf" srcId="{03941698-9159-42DC-B08E-CC0F5E8922DE}" destId="{0FF1105D-5661-4A79-AC68-5F93E200F360}" srcOrd="1" destOrd="0" presId="urn:microsoft.com/office/officeart/2005/8/layout/vList2"/>
    <dgm:cxn modelId="{3308FAB7-41D7-4851-9988-20532ECA64D2}" type="presParOf" srcId="{03941698-9159-42DC-B08E-CC0F5E8922DE}" destId="{861932F3-0373-44A0-9341-9ACA727F8918}" srcOrd="2" destOrd="0" presId="urn:microsoft.com/office/officeart/2005/8/layout/vList2"/>
    <dgm:cxn modelId="{9F8A210F-5BC9-4896-A776-E44E1EA1B83F}" type="presParOf" srcId="{03941698-9159-42DC-B08E-CC0F5E8922DE}" destId="{78F60C7A-865A-461D-AC4C-7DC3602AB4E7}" srcOrd="3" destOrd="0" presId="urn:microsoft.com/office/officeart/2005/8/layout/vList2"/>
    <dgm:cxn modelId="{56D96E44-FF9B-41D9-ADAE-693F3D041D38}" type="presParOf" srcId="{03941698-9159-42DC-B08E-CC0F5E8922DE}" destId="{1E0B35C2-5A94-4C0F-90E4-D940E856A220}" srcOrd="4" destOrd="0" presId="urn:microsoft.com/office/officeart/2005/8/layout/vList2"/>
    <dgm:cxn modelId="{48C0FE5C-3949-41B9-B384-F52002D8D30F}" type="presParOf" srcId="{03941698-9159-42DC-B08E-CC0F5E8922DE}" destId="{22A76971-0A66-4677-BE7A-BC46AD6B3EF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8CAC76-7D4D-4052-A6D1-ADAEC9D2EF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ETL </a:t>
          </a:r>
          <a:r>
            <a:rPr lang="en-US" b="1" dirty="0">
              <a:solidFill>
                <a:schemeClr val="tx1"/>
              </a:solidFill>
            </a:rPr>
            <a:t>Pipeline</a:t>
          </a:r>
          <a:endParaRPr lang="en-US" dirty="0">
            <a:solidFill>
              <a:schemeClr val="tx1"/>
            </a:solidFill>
          </a:endParaRPr>
        </a:p>
      </dgm:t>
    </dgm:pt>
    <dgm:pt modelId="{6063FF1D-AF67-43BD-AFFA-68FBC16192F7}" type="parTrans" cxnId="{55275D2E-2E3D-4628-8F88-D685FAAC6BFC}">
      <dgm:prSet/>
      <dgm:spPr/>
      <dgm:t>
        <a:bodyPr/>
        <a:lstStyle/>
        <a:p>
          <a:endParaRPr lang="en-US"/>
        </a:p>
      </dgm:t>
    </dgm:pt>
    <dgm:pt modelId="{393521EC-3D23-459A-94AA-51AA3D901AFC}" type="sibTrans" cxnId="{55275D2E-2E3D-4628-8F88-D685FAAC6BFC}">
      <dgm:prSet/>
      <dgm:spPr/>
      <dgm:t>
        <a:bodyPr/>
        <a:lstStyle/>
        <a:p>
          <a:endParaRPr lang="en-US"/>
        </a:p>
      </dgm:t>
    </dgm:pt>
    <dgm:pt modelId="{CEA366F5-A23E-4B33-899C-1BB85E7F6462}">
      <dgm:prSet/>
      <dgm:spPr/>
      <dgm:t>
        <a:bodyPr/>
        <a:lstStyle/>
        <a:p>
          <a:pPr algn="l">
            <a:lnSpc>
              <a:spcPct val="100000"/>
            </a:lnSpc>
            <a:buFont typeface="Wingdings" panose="05000000000000000000" pitchFamily="2" charset="2"/>
            <a:buNone/>
          </a:pPr>
          <a:r>
            <a:rPr lang="en-US" b="1" dirty="0"/>
            <a:t>- E</a:t>
          </a:r>
          <a:r>
            <a:rPr lang="en-US" dirty="0"/>
            <a:t>xtract</a:t>
          </a:r>
        </a:p>
        <a:p>
          <a:pPr algn="l">
            <a:lnSpc>
              <a:spcPct val="100000"/>
            </a:lnSpc>
            <a:buFont typeface="Wingdings" panose="05000000000000000000" pitchFamily="2" charset="2"/>
            <a:buNone/>
          </a:pPr>
          <a:r>
            <a:rPr lang="en-US" b="1" dirty="0"/>
            <a:t>- T</a:t>
          </a:r>
          <a:r>
            <a:rPr lang="en-US" dirty="0"/>
            <a:t>ransform</a:t>
          </a:r>
        </a:p>
        <a:p>
          <a:pPr algn="l">
            <a:lnSpc>
              <a:spcPct val="100000"/>
            </a:lnSpc>
            <a:buFont typeface="Wingdings" panose="05000000000000000000" pitchFamily="2" charset="2"/>
            <a:buNone/>
          </a:pPr>
          <a:r>
            <a:rPr lang="en-US" b="1" dirty="0"/>
            <a:t>- L</a:t>
          </a:r>
          <a:r>
            <a:rPr lang="en-US" dirty="0"/>
            <a:t>oad</a:t>
          </a:r>
        </a:p>
      </dgm:t>
    </dgm:pt>
    <dgm:pt modelId="{143FA3D9-4E05-4D77-B29C-B6D9AF8B9EA9}" type="parTrans" cxnId="{6AA2CCEC-B465-4975-8210-7EAE8BA816F8}">
      <dgm:prSet/>
      <dgm:spPr/>
      <dgm:t>
        <a:bodyPr/>
        <a:lstStyle/>
        <a:p>
          <a:endParaRPr lang="en-US"/>
        </a:p>
      </dgm:t>
    </dgm:pt>
    <dgm:pt modelId="{6795A447-83E2-431F-A9EC-8D312CA31D0A}" type="sibTrans" cxnId="{6AA2CCEC-B465-4975-8210-7EAE8BA816F8}">
      <dgm:prSet/>
      <dgm:spPr/>
      <dgm:t>
        <a:bodyPr/>
        <a:lstStyle/>
        <a:p>
          <a:endParaRPr lang="en-US"/>
        </a:p>
      </dgm:t>
    </dgm:pt>
    <dgm:pt modelId="{C6B65B22-83E0-40AC-B026-9B0457A0B0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Command Line Interface</a:t>
          </a:r>
          <a:endParaRPr lang="en-US" sz="1600" dirty="0"/>
        </a:p>
      </dgm:t>
    </dgm:pt>
    <dgm:pt modelId="{D5ED72E2-79CE-45C2-9214-3B43C734926E}" type="parTrans" cxnId="{D0710F14-D36F-43CF-B155-65B9F16F27BC}">
      <dgm:prSet/>
      <dgm:spPr/>
      <dgm:t>
        <a:bodyPr/>
        <a:lstStyle/>
        <a:p>
          <a:endParaRPr lang="en-US"/>
        </a:p>
      </dgm:t>
    </dgm:pt>
    <dgm:pt modelId="{6F979778-7244-4F1B-BF0F-5EA98BE54241}" type="sibTrans" cxnId="{D0710F14-D36F-43CF-B155-65B9F16F27BC}">
      <dgm:prSet/>
      <dgm:spPr/>
      <dgm:t>
        <a:bodyPr/>
        <a:lstStyle/>
        <a:p>
          <a:endParaRPr lang="en-US"/>
        </a:p>
      </dgm:t>
    </dgm:pt>
    <dgm:pt modelId="{4B901284-C1F4-4ADC-92BB-72F02AE69A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User-friendly</a:t>
          </a:r>
        </a:p>
        <a:p>
          <a:pPr>
            <a:lnSpc>
              <a:spcPct val="100000"/>
            </a:lnSpc>
          </a:pPr>
          <a:r>
            <a:rPr lang="en-US" dirty="0"/>
            <a:t>- Data Querying</a:t>
          </a:r>
        </a:p>
      </dgm:t>
    </dgm:pt>
    <dgm:pt modelId="{591A1E9D-BCC3-4463-9755-9C7A21B26641}" type="parTrans" cxnId="{7F1AEF76-37A7-4AC5-AE97-0D8C19142A0E}">
      <dgm:prSet/>
      <dgm:spPr/>
      <dgm:t>
        <a:bodyPr/>
        <a:lstStyle/>
        <a:p>
          <a:endParaRPr lang="en-US"/>
        </a:p>
      </dgm:t>
    </dgm:pt>
    <dgm:pt modelId="{AE30FC04-DC69-4BEF-9602-423CA00257F3}" type="sibTrans" cxnId="{7F1AEF76-37A7-4AC5-AE97-0D8C19142A0E}">
      <dgm:prSet/>
      <dgm:spPr/>
      <dgm:t>
        <a:bodyPr/>
        <a:lstStyle/>
        <a:p>
          <a:endParaRPr lang="en-US"/>
        </a:p>
      </dgm:t>
    </dgm:pt>
    <dgm:pt modelId="{A82D2B3C-6244-49BD-9A53-70FA2237AD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Analysis &amp; Visualization</a:t>
          </a:r>
          <a:endParaRPr lang="en-US" dirty="0"/>
        </a:p>
      </dgm:t>
    </dgm:pt>
    <dgm:pt modelId="{C83C8E9E-DC9A-4A3F-AC01-9D7F349F687E}" type="parTrans" cxnId="{71C3797D-CEBA-48FB-889D-20303F59F58D}">
      <dgm:prSet/>
      <dgm:spPr/>
      <dgm:t>
        <a:bodyPr/>
        <a:lstStyle/>
        <a:p>
          <a:endParaRPr lang="en-US"/>
        </a:p>
      </dgm:t>
    </dgm:pt>
    <dgm:pt modelId="{867EF98B-6143-445B-ACC5-23234327D31B}" type="sibTrans" cxnId="{71C3797D-CEBA-48FB-889D-20303F59F58D}">
      <dgm:prSet/>
      <dgm:spPr/>
      <dgm:t>
        <a:bodyPr/>
        <a:lstStyle/>
        <a:p>
          <a:endParaRPr lang="en-US"/>
        </a:p>
      </dgm:t>
    </dgm:pt>
    <dgm:pt modelId="{FC09823C-28FB-44EA-8137-769FF5C9E6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Tell a Story</a:t>
          </a:r>
        </a:p>
        <a:p>
          <a:pPr>
            <a:lnSpc>
              <a:spcPct val="100000"/>
            </a:lnSpc>
          </a:pPr>
          <a:r>
            <a:rPr lang="en-US" dirty="0"/>
            <a:t>- Support Claims</a:t>
          </a:r>
        </a:p>
      </dgm:t>
    </dgm:pt>
    <dgm:pt modelId="{2474DDC9-03D0-4E99-A8CD-2F2F4FBEAD98}" type="parTrans" cxnId="{5127D1F5-D63D-4A8C-9F8A-AA9C2BD52BF0}">
      <dgm:prSet/>
      <dgm:spPr/>
      <dgm:t>
        <a:bodyPr/>
        <a:lstStyle/>
        <a:p>
          <a:endParaRPr lang="en-US"/>
        </a:p>
      </dgm:t>
    </dgm:pt>
    <dgm:pt modelId="{E84A85EA-031A-4143-8C84-970EB741C915}" type="sibTrans" cxnId="{5127D1F5-D63D-4A8C-9F8A-AA9C2BD52BF0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14A42761-5F93-46B5-9D6B-FD3808394329}" type="pres">
      <dgm:prSet presAssocID="{AF8CAC76-7D4D-4052-A6D1-ADAEC9D2EF25}" presName="compNode" presStyleCnt="0"/>
      <dgm:spPr/>
    </dgm:pt>
    <dgm:pt modelId="{AA1AC2B4-B112-41AD-B0F7-2B14B229A855}" type="pres">
      <dgm:prSet presAssocID="{AF8CAC76-7D4D-4052-A6D1-ADAEC9D2EF25}" presName="bgRect" presStyleLbl="bgShp" presStyleIdx="0" presStyleCnt="3"/>
      <dgm:spPr>
        <a:solidFill>
          <a:srgbClr val="156082"/>
        </a:solidFill>
      </dgm:spPr>
    </dgm:pt>
    <dgm:pt modelId="{3FEFE358-FAE9-48C6-9629-6E38A393435A}" type="pres">
      <dgm:prSet presAssocID="{AF8CAC76-7D4D-4052-A6D1-ADAEC9D2EF25}" presName="iconRect" presStyleLbl="node1" presStyleIdx="0" presStyleCnt="3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7B7B2DFF-E5CE-4177-B5F9-A03E3EB3F22B}" type="pres">
      <dgm:prSet presAssocID="{AF8CAC76-7D4D-4052-A6D1-ADAEC9D2EF25}" presName="spaceRect" presStyleCnt="0"/>
      <dgm:spPr/>
    </dgm:pt>
    <dgm:pt modelId="{3C04A786-714D-4F36-A9AA-07095E5EF877}" type="pres">
      <dgm:prSet presAssocID="{AF8CAC76-7D4D-4052-A6D1-ADAEC9D2EF25}" presName="parTx" presStyleLbl="revTx" presStyleIdx="0" presStyleCnt="6">
        <dgm:presLayoutVars>
          <dgm:chMax val="0"/>
          <dgm:chPref val="0"/>
        </dgm:presLayoutVars>
      </dgm:prSet>
      <dgm:spPr/>
    </dgm:pt>
    <dgm:pt modelId="{8B0F32C2-0E0A-4866-BC3D-24EDBC982A25}" type="pres">
      <dgm:prSet presAssocID="{AF8CAC76-7D4D-4052-A6D1-ADAEC9D2EF25}" presName="desTx" presStyleLbl="revTx" presStyleIdx="1" presStyleCnt="6" custScaleX="137876">
        <dgm:presLayoutVars/>
      </dgm:prSet>
      <dgm:spPr/>
    </dgm:pt>
    <dgm:pt modelId="{F4C8A65C-1059-4844-8DEC-F52686EE6C85}" type="pres">
      <dgm:prSet presAssocID="{393521EC-3D23-459A-94AA-51AA3D901AFC}" presName="sibTrans" presStyleCnt="0"/>
      <dgm:spPr/>
    </dgm:pt>
    <dgm:pt modelId="{690AB4A3-3E78-410A-A86B-99099B642F95}" type="pres">
      <dgm:prSet presAssocID="{C6B65B22-83E0-40AC-B026-9B0457A0B0CA}" presName="compNode" presStyleCnt="0"/>
      <dgm:spPr/>
    </dgm:pt>
    <dgm:pt modelId="{E4E52078-BD26-4FAC-8928-ADCE6794377B}" type="pres">
      <dgm:prSet presAssocID="{C6B65B22-83E0-40AC-B026-9B0457A0B0CA}" presName="bgRect" presStyleLbl="bgShp" presStyleIdx="1" presStyleCnt="3"/>
      <dgm:spPr>
        <a:solidFill>
          <a:srgbClr val="156082"/>
        </a:solidFill>
      </dgm:spPr>
    </dgm:pt>
    <dgm:pt modelId="{D2EA285F-9E4A-4DB4-B266-07113882276F}" type="pres">
      <dgm:prSet presAssocID="{C6B65B22-83E0-40AC-B026-9B0457A0B0CA}" presName="iconRect" presStyleLbl="node1" presStyleIdx="1" presStyleCnt="3"/>
      <dgm:spPr>
        <a:blipFill>
          <a:blip xmlns:r="http://schemas.openxmlformats.org/officeDocument/2006/relationships" r:embed="rId2">
            <a:lum bright="70000" contrast="-70000"/>
          </a:blip>
          <a:srcRect/>
          <a:stretch>
            <a:fillRect l="-9000" r="-9000"/>
          </a:stretch>
        </a:blipFill>
      </dgm:spPr>
    </dgm:pt>
    <dgm:pt modelId="{2EF74479-EDF9-4C23-9D45-1C92FE8969DD}" type="pres">
      <dgm:prSet presAssocID="{C6B65B22-83E0-40AC-B026-9B0457A0B0CA}" presName="spaceRect" presStyleCnt="0"/>
      <dgm:spPr/>
    </dgm:pt>
    <dgm:pt modelId="{E2D1E13F-6AB9-442E-B5D7-03286AC11225}" type="pres">
      <dgm:prSet presAssocID="{C6B65B22-83E0-40AC-B026-9B0457A0B0CA}" presName="parTx" presStyleLbl="revTx" presStyleIdx="2" presStyleCnt="6">
        <dgm:presLayoutVars>
          <dgm:chMax val="0"/>
          <dgm:chPref val="0"/>
        </dgm:presLayoutVars>
      </dgm:prSet>
      <dgm:spPr/>
    </dgm:pt>
    <dgm:pt modelId="{A250F621-AB93-4CF6-ADFA-87E8A665CCB0}" type="pres">
      <dgm:prSet presAssocID="{C6B65B22-83E0-40AC-B026-9B0457A0B0CA}" presName="desTx" presStyleLbl="revTx" presStyleIdx="3" presStyleCnt="6" custScaleX="137876">
        <dgm:presLayoutVars/>
      </dgm:prSet>
      <dgm:spPr/>
    </dgm:pt>
    <dgm:pt modelId="{7FDDCD88-C14A-4A3D-B7D8-84B096624ABC}" type="pres">
      <dgm:prSet presAssocID="{6F979778-7244-4F1B-BF0F-5EA98BE54241}" presName="sibTrans" presStyleCnt="0"/>
      <dgm:spPr/>
    </dgm:pt>
    <dgm:pt modelId="{ADA96B20-6A5E-43FA-A4F1-463AD90AE4EE}" type="pres">
      <dgm:prSet presAssocID="{A82D2B3C-6244-49BD-9A53-70FA2237AD33}" presName="compNode" presStyleCnt="0"/>
      <dgm:spPr/>
    </dgm:pt>
    <dgm:pt modelId="{7105BA5D-A572-4FB8-8F5F-DD94C643E13E}" type="pres">
      <dgm:prSet presAssocID="{A82D2B3C-6244-49BD-9A53-70FA2237AD33}" presName="bgRect" presStyleLbl="bgShp" presStyleIdx="2" presStyleCnt="3"/>
      <dgm:spPr>
        <a:solidFill>
          <a:srgbClr val="156082"/>
        </a:solidFill>
      </dgm:spPr>
    </dgm:pt>
    <dgm:pt modelId="{176E716E-176B-4AA6-B6D1-64628B511901}" type="pres">
      <dgm:prSet presAssocID="{A82D2B3C-6244-49BD-9A53-70FA2237AD33}" presName="iconRect" presStyleLbl="node1" presStyleIdx="2" presStyleCnt="3"/>
      <dgm:spPr>
        <a:blipFill>
          <a:blip xmlns:r="http://schemas.openxmlformats.org/officeDocument/2006/relationships"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814F1CC2-BDBE-4540-9B70-9466B836D314}" type="pres">
      <dgm:prSet presAssocID="{A82D2B3C-6244-49BD-9A53-70FA2237AD33}" presName="spaceRect" presStyleCnt="0"/>
      <dgm:spPr/>
    </dgm:pt>
    <dgm:pt modelId="{1AC29FB2-463F-4B4F-8163-BA6B3BE455CE}" type="pres">
      <dgm:prSet presAssocID="{A82D2B3C-6244-49BD-9A53-70FA2237AD33}" presName="parTx" presStyleLbl="revTx" presStyleIdx="4" presStyleCnt="6">
        <dgm:presLayoutVars>
          <dgm:chMax val="0"/>
          <dgm:chPref val="0"/>
        </dgm:presLayoutVars>
      </dgm:prSet>
      <dgm:spPr/>
    </dgm:pt>
    <dgm:pt modelId="{38278B95-95E7-4FE3-9D2C-AB74C0B96B5F}" type="pres">
      <dgm:prSet presAssocID="{A82D2B3C-6244-49BD-9A53-70FA2237AD33}" presName="desTx" presStyleLbl="revTx" presStyleIdx="5" presStyleCnt="6" custScaleX="137876">
        <dgm:presLayoutVars/>
      </dgm:prSet>
      <dgm:spPr/>
    </dgm:pt>
  </dgm:ptLst>
  <dgm:cxnLst>
    <dgm:cxn modelId="{2F25F60F-2FE7-4D70-87F5-FA5F84E2FDF9}" type="presOf" srcId="{A82D2B3C-6244-49BD-9A53-70FA2237AD33}" destId="{1AC29FB2-463F-4B4F-8163-BA6B3BE455CE}" srcOrd="0" destOrd="0" presId="urn:microsoft.com/office/officeart/2018/2/layout/IconVerticalSolidList"/>
    <dgm:cxn modelId="{D0710F14-D36F-43CF-B155-65B9F16F27BC}" srcId="{D4C32CF1-5E5D-45D5-B746-12F75AF64210}" destId="{C6B65B22-83E0-40AC-B026-9B0457A0B0CA}" srcOrd="1" destOrd="0" parTransId="{D5ED72E2-79CE-45C2-9214-3B43C734926E}" sibTransId="{6F979778-7244-4F1B-BF0F-5EA98BE54241}"/>
    <dgm:cxn modelId="{55275D2E-2E3D-4628-8F88-D685FAAC6BFC}" srcId="{D4C32CF1-5E5D-45D5-B746-12F75AF64210}" destId="{AF8CAC76-7D4D-4052-A6D1-ADAEC9D2EF25}" srcOrd="0" destOrd="0" parTransId="{6063FF1D-AF67-43BD-AFFA-68FBC16192F7}" sibTransId="{393521EC-3D23-459A-94AA-51AA3D901AFC}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FC952275-C021-475B-A19B-85EA219F9C23}" type="presOf" srcId="{FC09823C-28FB-44EA-8137-769FF5C9E635}" destId="{38278B95-95E7-4FE3-9D2C-AB74C0B96B5F}" srcOrd="0" destOrd="0" presId="urn:microsoft.com/office/officeart/2018/2/layout/IconVerticalSolidList"/>
    <dgm:cxn modelId="{7F1AEF76-37A7-4AC5-AE97-0D8C19142A0E}" srcId="{C6B65B22-83E0-40AC-B026-9B0457A0B0CA}" destId="{4B901284-C1F4-4ADC-92BB-72F02AE69A4F}" srcOrd="0" destOrd="0" parTransId="{591A1E9D-BCC3-4463-9755-9C7A21B26641}" sibTransId="{AE30FC04-DC69-4BEF-9602-423CA00257F3}"/>
    <dgm:cxn modelId="{71C3797D-CEBA-48FB-889D-20303F59F58D}" srcId="{D4C32CF1-5E5D-45D5-B746-12F75AF64210}" destId="{A82D2B3C-6244-49BD-9A53-70FA2237AD33}" srcOrd="2" destOrd="0" parTransId="{C83C8E9E-DC9A-4A3F-AC01-9D7F349F687E}" sibTransId="{867EF98B-6143-445B-ACC5-23234327D31B}"/>
    <dgm:cxn modelId="{8C8D137E-CE2A-4285-8AA3-6415E1391FB4}" type="presOf" srcId="{C6B65B22-83E0-40AC-B026-9B0457A0B0CA}" destId="{E2D1E13F-6AB9-442E-B5D7-03286AC11225}" srcOrd="0" destOrd="0" presId="urn:microsoft.com/office/officeart/2018/2/layout/IconVerticalSolidList"/>
    <dgm:cxn modelId="{45BA5A92-8DBA-4587-980F-2C349CF07AB4}" type="presOf" srcId="{4B901284-C1F4-4ADC-92BB-72F02AE69A4F}" destId="{A250F621-AB93-4CF6-ADFA-87E8A665CCB0}" srcOrd="0" destOrd="0" presId="urn:microsoft.com/office/officeart/2018/2/layout/IconVerticalSolidList"/>
    <dgm:cxn modelId="{5CD101B5-40F7-4C69-BB54-58DCD18079D0}" type="presOf" srcId="{CEA366F5-A23E-4B33-899C-1BB85E7F6462}" destId="{8B0F32C2-0E0A-4866-BC3D-24EDBC982A25}" srcOrd="0" destOrd="0" presId="urn:microsoft.com/office/officeart/2018/2/layout/IconVerticalSolidList"/>
    <dgm:cxn modelId="{6AA2CCEC-B465-4975-8210-7EAE8BA816F8}" srcId="{AF8CAC76-7D4D-4052-A6D1-ADAEC9D2EF25}" destId="{CEA366F5-A23E-4B33-899C-1BB85E7F6462}" srcOrd="0" destOrd="0" parTransId="{143FA3D9-4E05-4D77-B29C-B6D9AF8B9EA9}" sibTransId="{6795A447-83E2-431F-A9EC-8D312CA31D0A}"/>
    <dgm:cxn modelId="{3CB3C5F4-BBF0-4705-A0D7-2ADA786C02F7}" type="presOf" srcId="{AF8CAC76-7D4D-4052-A6D1-ADAEC9D2EF25}" destId="{3C04A786-714D-4F36-A9AA-07095E5EF877}" srcOrd="0" destOrd="0" presId="urn:microsoft.com/office/officeart/2018/2/layout/IconVerticalSolidList"/>
    <dgm:cxn modelId="{5127D1F5-D63D-4A8C-9F8A-AA9C2BD52BF0}" srcId="{A82D2B3C-6244-49BD-9A53-70FA2237AD33}" destId="{FC09823C-28FB-44EA-8137-769FF5C9E635}" srcOrd="0" destOrd="0" parTransId="{2474DDC9-03D0-4E99-A8CD-2F2F4FBEAD98}" sibTransId="{E84A85EA-031A-4143-8C84-970EB741C915}"/>
    <dgm:cxn modelId="{A3CA3153-DB2F-436B-9557-183704A45993}" type="presParOf" srcId="{289328BD-CCE4-444A-B3ED-522A00CA8402}" destId="{14A42761-5F93-46B5-9D6B-FD3808394329}" srcOrd="0" destOrd="0" presId="urn:microsoft.com/office/officeart/2018/2/layout/IconVerticalSolidList"/>
    <dgm:cxn modelId="{928AF447-04C7-4A24-848E-CBC371E0F8D2}" type="presParOf" srcId="{14A42761-5F93-46B5-9D6B-FD3808394329}" destId="{AA1AC2B4-B112-41AD-B0F7-2B14B229A855}" srcOrd="0" destOrd="0" presId="urn:microsoft.com/office/officeart/2018/2/layout/IconVerticalSolidList"/>
    <dgm:cxn modelId="{C975A675-DA4C-4FFE-9452-834A837FA051}" type="presParOf" srcId="{14A42761-5F93-46B5-9D6B-FD3808394329}" destId="{3FEFE358-FAE9-48C6-9629-6E38A393435A}" srcOrd="1" destOrd="0" presId="urn:microsoft.com/office/officeart/2018/2/layout/IconVerticalSolidList"/>
    <dgm:cxn modelId="{775C0FDA-7192-4A75-BAFC-F282D8001F4A}" type="presParOf" srcId="{14A42761-5F93-46B5-9D6B-FD3808394329}" destId="{7B7B2DFF-E5CE-4177-B5F9-A03E3EB3F22B}" srcOrd="2" destOrd="0" presId="urn:microsoft.com/office/officeart/2018/2/layout/IconVerticalSolidList"/>
    <dgm:cxn modelId="{DEB59429-42E1-49C2-ACA8-AD1EB64A56C6}" type="presParOf" srcId="{14A42761-5F93-46B5-9D6B-FD3808394329}" destId="{3C04A786-714D-4F36-A9AA-07095E5EF877}" srcOrd="3" destOrd="0" presId="urn:microsoft.com/office/officeart/2018/2/layout/IconVerticalSolidList"/>
    <dgm:cxn modelId="{34DA6647-21F5-4DB8-AF00-D2E4DBB01B6F}" type="presParOf" srcId="{14A42761-5F93-46B5-9D6B-FD3808394329}" destId="{8B0F32C2-0E0A-4866-BC3D-24EDBC982A25}" srcOrd="4" destOrd="0" presId="urn:microsoft.com/office/officeart/2018/2/layout/IconVerticalSolidList"/>
    <dgm:cxn modelId="{47049D12-DDBA-432C-AF44-2E4C7A458A19}" type="presParOf" srcId="{289328BD-CCE4-444A-B3ED-522A00CA8402}" destId="{F4C8A65C-1059-4844-8DEC-F52686EE6C85}" srcOrd="1" destOrd="0" presId="urn:microsoft.com/office/officeart/2018/2/layout/IconVerticalSolidList"/>
    <dgm:cxn modelId="{1F954034-F22F-4BFD-BC29-D427FF5D9529}" type="presParOf" srcId="{289328BD-CCE4-444A-B3ED-522A00CA8402}" destId="{690AB4A3-3E78-410A-A86B-99099B642F95}" srcOrd="2" destOrd="0" presId="urn:microsoft.com/office/officeart/2018/2/layout/IconVerticalSolidList"/>
    <dgm:cxn modelId="{ACFAAB0F-F0EB-4167-937E-6E190BC13B4D}" type="presParOf" srcId="{690AB4A3-3E78-410A-A86B-99099B642F95}" destId="{E4E52078-BD26-4FAC-8928-ADCE6794377B}" srcOrd="0" destOrd="0" presId="urn:microsoft.com/office/officeart/2018/2/layout/IconVerticalSolidList"/>
    <dgm:cxn modelId="{7FA74F62-D440-44AF-984D-4A62536FED42}" type="presParOf" srcId="{690AB4A3-3E78-410A-A86B-99099B642F95}" destId="{D2EA285F-9E4A-4DB4-B266-07113882276F}" srcOrd="1" destOrd="0" presId="urn:microsoft.com/office/officeart/2018/2/layout/IconVerticalSolidList"/>
    <dgm:cxn modelId="{DCA3DAA6-821B-410B-9CD2-A0E9B3256E35}" type="presParOf" srcId="{690AB4A3-3E78-410A-A86B-99099B642F95}" destId="{2EF74479-EDF9-4C23-9D45-1C92FE8969DD}" srcOrd="2" destOrd="0" presId="urn:microsoft.com/office/officeart/2018/2/layout/IconVerticalSolidList"/>
    <dgm:cxn modelId="{2FDF36F6-604C-4BC1-BFEE-292C8C9E16B0}" type="presParOf" srcId="{690AB4A3-3E78-410A-A86B-99099B642F95}" destId="{E2D1E13F-6AB9-442E-B5D7-03286AC11225}" srcOrd="3" destOrd="0" presId="urn:microsoft.com/office/officeart/2018/2/layout/IconVerticalSolidList"/>
    <dgm:cxn modelId="{A149F73B-2FA7-4F54-AAA1-C279EE031213}" type="presParOf" srcId="{690AB4A3-3E78-410A-A86B-99099B642F95}" destId="{A250F621-AB93-4CF6-ADFA-87E8A665CCB0}" srcOrd="4" destOrd="0" presId="urn:microsoft.com/office/officeart/2018/2/layout/IconVerticalSolidList"/>
    <dgm:cxn modelId="{A652AF10-ACB9-4800-994A-69AAF092B9C5}" type="presParOf" srcId="{289328BD-CCE4-444A-B3ED-522A00CA8402}" destId="{7FDDCD88-C14A-4A3D-B7D8-84B096624ABC}" srcOrd="3" destOrd="0" presId="urn:microsoft.com/office/officeart/2018/2/layout/IconVerticalSolidList"/>
    <dgm:cxn modelId="{1FC45C30-F66F-4F0D-BE75-EEC5B50B2087}" type="presParOf" srcId="{289328BD-CCE4-444A-B3ED-522A00CA8402}" destId="{ADA96B20-6A5E-43FA-A4F1-463AD90AE4EE}" srcOrd="4" destOrd="0" presId="urn:microsoft.com/office/officeart/2018/2/layout/IconVerticalSolidList"/>
    <dgm:cxn modelId="{8ED04CEB-853A-49FD-9763-35C95A030705}" type="presParOf" srcId="{ADA96B20-6A5E-43FA-A4F1-463AD90AE4EE}" destId="{7105BA5D-A572-4FB8-8F5F-DD94C643E13E}" srcOrd="0" destOrd="0" presId="urn:microsoft.com/office/officeart/2018/2/layout/IconVerticalSolidList"/>
    <dgm:cxn modelId="{56322443-CFE4-42EE-A880-5A4D065F8063}" type="presParOf" srcId="{ADA96B20-6A5E-43FA-A4F1-463AD90AE4EE}" destId="{176E716E-176B-4AA6-B6D1-64628B511901}" srcOrd="1" destOrd="0" presId="urn:microsoft.com/office/officeart/2018/2/layout/IconVerticalSolidList"/>
    <dgm:cxn modelId="{86B85FBF-D5CC-46C2-BA42-0CA0BEA8E535}" type="presParOf" srcId="{ADA96B20-6A5E-43FA-A4F1-463AD90AE4EE}" destId="{814F1CC2-BDBE-4540-9B70-9466B836D314}" srcOrd="2" destOrd="0" presId="urn:microsoft.com/office/officeart/2018/2/layout/IconVerticalSolidList"/>
    <dgm:cxn modelId="{13C39898-EB42-40B2-BB33-2BA33CE8A158}" type="presParOf" srcId="{ADA96B20-6A5E-43FA-A4F1-463AD90AE4EE}" destId="{1AC29FB2-463F-4B4F-8163-BA6B3BE455CE}" srcOrd="3" destOrd="0" presId="urn:microsoft.com/office/officeart/2018/2/layout/IconVerticalSolidList"/>
    <dgm:cxn modelId="{A4EA9E06-26D7-4E3B-AD04-485AB3A1DA46}" type="presParOf" srcId="{ADA96B20-6A5E-43FA-A4F1-463AD90AE4EE}" destId="{38278B95-95E7-4FE3-9D2C-AB74C0B96B5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585103-94FA-4D04-8B97-C0EAA820BEC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E418DE7-7EBD-4B35-9536-A0C946D24B15}">
      <dgm:prSet/>
      <dgm:spPr/>
      <dgm:t>
        <a:bodyPr/>
        <a:lstStyle/>
        <a:p>
          <a:r>
            <a:rPr lang="en-US" b="1" dirty="0"/>
            <a:t>Data Migration Setup</a:t>
          </a:r>
        </a:p>
      </dgm:t>
    </dgm:pt>
    <dgm:pt modelId="{66B33EAD-AFB1-423A-9CB3-63DE34B05357}" type="parTrans" cxnId="{6ACF8B85-D8E0-4173-806B-82095C759B8E}">
      <dgm:prSet/>
      <dgm:spPr/>
      <dgm:t>
        <a:bodyPr/>
        <a:lstStyle/>
        <a:p>
          <a:endParaRPr lang="en-US"/>
        </a:p>
      </dgm:t>
    </dgm:pt>
    <dgm:pt modelId="{A265B42A-549F-4F81-AA7D-FDBB10F150E3}" type="sibTrans" cxnId="{6ACF8B85-D8E0-4173-806B-82095C759B8E}">
      <dgm:prSet/>
      <dgm:spPr/>
      <dgm:t>
        <a:bodyPr/>
        <a:lstStyle/>
        <a:p>
          <a:endParaRPr lang="en-US"/>
        </a:p>
      </dgm:t>
    </dgm:pt>
    <dgm:pt modelId="{4F2AB0D0-AE18-4709-A882-3F5F33B8CBEA}">
      <dgm:prSet/>
      <dgm:spPr/>
      <dgm:t>
        <a:bodyPr/>
        <a:lstStyle/>
        <a:p>
          <a:r>
            <a:rPr lang="en-US" b="1" dirty="0"/>
            <a:t>Data Client</a:t>
          </a:r>
        </a:p>
      </dgm:t>
    </dgm:pt>
    <dgm:pt modelId="{7048CD21-5188-4AA1-AD5B-FFF5640D6782}" type="parTrans" cxnId="{77E53C30-E1A1-4A34-AB17-71831BA3EF64}">
      <dgm:prSet/>
      <dgm:spPr/>
      <dgm:t>
        <a:bodyPr/>
        <a:lstStyle/>
        <a:p>
          <a:endParaRPr lang="en-US"/>
        </a:p>
      </dgm:t>
    </dgm:pt>
    <dgm:pt modelId="{1CC70B9A-ACC1-403A-A36E-DBE40CDBC3B5}" type="sibTrans" cxnId="{77E53C30-E1A1-4A34-AB17-71831BA3EF64}">
      <dgm:prSet/>
      <dgm:spPr/>
      <dgm:t>
        <a:bodyPr/>
        <a:lstStyle/>
        <a:p>
          <a:endParaRPr lang="en-US"/>
        </a:p>
      </dgm:t>
    </dgm:pt>
    <dgm:pt modelId="{C8A5C023-2639-4803-9440-88BDDFACEA11}">
      <dgm:prSet/>
      <dgm:spPr/>
      <dgm:t>
        <a:bodyPr/>
        <a:lstStyle/>
        <a:p>
          <a:r>
            <a:rPr lang="en-US" b="1" dirty="0"/>
            <a:t>Command Line Interface</a:t>
          </a:r>
        </a:p>
      </dgm:t>
    </dgm:pt>
    <dgm:pt modelId="{FBC6B5B5-1492-42CB-9F81-83A67412C0CE}" type="parTrans" cxnId="{A57DD753-3FDF-41B4-8FE3-7E17603BEA94}">
      <dgm:prSet/>
      <dgm:spPr/>
      <dgm:t>
        <a:bodyPr/>
        <a:lstStyle/>
        <a:p>
          <a:endParaRPr lang="en-US"/>
        </a:p>
      </dgm:t>
    </dgm:pt>
    <dgm:pt modelId="{0744CE2B-5DE3-48ED-BA57-ACEC6B1B743D}" type="sibTrans" cxnId="{A57DD753-3FDF-41B4-8FE3-7E17603BEA94}">
      <dgm:prSet/>
      <dgm:spPr/>
      <dgm:t>
        <a:bodyPr/>
        <a:lstStyle/>
        <a:p>
          <a:endParaRPr lang="en-US"/>
        </a:p>
      </dgm:t>
    </dgm:pt>
    <dgm:pt modelId="{DF8E5E76-177A-470E-AAD1-C5B7845B7585}">
      <dgm:prSet/>
      <dgm:spPr/>
      <dgm:t>
        <a:bodyPr/>
        <a:lstStyle/>
        <a:p>
          <a:r>
            <a:rPr lang="en-US" b="1" dirty="0"/>
            <a:t>Application</a:t>
          </a:r>
        </a:p>
      </dgm:t>
    </dgm:pt>
    <dgm:pt modelId="{38438BBD-61CC-4438-8623-964C95F229B1}" type="parTrans" cxnId="{63D53395-FEE6-498E-A162-6EF53D143802}">
      <dgm:prSet/>
      <dgm:spPr/>
      <dgm:t>
        <a:bodyPr/>
        <a:lstStyle/>
        <a:p>
          <a:endParaRPr lang="en-US"/>
        </a:p>
      </dgm:t>
    </dgm:pt>
    <dgm:pt modelId="{FDC7DF65-E5CB-4037-89D8-7A1F1817E211}" type="sibTrans" cxnId="{63D53395-FEE6-498E-A162-6EF53D143802}">
      <dgm:prSet/>
      <dgm:spPr/>
      <dgm:t>
        <a:bodyPr/>
        <a:lstStyle/>
        <a:p>
          <a:endParaRPr lang="en-US"/>
        </a:p>
      </dgm:t>
    </dgm:pt>
    <dgm:pt modelId="{332B15BE-8AFE-4670-893C-B6879A75DCB8}" type="pres">
      <dgm:prSet presAssocID="{B0585103-94FA-4D04-8B97-C0EAA820BEC8}" presName="root" presStyleCnt="0">
        <dgm:presLayoutVars>
          <dgm:dir/>
          <dgm:resizeHandles val="exact"/>
        </dgm:presLayoutVars>
      </dgm:prSet>
      <dgm:spPr/>
    </dgm:pt>
    <dgm:pt modelId="{AF46E02F-4D0C-4051-B62B-EA0F92F2BEE3}" type="pres">
      <dgm:prSet presAssocID="{FE418DE7-7EBD-4B35-9536-A0C946D24B15}" presName="compNode" presStyleCnt="0"/>
      <dgm:spPr/>
    </dgm:pt>
    <dgm:pt modelId="{96E58452-506D-410E-838F-56E5ED52C7E7}" type="pres">
      <dgm:prSet presAssocID="{FE418DE7-7EBD-4B35-9536-A0C946D24B15}" presName="iconRect" presStyleLbl="node1" presStyleIdx="0" presStyleCnt="4" custScaleX="222368" custScaleY="247080" custLinFactNeighborY="-5964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B96E018-6167-47CE-A249-866D751394BB}" type="pres">
      <dgm:prSet presAssocID="{FE418DE7-7EBD-4B35-9536-A0C946D24B15}" presName="spaceRect" presStyleCnt="0"/>
      <dgm:spPr/>
    </dgm:pt>
    <dgm:pt modelId="{87C8D664-93E1-4037-9582-4798FCE894BC}" type="pres">
      <dgm:prSet presAssocID="{FE418DE7-7EBD-4B35-9536-A0C946D24B15}" presName="textRect" presStyleLbl="revTx" presStyleIdx="0" presStyleCnt="4" custScaleX="153276" custScaleY="127935" custLinFactNeighborY="-8053">
        <dgm:presLayoutVars>
          <dgm:chMax val="1"/>
          <dgm:chPref val="1"/>
        </dgm:presLayoutVars>
      </dgm:prSet>
      <dgm:spPr/>
    </dgm:pt>
    <dgm:pt modelId="{11AC9F5F-FC9B-475C-900D-976F342E5D38}" type="pres">
      <dgm:prSet presAssocID="{A265B42A-549F-4F81-AA7D-FDBB10F150E3}" presName="sibTrans" presStyleCnt="0"/>
      <dgm:spPr/>
    </dgm:pt>
    <dgm:pt modelId="{D5166FB3-59E6-4C00-BF0D-31B463B32511}" type="pres">
      <dgm:prSet presAssocID="{4F2AB0D0-AE18-4709-A882-3F5F33B8CBEA}" presName="compNode" presStyleCnt="0"/>
      <dgm:spPr/>
    </dgm:pt>
    <dgm:pt modelId="{10CD3691-9E75-46BB-B30D-D075D10B10DC}" type="pres">
      <dgm:prSet presAssocID="{4F2AB0D0-AE18-4709-A882-3F5F33B8CBEA}" presName="iconRect" presStyleLbl="node1" presStyleIdx="1" presStyleCnt="4" custScaleX="222368" custScaleY="238529" custLinFactNeighborY="-5964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0648EBD-88E1-42D1-98F2-28B8C2B8D30E}" type="pres">
      <dgm:prSet presAssocID="{4F2AB0D0-AE18-4709-A882-3F5F33B8CBEA}" presName="spaceRect" presStyleCnt="0"/>
      <dgm:spPr/>
    </dgm:pt>
    <dgm:pt modelId="{BCE1D449-3535-4AD8-9756-D96202783D47}" type="pres">
      <dgm:prSet presAssocID="{4F2AB0D0-AE18-4709-A882-3F5F33B8CBEA}" presName="textRect" presStyleLbl="revTx" presStyleIdx="1" presStyleCnt="4" custScaleX="153276" custScaleY="137878">
        <dgm:presLayoutVars>
          <dgm:chMax val="1"/>
          <dgm:chPref val="1"/>
        </dgm:presLayoutVars>
      </dgm:prSet>
      <dgm:spPr/>
    </dgm:pt>
    <dgm:pt modelId="{F768E997-5654-4C8F-A179-E543096DEE11}" type="pres">
      <dgm:prSet presAssocID="{1CC70B9A-ACC1-403A-A36E-DBE40CDBC3B5}" presName="sibTrans" presStyleCnt="0"/>
      <dgm:spPr/>
    </dgm:pt>
    <dgm:pt modelId="{9A49536C-6EA7-403F-A237-46C04E6AED4B}" type="pres">
      <dgm:prSet presAssocID="{C8A5C023-2639-4803-9440-88BDDFACEA11}" presName="compNode" presStyleCnt="0"/>
      <dgm:spPr/>
    </dgm:pt>
    <dgm:pt modelId="{956336FB-C4CD-4F8B-8995-9ACBFE00E741}" type="pres">
      <dgm:prSet presAssocID="{C8A5C023-2639-4803-9440-88BDDFACEA11}" presName="iconRect" presStyleLbl="node1" presStyleIdx="2" presStyleCnt="4" custScaleX="222368" custScaleY="238529" custLinFactNeighborY="-5964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051C426-50EA-4B15-82B3-13D9AB7B9091}" type="pres">
      <dgm:prSet presAssocID="{C8A5C023-2639-4803-9440-88BDDFACEA11}" presName="spaceRect" presStyleCnt="0"/>
      <dgm:spPr/>
    </dgm:pt>
    <dgm:pt modelId="{4D7FE520-8D80-4590-8493-6A8115EBC221}" type="pres">
      <dgm:prSet presAssocID="{C8A5C023-2639-4803-9440-88BDDFACEA11}" presName="textRect" presStyleLbl="revTx" presStyleIdx="2" presStyleCnt="4" custScaleX="153276" custScaleY="137878">
        <dgm:presLayoutVars>
          <dgm:chMax val="1"/>
          <dgm:chPref val="1"/>
        </dgm:presLayoutVars>
      </dgm:prSet>
      <dgm:spPr/>
    </dgm:pt>
    <dgm:pt modelId="{6B94C826-2E30-451B-887E-9D036A177DF9}" type="pres">
      <dgm:prSet presAssocID="{0744CE2B-5DE3-48ED-BA57-ACEC6B1B743D}" presName="sibTrans" presStyleCnt="0"/>
      <dgm:spPr/>
    </dgm:pt>
    <dgm:pt modelId="{718C9954-ABA0-4C87-B4E6-2D6A315C6966}" type="pres">
      <dgm:prSet presAssocID="{DF8E5E76-177A-470E-AAD1-C5B7845B7585}" presName="compNode" presStyleCnt="0"/>
      <dgm:spPr/>
    </dgm:pt>
    <dgm:pt modelId="{3DF585AC-A0D9-424B-B769-A6A86B919B88}" type="pres">
      <dgm:prSet presAssocID="{DF8E5E76-177A-470E-AAD1-C5B7845B7585}" presName="iconRect" presStyleLbl="node1" presStyleIdx="3" presStyleCnt="4" custScaleX="222368" custScaleY="238529" custLinFactNeighborY="-5964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975D2D4-229F-48FC-A3D6-B392F2D6C098}" type="pres">
      <dgm:prSet presAssocID="{DF8E5E76-177A-470E-AAD1-C5B7845B7585}" presName="spaceRect" presStyleCnt="0"/>
      <dgm:spPr/>
    </dgm:pt>
    <dgm:pt modelId="{26A4EDAB-C918-455F-B957-2843828C0674}" type="pres">
      <dgm:prSet presAssocID="{DF8E5E76-177A-470E-AAD1-C5B7845B7585}" presName="textRect" presStyleLbl="revTx" presStyleIdx="3" presStyleCnt="4" custScaleX="153276" custScaleY="137878">
        <dgm:presLayoutVars>
          <dgm:chMax val="1"/>
          <dgm:chPref val="1"/>
        </dgm:presLayoutVars>
      </dgm:prSet>
      <dgm:spPr/>
    </dgm:pt>
  </dgm:ptLst>
  <dgm:cxnLst>
    <dgm:cxn modelId="{63674A00-71FF-474A-87CA-6582C9957DA7}" type="presOf" srcId="{C8A5C023-2639-4803-9440-88BDDFACEA11}" destId="{4D7FE520-8D80-4590-8493-6A8115EBC221}" srcOrd="0" destOrd="0" presId="urn:microsoft.com/office/officeart/2018/2/layout/IconLabelList"/>
    <dgm:cxn modelId="{77E53C30-E1A1-4A34-AB17-71831BA3EF64}" srcId="{B0585103-94FA-4D04-8B97-C0EAA820BEC8}" destId="{4F2AB0D0-AE18-4709-A882-3F5F33B8CBEA}" srcOrd="1" destOrd="0" parTransId="{7048CD21-5188-4AA1-AD5B-FFF5640D6782}" sibTransId="{1CC70B9A-ACC1-403A-A36E-DBE40CDBC3B5}"/>
    <dgm:cxn modelId="{528CE731-3BE9-43F7-B4A4-7BF3266FCE60}" type="presOf" srcId="{B0585103-94FA-4D04-8B97-C0EAA820BEC8}" destId="{332B15BE-8AFE-4670-893C-B6879A75DCB8}" srcOrd="0" destOrd="0" presId="urn:microsoft.com/office/officeart/2018/2/layout/IconLabelList"/>
    <dgm:cxn modelId="{A57DD753-3FDF-41B4-8FE3-7E17603BEA94}" srcId="{B0585103-94FA-4D04-8B97-C0EAA820BEC8}" destId="{C8A5C023-2639-4803-9440-88BDDFACEA11}" srcOrd="2" destOrd="0" parTransId="{FBC6B5B5-1492-42CB-9F81-83A67412C0CE}" sibTransId="{0744CE2B-5DE3-48ED-BA57-ACEC6B1B743D}"/>
    <dgm:cxn modelId="{BF39DD82-2941-4050-A4C4-0C9BBBC66D1D}" type="presOf" srcId="{4F2AB0D0-AE18-4709-A882-3F5F33B8CBEA}" destId="{BCE1D449-3535-4AD8-9756-D96202783D47}" srcOrd="0" destOrd="0" presId="urn:microsoft.com/office/officeart/2018/2/layout/IconLabelList"/>
    <dgm:cxn modelId="{6ACF8B85-D8E0-4173-806B-82095C759B8E}" srcId="{B0585103-94FA-4D04-8B97-C0EAA820BEC8}" destId="{FE418DE7-7EBD-4B35-9536-A0C946D24B15}" srcOrd="0" destOrd="0" parTransId="{66B33EAD-AFB1-423A-9CB3-63DE34B05357}" sibTransId="{A265B42A-549F-4F81-AA7D-FDBB10F150E3}"/>
    <dgm:cxn modelId="{63D53395-FEE6-498E-A162-6EF53D143802}" srcId="{B0585103-94FA-4D04-8B97-C0EAA820BEC8}" destId="{DF8E5E76-177A-470E-AAD1-C5B7845B7585}" srcOrd="3" destOrd="0" parTransId="{38438BBD-61CC-4438-8623-964C95F229B1}" sibTransId="{FDC7DF65-E5CB-4037-89D8-7A1F1817E211}"/>
    <dgm:cxn modelId="{3A81C9B4-F430-4387-8DD6-563EF8569BA7}" type="presOf" srcId="{DF8E5E76-177A-470E-AAD1-C5B7845B7585}" destId="{26A4EDAB-C918-455F-B957-2843828C0674}" srcOrd="0" destOrd="0" presId="urn:microsoft.com/office/officeart/2018/2/layout/IconLabelList"/>
    <dgm:cxn modelId="{33C8EED7-F866-4F2B-A1E9-A07F8EF14878}" type="presOf" srcId="{FE418DE7-7EBD-4B35-9536-A0C946D24B15}" destId="{87C8D664-93E1-4037-9582-4798FCE894BC}" srcOrd="0" destOrd="0" presId="urn:microsoft.com/office/officeart/2018/2/layout/IconLabelList"/>
    <dgm:cxn modelId="{7DEC6D0C-2731-4AA1-8DF5-07FC339DE36C}" type="presParOf" srcId="{332B15BE-8AFE-4670-893C-B6879A75DCB8}" destId="{AF46E02F-4D0C-4051-B62B-EA0F92F2BEE3}" srcOrd="0" destOrd="0" presId="urn:microsoft.com/office/officeart/2018/2/layout/IconLabelList"/>
    <dgm:cxn modelId="{CEDD3D61-7EDB-4AA0-99AD-8CD3436266C9}" type="presParOf" srcId="{AF46E02F-4D0C-4051-B62B-EA0F92F2BEE3}" destId="{96E58452-506D-410E-838F-56E5ED52C7E7}" srcOrd="0" destOrd="0" presId="urn:microsoft.com/office/officeart/2018/2/layout/IconLabelList"/>
    <dgm:cxn modelId="{3D1365E9-5C9E-41B8-AF12-D2582C7A0150}" type="presParOf" srcId="{AF46E02F-4D0C-4051-B62B-EA0F92F2BEE3}" destId="{1B96E018-6167-47CE-A249-866D751394BB}" srcOrd="1" destOrd="0" presId="urn:microsoft.com/office/officeart/2018/2/layout/IconLabelList"/>
    <dgm:cxn modelId="{5D3A8338-0779-4F8D-AA90-15B2C41CC3FE}" type="presParOf" srcId="{AF46E02F-4D0C-4051-B62B-EA0F92F2BEE3}" destId="{87C8D664-93E1-4037-9582-4798FCE894BC}" srcOrd="2" destOrd="0" presId="urn:microsoft.com/office/officeart/2018/2/layout/IconLabelList"/>
    <dgm:cxn modelId="{C67B124B-70B0-4C48-A6C2-9B13A607A2C7}" type="presParOf" srcId="{332B15BE-8AFE-4670-893C-B6879A75DCB8}" destId="{11AC9F5F-FC9B-475C-900D-976F342E5D38}" srcOrd="1" destOrd="0" presId="urn:microsoft.com/office/officeart/2018/2/layout/IconLabelList"/>
    <dgm:cxn modelId="{0476197D-5877-40F0-B3C6-1F4E2ED60F04}" type="presParOf" srcId="{332B15BE-8AFE-4670-893C-B6879A75DCB8}" destId="{D5166FB3-59E6-4C00-BF0D-31B463B32511}" srcOrd="2" destOrd="0" presId="urn:microsoft.com/office/officeart/2018/2/layout/IconLabelList"/>
    <dgm:cxn modelId="{587DC845-B59A-4C69-91E2-F7CFF0744A00}" type="presParOf" srcId="{D5166FB3-59E6-4C00-BF0D-31B463B32511}" destId="{10CD3691-9E75-46BB-B30D-D075D10B10DC}" srcOrd="0" destOrd="0" presId="urn:microsoft.com/office/officeart/2018/2/layout/IconLabelList"/>
    <dgm:cxn modelId="{4731D084-F58F-4846-8E8F-59CA904648DD}" type="presParOf" srcId="{D5166FB3-59E6-4C00-BF0D-31B463B32511}" destId="{D0648EBD-88E1-42D1-98F2-28B8C2B8D30E}" srcOrd="1" destOrd="0" presId="urn:microsoft.com/office/officeart/2018/2/layout/IconLabelList"/>
    <dgm:cxn modelId="{E49BB3F8-2970-4DBF-A46D-E9687307E09C}" type="presParOf" srcId="{D5166FB3-59E6-4C00-BF0D-31B463B32511}" destId="{BCE1D449-3535-4AD8-9756-D96202783D47}" srcOrd="2" destOrd="0" presId="urn:microsoft.com/office/officeart/2018/2/layout/IconLabelList"/>
    <dgm:cxn modelId="{D37A616E-86CC-4F80-A191-4339D2883712}" type="presParOf" srcId="{332B15BE-8AFE-4670-893C-B6879A75DCB8}" destId="{F768E997-5654-4C8F-A179-E543096DEE11}" srcOrd="3" destOrd="0" presId="urn:microsoft.com/office/officeart/2018/2/layout/IconLabelList"/>
    <dgm:cxn modelId="{9FB4B840-E06F-4D6C-896D-ED9180FA87F9}" type="presParOf" srcId="{332B15BE-8AFE-4670-893C-B6879A75DCB8}" destId="{9A49536C-6EA7-403F-A237-46C04E6AED4B}" srcOrd="4" destOrd="0" presId="urn:microsoft.com/office/officeart/2018/2/layout/IconLabelList"/>
    <dgm:cxn modelId="{E6076904-9F89-4F12-A83B-146474607EC3}" type="presParOf" srcId="{9A49536C-6EA7-403F-A237-46C04E6AED4B}" destId="{956336FB-C4CD-4F8B-8995-9ACBFE00E741}" srcOrd="0" destOrd="0" presId="urn:microsoft.com/office/officeart/2018/2/layout/IconLabelList"/>
    <dgm:cxn modelId="{10BB5E26-A76B-45EA-8BA2-142E72D6BF48}" type="presParOf" srcId="{9A49536C-6EA7-403F-A237-46C04E6AED4B}" destId="{2051C426-50EA-4B15-82B3-13D9AB7B9091}" srcOrd="1" destOrd="0" presId="urn:microsoft.com/office/officeart/2018/2/layout/IconLabelList"/>
    <dgm:cxn modelId="{7ADAD4CC-C293-47A9-95AF-DE981F833EBA}" type="presParOf" srcId="{9A49536C-6EA7-403F-A237-46C04E6AED4B}" destId="{4D7FE520-8D80-4590-8493-6A8115EBC221}" srcOrd="2" destOrd="0" presId="urn:microsoft.com/office/officeart/2018/2/layout/IconLabelList"/>
    <dgm:cxn modelId="{7B368DDA-6251-4EF0-B898-B4DAE7E71D6A}" type="presParOf" srcId="{332B15BE-8AFE-4670-893C-B6879A75DCB8}" destId="{6B94C826-2E30-451B-887E-9D036A177DF9}" srcOrd="5" destOrd="0" presId="urn:microsoft.com/office/officeart/2018/2/layout/IconLabelList"/>
    <dgm:cxn modelId="{FBE1FE07-2E7A-48B7-BF5E-51D4C882F126}" type="presParOf" srcId="{332B15BE-8AFE-4670-893C-B6879A75DCB8}" destId="{718C9954-ABA0-4C87-B4E6-2D6A315C6966}" srcOrd="6" destOrd="0" presId="urn:microsoft.com/office/officeart/2018/2/layout/IconLabelList"/>
    <dgm:cxn modelId="{99CD7F3B-21CE-4F05-B054-C118F94190DF}" type="presParOf" srcId="{718C9954-ABA0-4C87-B4E6-2D6A315C6966}" destId="{3DF585AC-A0D9-424B-B769-A6A86B919B88}" srcOrd="0" destOrd="0" presId="urn:microsoft.com/office/officeart/2018/2/layout/IconLabelList"/>
    <dgm:cxn modelId="{FE927551-27B7-4B86-90ED-669917045A26}" type="presParOf" srcId="{718C9954-ABA0-4C87-B4E6-2D6A315C6966}" destId="{C975D2D4-229F-48FC-A3D6-B392F2D6C098}" srcOrd="1" destOrd="0" presId="urn:microsoft.com/office/officeart/2018/2/layout/IconLabelList"/>
    <dgm:cxn modelId="{5285C627-F2F4-477C-9925-436CE8B83B2D}" type="presParOf" srcId="{718C9954-ABA0-4C87-B4E6-2D6A315C6966}" destId="{26A4EDAB-C918-455F-B957-2843828C067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F8918-BDB1-439F-94F4-153D2D5F412C}">
      <dsp:nvSpPr>
        <dsp:cNvPr id="0" name=""/>
        <dsp:cNvSpPr/>
      </dsp:nvSpPr>
      <dsp:spPr>
        <a:xfrm>
          <a:off x="0" y="91704"/>
          <a:ext cx="790587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>
              <a:solidFill>
                <a:srgbClr val="FFFFFF"/>
              </a:solidFill>
            </a:rPr>
            <a:t>Before Apprenticeship</a:t>
          </a:r>
          <a:endParaRPr lang="en-US" sz="1600" kern="1200" dirty="0">
            <a:solidFill>
              <a:srgbClr val="FFFFFF"/>
            </a:solidFill>
          </a:endParaRPr>
        </a:p>
      </dsp:txBody>
      <dsp:txXfrm>
        <a:off x="19191" y="110895"/>
        <a:ext cx="7867490" cy="354738"/>
      </dsp:txXfrm>
    </dsp:sp>
    <dsp:sp modelId="{0FF1105D-5661-4A79-AC68-5F93E200F360}">
      <dsp:nvSpPr>
        <dsp:cNvPr id="0" name=""/>
        <dsp:cNvSpPr/>
      </dsp:nvSpPr>
      <dsp:spPr>
        <a:xfrm>
          <a:off x="0" y="484825"/>
          <a:ext cx="7905872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Software Engineering (JavaScript, HTML, CSS, Java, Python)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Object-Oriented Programming, Dynamic Programming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484825"/>
        <a:ext cx="7905872" cy="828000"/>
      </dsp:txXfrm>
    </dsp:sp>
    <dsp:sp modelId="{861932F3-0373-44A0-9341-9ACA727F8918}">
      <dsp:nvSpPr>
        <dsp:cNvPr id="0" name=""/>
        <dsp:cNvSpPr/>
      </dsp:nvSpPr>
      <dsp:spPr>
        <a:xfrm>
          <a:off x="0" y="1325562"/>
          <a:ext cx="790587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During Apprenticeship</a:t>
          </a:r>
          <a:endParaRPr lang="en-US" sz="1600" kern="1200" dirty="0"/>
        </a:p>
      </dsp:txBody>
      <dsp:txXfrm>
        <a:off x="19191" y="1344753"/>
        <a:ext cx="7867490" cy="354738"/>
      </dsp:txXfrm>
    </dsp:sp>
    <dsp:sp modelId="{78F60C7A-865A-461D-AC4C-7DC3602AB4E7}">
      <dsp:nvSpPr>
        <dsp:cNvPr id="0" name=""/>
        <dsp:cNvSpPr/>
      </dsp:nvSpPr>
      <dsp:spPr>
        <a:xfrm>
          <a:off x="0" y="1705945"/>
          <a:ext cx="790587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1" kern="1200" baseline="0" dirty="0"/>
            <a:t>Learned Agile Methodology</a:t>
          </a:r>
          <a:endParaRPr lang="en-US" sz="1200" i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Database Management, Data Analysis &amp; Visualization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1" kern="1200" baseline="0" dirty="0"/>
            <a:t>Data Engineering processes</a:t>
          </a:r>
          <a:br>
            <a:rPr lang="en-US" sz="1200" b="0" i="0" kern="1200" baseline="0" dirty="0"/>
          </a:br>
          <a:r>
            <a:rPr lang="en-US" sz="1200" b="0" i="0" kern="1200" baseline="0" dirty="0"/>
            <a:t>	</a:t>
          </a:r>
          <a:endParaRPr lang="en-US" sz="1200" kern="1200" dirty="0"/>
        </a:p>
      </dsp:txBody>
      <dsp:txXfrm>
        <a:off x="0" y="1705945"/>
        <a:ext cx="7905872" cy="993600"/>
      </dsp:txXfrm>
    </dsp:sp>
    <dsp:sp modelId="{1E0B35C2-5A94-4C0F-90E4-D940E856A220}">
      <dsp:nvSpPr>
        <dsp:cNvPr id="0" name=""/>
        <dsp:cNvSpPr/>
      </dsp:nvSpPr>
      <dsp:spPr>
        <a:xfrm>
          <a:off x="0" y="2699545"/>
          <a:ext cx="790587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After Apprenticeship</a:t>
          </a:r>
          <a:endParaRPr lang="en-US" sz="1600" kern="1200" dirty="0"/>
        </a:p>
      </dsp:txBody>
      <dsp:txXfrm>
        <a:off x="19191" y="2718736"/>
        <a:ext cx="7867490" cy="354738"/>
      </dsp:txXfrm>
    </dsp:sp>
    <dsp:sp modelId="{22A76971-0A66-4677-BE7A-BC46AD6B3EFA}">
      <dsp:nvSpPr>
        <dsp:cNvPr id="0" name=""/>
        <dsp:cNvSpPr/>
      </dsp:nvSpPr>
      <dsp:spPr>
        <a:xfrm>
          <a:off x="0" y="3092664"/>
          <a:ext cx="790587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i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Courses and Certifications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Developing skillsets related to Data Engineering (Database Management, Data Processing)</a:t>
          </a:r>
        </a:p>
      </dsp:txBody>
      <dsp:txXfrm>
        <a:off x="0" y="3092664"/>
        <a:ext cx="7905872" cy="629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AC2B4-B112-41AD-B0F7-2B14B229A855}">
      <dsp:nvSpPr>
        <dsp:cNvPr id="0" name=""/>
        <dsp:cNvSpPr/>
      </dsp:nvSpPr>
      <dsp:spPr>
        <a:xfrm>
          <a:off x="-175236" y="8645"/>
          <a:ext cx="6666833" cy="1553322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EFE358-FAE9-48C6-9629-6E38A393435A}">
      <dsp:nvSpPr>
        <dsp:cNvPr id="0" name=""/>
        <dsp:cNvSpPr/>
      </dsp:nvSpPr>
      <dsp:spPr>
        <a:xfrm>
          <a:off x="294643" y="358142"/>
          <a:ext cx="854327" cy="854327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04A786-714D-4F36-A9AA-07095E5EF877}">
      <dsp:nvSpPr>
        <dsp:cNvPr id="0" name=""/>
        <dsp:cNvSpPr/>
      </dsp:nvSpPr>
      <dsp:spPr>
        <a:xfrm>
          <a:off x="1618851" y="8645"/>
          <a:ext cx="3000074" cy="155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93" tIns="164393" rIns="164393" bIns="1643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ETL </a:t>
          </a:r>
          <a:r>
            <a:rPr lang="en-US" sz="2500" b="1" kern="1200" dirty="0">
              <a:solidFill>
                <a:schemeClr val="tx1"/>
              </a:solidFill>
            </a:rPr>
            <a:t>Pipeline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618851" y="8645"/>
        <a:ext cx="3000074" cy="1553322"/>
      </dsp:txXfrm>
    </dsp:sp>
    <dsp:sp modelId="{8B0F32C2-0E0A-4866-BC3D-24EDBC982A25}">
      <dsp:nvSpPr>
        <dsp:cNvPr id="0" name=""/>
        <dsp:cNvSpPr/>
      </dsp:nvSpPr>
      <dsp:spPr>
        <a:xfrm>
          <a:off x="4264944" y="8645"/>
          <a:ext cx="2577124" cy="155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93" tIns="164393" rIns="164393" bIns="16439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b="1" kern="1200" dirty="0"/>
            <a:t>- E</a:t>
          </a:r>
          <a:r>
            <a:rPr lang="en-US" sz="1800" kern="1200" dirty="0"/>
            <a:t>xtract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b="1" kern="1200" dirty="0"/>
            <a:t>- T</a:t>
          </a:r>
          <a:r>
            <a:rPr lang="en-US" sz="1800" kern="1200" dirty="0"/>
            <a:t>ransform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b="1" kern="1200" dirty="0"/>
            <a:t>- L</a:t>
          </a:r>
          <a:r>
            <a:rPr lang="en-US" sz="1800" kern="1200" dirty="0"/>
            <a:t>oad</a:t>
          </a:r>
        </a:p>
      </dsp:txBody>
      <dsp:txXfrm>
        <a:off x="4264944" y="8645"/>
        <a:ext cx="2577124" cy="1553322"/>
      </dsp:txXfrm>
    </dsp:sp>
    <dsp:sp modelId="{E4E52078-BD26-4FAC-8928-ADCE6794377B}">
      <dsp:nvSpPr>
        <dsp:cNvPr id="0" name=""/>
        <dsp:cNvSpPr/>
      </dsp:nvSpPr>
      <dsp:spPr>
        <a:xfrm>
          <a:off x="-175236" y="1950298"/>
          <a:ext cx="6666833" cy="1553322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EA285F-9E4A-4DB4-B266-07113882276F}">
      <dsp:nvSpPr>
        <dsp:cNvPr id="0" name=""/>
        <dsp:cNvSpPr/>
      </dsp:nvSpPr>
      <dsp:spPr>
        <a:xfrm>
          <a:off x="294643" y="2299796"/>
          <a:ext cx="854327" cy="854327"/>
        </a:xfrm>
        <a:prstGeom prst="rect">
          <a:avLst/>
        </a:prstGeom>
        <a:blipFill>
          <a:blip xmlns:r="http://schemas.openxmlformats.org/officeDocument/2006/relationships" r:embed="rId2">
            <a:lum bright="70000" contrast="-70000"/>
          </a:blip>
          <a:srcRect/>
          <a:stretch>
            <a:fillRect l="-9000" r="-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D1E13F-6AB9-442E-B5D7-03286AC11225}">
      <dsp:nvSpPr>
        <dsp:cNvPr id="0" name=""/>
        <dsp:cNvSpPr/>
      </dsp:nvSpPr>
      <dsp:spPr>
        <a:xfrm>
          <a:off x="1618851" y="1950298"/>
          <a:ext cx="3000074" cy="155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93" tIns="164393" rIns="164393" bIns="1643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Command Line Interface</a:t>
          </a:r>
          <a:endParaRPr lang="en-US" sz="2500" kern="1200" dirty="0"/>
        </a:p>
      </dsp:txBody>
      <dsp:txXfrm>
        <a:off x="1618851" y="1950298"/>
        <a:ext cx="3000074" cy="1553322"/>
      </dsp:txXfrm>
    </dsp:sp>
    <dsp:sp modelId="{A250F621-AB93-4CF6-ADFA-87E8A665CCB0}">
      <dsp:nvSpPr>
        <dsp:cNvPr id="0" name=""/>
        <dsp:cNvSpPr/>
      </dsp:nvSpPr>
      <dsp:spPr>
        <a:xfrm>
          <a:off x="4264944" y="1950298"/>
          <a:ext cx="2577124" cy="155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93" tIns="164393" rIns="164393" bIns="16439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User-friendly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Data Querying</a:t>
          </a:r>
        </a:p>
      </dsp:txBody>
      <dsp:txXfrm>
        <a:off x="4264944" y="1950298"/>
        <a:ext cx="2577124" cy="1553322"/>
      </dsp:txXfrm>
    </dsp:sp>
    <dsp:sp modelId="{7105BA5D-A572-4FB8-8F5F-DD94C643E13E}">
      <dsp:nvSpPr>
        <dsp:cNvPr id="0" name=""/>
        <dsp:cNvSpPr/>
      </dsp:nvSpPr>
      <dsp:spPr>
        <a:xfrm>
          <a:off x="-175236" y="3891952"/>
          <a:ext cx="6666833" cy="1553322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6E716E-176B-4AA6-B6D1-64628B511901}">
      <dsp:nvSpPr>
        <dsp:cNvPr id="0" name=""/>
        <dsp:cNvSpPr/>
      </dsp:nvSpPr>
      <dsp:spPr>
        <a:xfrm>
          <a:off x="294643" y="4241449"/>
          <a:ext cx="854327" cy="854327"/>
        </a:xfrm>
        <a:prstGeom prst="rect">
          <a:avLst/>
        </a:prstGeom>
        <a:blipFill>
          <a:blip xmlns:r="http://schemas.openxmlformats.org/officeDocument/2006/relationships"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C29FB2-463F-4B4F-8163-BA6B3BE455CE}">
      <dsp:nvSpPr>
        <dsp:cNvPr id="0" name=""/>
        <dsp:cNvSpPr/>
      </dsp:nvSpPr>
      <dsp:spPr>
        <a:xfrm>
          <a:off x="1618851" y="3891952"/>
          <a:ext cx="3000074" cy="155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93" tIns="164393" rIns="164393" bIns="1643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Analysis &amp; Visualization</a:t>
          </a:r>
          <a:endParaRPr lang="en-US" sz="2500" kern="1200" dirty="0"/>
        </a:p>
      </dsp:txBody>
      <dsp:txXfrm>
        <a:off x="1618851" y="3891952"/>
        <a:ext cx="3000074" cy="1553322"/>
      </dsp:txXfrm>
    </dsp:sp>
    <dsp:sp modelId="{38278B95-95E7-4FE3-9D2C-AB74C0B96B5F}">
      <dsp:nvSpPr>
        <dsp:cNvPr id="0" name=""/>
        <dsp:cNvSpPr/>
      </dsp:nvSpPr>
      <dsp:spPr>
        <a:xfrm>
          <a:off x="4264944" y="3891952"/>
          <a:ext cx="2577124" cy="155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93" tIns="164393" rIns="164393" bIns="16439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Tell a Story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Support Claims</a:t>
          </a:r>
        </a:p>
      </dsp:txBody>
      <dsp:txXfrm>
        <a:off x="4264944" y="3891952"/>
        <a:ext cx="2577124" cy="15533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58452-506D-410E-838F-56E5ED52C7E7}">
      <dsp:nvSpPr>
        <dsp:cNvPr id="0" name=""/>
        <dsp:cNvSpPr/>
      </dsp:nvSpPr>
      <dsp:spPr>
        <a:xfrm>
          <a:off x="453989" y="636579"/>
          <a:ext cx="1704437" cy="1893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8D664-93E1-4037-9582-4798FCE894BC}">
      <dsp:nvSpPr>
        <dsp:cNvPr id="0" name=""/>
        <dsp:cNvSpPr/>
      </dsp:nvSpPr>
      <dsp:spPr>
        <a:xfrm>
          <a:off x="817" y="2548019"/>
          <a:ext cx="2610781" cy="871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 Migration Setup</a:t>
          </a:r>
        </a:p>
      </dsp:txBody>
      <dsp:txXfrm>
        <a:off x="817" y="2548019"/>
        <a:ext cx="2610781" cy="871657"/>
      </dsp:txXfrm>
    </dsp:sp>
    <dsp:sp modelId="{10CD3691-9E75-46BB-B30D-D075D10B10DC}">
      <dsp:nvSpPr>
        <dsp:cNvPr id="0" name=""/>
        <dsp:cNvSpPr/>
      </dsp:nvSpPr>
      <dsp:spPr>
        <a:xfrm>
          <a:off x="3362852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1D449-3535-4AD8-9756-D96202783D47}">
      <dsp:nvSpPr>
        <dsp:cNvPr id="0" name=""/>
        <dsp:cNvSpPr/>
      </dsp:nvSpPr>
      <dsp:spPr>
        <a:xfrm>
          <a:off x="2909680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 Client</a:t>
          </a:r>
        </a:p>
      </dsp:txBody>
      <dsp:txXfrm>
        <a:off x="2909680" y="2535692"/>
        <a:ext cx="2610781" cy="939401"/>
      </dsp:txXfrm>
    </dsp:sp>
    <dsp:sp modelId="{956336FB-C4CD-4F8B-8995-9ACBFE00E741}">
      <dsp:nvSpPr>
        <dsp:cNvPr id="0" name=""/>
        <dsp:cNvSpPr/>
      </dsp:nvSpPr>
      <dsp:spPr>
        <a:xfrm>
          <a:off x="6271714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FE520-8D80-4590-8493-6A8115EBC221}">
      <dsp:nvSpPr>
        <dsp:cNvPr id="0" name=""/>
        <dsp:cNvSpPr/>
      </dsp:nvSpPr>
      <dsp:spPr>
        <a:xfrm>
          <a:off x="5818542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Command Line Interface</a:t>
          </a:r>
        </a:p>
      </dsp:txBody>
      <dsp:txXfrm>
        <a:off x="5818542" y="2535692"/>
        <a:ext cx="2610781" cy="939401"/>
      </dsp:txXfrm>
    </dsp:sp>
    <dsp:sp modelId="{3DF585AC-A0D9-424B-B769-A6A86B919B88}">
      <dsp:nvSpPr>
        <dsp:cNvPr id="0" name=""/>
        <dsp:cNvSpPr/>
      </dsp:nvSpPr>
      <dsp:spPr>
        <a:xfrm>
          <a:off x="9180576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4EDAB-C918-455F-B957-2843828C0674}">
      <dsp:nvSpPr>
        <dsp:cNvPr id="0" name=""/>
        <dsp:cNvSpPr/>
      </dsp:nvSpPr>
      <dsp:spPr>
        <a:xfrm>
          <a:off x="8727404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Application</a:t>
          </a:r>
        </a:p>
      </dsp:txBody>
      <dsp:txXfrm>
        <a:off x="8727404" y="2535692"/>
        <a:ext cx="2610781" cy="939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09B56-B64F-48D4-986A-D7BA322A6C27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A450-44F2-44CF-978D-128E91F9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5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8EE92-1869-FD20-7529-9FE3B3D93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7496B7-DA72-2614-6B95-096AEEEBA3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3A52CA-C562-B29E-6FD5-FEEBADDDA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5E6EF-E5C2-DB98-F44A-CA81FF677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3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E13E6-62C6-FE96-DF4F-F3EE53FC4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BCD419-75F0-AEB2-CA95-D64E2B8A9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F8ABC6-67D2-5A1D-C831-A20846E13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AFABA-538D-555D-2AF3-FC3B12280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21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5E70B-A054-A793-71D1-A179948C1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3BC044-D642-0F65-D733-E7CBAD420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0F97F-46B1-C8F9-D98B-E49508B65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A8EBF-C1A8-CCAF-707E-0E8F19473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2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4905-0CE9-1EB0-A232-AFF00F02B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A126E-4E0B-5D2D-4850-585A13AC9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DB6-2EB0-10F7-59BC-9404AC9E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A90D-825A-6541-911E-0B2838D7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9DD5-F675-53EC-EA2F-4F5CC3AF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4C28-9FA0-0B53-B00F-40CA7F6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F147B-9E35-624D-7261-DED249725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684-8AE3-CF1B-74F9-466AC95A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77F5-8E89-A110-2745-CBF879D7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AC69-587A-1137-9843-C5CE3CDA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0A709-7F28-AB3D-480A-ECA92A0CA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26358-2F1D-DEAF-2057-17C547267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2F33-25D1-4029-0DAA-32E1F201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452C6-A57E-3DBC-472A-29CD8F38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E5FC-012D-DC1F-E8A7-24D39767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F461-746E-3229-EBCA-B1A98515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62B1-4FEB-F361-7771-A63DB582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8A3B-C283-0A81-A358-42BA2BE9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A26CE-322C-819E-5444-AD1C8417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68752-49B0-14AD-C691-39D0216A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333F-C544-68C3-E646-8D9B1489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4E9EC-1DF9-F6E2-C246-926334A4B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21AE-6E70-3303-5E56-B41DE5AC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8896-E76F-9BE4-A235-F89C8196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F062-377A-1127-A7AA-20CAC878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5D7E-44BA-1186-0940-9C78B2F5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66A0-6D5B-D7BE-5795-16A65B36E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450F3-2B99-1EF1-FBDF-5F04F17F0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24EB3-8E87-7E1B-CC33-5D5CAA1A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43E28-7AB7-F27A-5C37-DC738A65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67DAC-2D16-96DD-6666-1CF0C73C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895D-4165-4831-F155-808AE8DE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3D523-E4A9-CE75-0867-406527D7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DC9F1-64E0-687B-003F-837E053B6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A07D0-D36A-1369-5D10-BEABD7C67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7CDF2-178A-DCCF-1F78-E118343E8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0D001-EE07-0598-681D-2FB49487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69CC6-8E76-8C73-726C-154AF88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C73C4-7C13-D918-5312-557881B4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4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95FE-B389-BD6F-9D95-0B4BC452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49B69-6345-00A7-1156-1C28B7E7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6BFD-C744-0A78-3DFA-F694738D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CE095-1133-7DFA-834A-146C2A99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E64BC-DC56-14EB-F72B-14F6F7F6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4937E-6627-3359-C1D4-5B2DFDE7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B99B6-8201-E689-CC92-2AE7EE4A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9FE5-C27A-3116-9A11-A307DD7B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33CD-2535-EF39-3723-AEC2D32B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19C7D-8250-9BDF-A041-8A6FEB7DD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60405-60EE-0EFA-73FC-104CFAC6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3FCD5-79C1-5A27-0F4F-43B041A0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B87F3-09AE-86AA-1539-06C61BD4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2320-975E-E5C0-31E2-56DCECD8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51281-94E0-73E1-D925-B0292D2A5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46BEC-2FDA-48C4-79E3-1268131AF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834B5-5DCB-BD56-F2A1-5B753154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A1F30-69EC-9E58-5BA8-380D1D6E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11BD-B4E3-6612-19C2-1DEC4CD4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48CE6-7FC9-409B-FD45-D050418E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8C090-037D-B3AC-3441-F95C0E20A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5F1A0-994A-32AA-2CF7-F330B15D0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A5CFE-F8A2-4EED-B2B2-AE5BD6E7F4B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0DEE-63D1-4B53-3EE1-692DFE9EB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6F0E-511C-52B3-3F3E-F7FC20B9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28AC9-57AD-9129-2359-32C0C790D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Capstone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ETL Process Manager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74AFA-0857-7060-D9BF-922D30B27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by Kenneth Copas</a:t>
            </a:r>
          </a:p>
        </p:txBody>
      </p:sp>
    </p:spTree>
    <p:extLst>
      <p:ext uri="{BB962C8B-B14F-4D97-AF65-F5344CB8AC3E}">
        <p14:creationId xmlns:p14="http://schemas.microsoft.com/office/powerpoint/2010/main" val="5526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3E6954-F878-A616-F399-083BF473F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EADF5C7-0026-664C-1BFC-F2066431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F666FD-CFBE-A54C-E2EB-5016FB4B7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3C69DA7-2DA7-2E2B-0BD9-E19AED7BC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238D9CD-CF96-5E79-8646-4DD0C7A70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2B421-86CB-BD8A-53EF-1EEB7C47D20C}"/>
              </a:ext>
            </a:extLst>
          </p:cNvPr>
          <p:cNvSpPr txBox="1"/>
          <p:nvPr/>
        </p:nvSpPr>
        <p:spPr>
          <a:xfrm>
            <a:off x="3300985" y="418252"/>
            <a:ext cx="5590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Client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00254C5-2B6E-C812-B4A1-C95A30B528A7}"/>
              </a:ext>
            </a:extLst>
          </p:cNvPr>
          <p:cNvSpPr/>
          <p:nvPr/>
        </p:nvSpPr>
        <p:spPr>
          <a:xfrm>
            <a:off x="4765820" y="3306212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01AEE-291A-20EA-5635-E348019F964D}"/>
              </a:ext>
            </a:extLst>
          </p:cNvPr>
          <p:cNvSpPr txBox="1"/>
          <p:nvPr/>
        </p:nvSpPr>
        <p:spPr>
          <a:xfrm>
            <a:off x="887023" y="171209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sql.py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Utility</a:t>
            </a: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641FE38-7B11-47EC-0314-5F18B07BE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5" y="2325518"/>
            <a:ext cx="3627026" cy="3001677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0E4F30-6202-F1F4-3E2D-D91CFB7A9D1E}"/>
              </a:ext>
            </a:extLst>
          </p:cNvPr>
          <p:cNvSpPr txBox="1"/>
          <p:nvPr/>
        </p:nvSpPr>
        <p:spPr>
          <a:xfrm>
            <a:off x="587985" y="5571282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General-Purpose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Database Interaction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Error Handling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33ACF-180D-740A-A414-4AD2AF049575}"/>
              </a:ext>
            </a:extLst>
          </p:cNvPr>
          <p:cNvSpPr txBox="1"/>
          <p:nvPr/>
        </p:nvSpPr>
        <p:spPr>
          <a:xfrm>
            <a:off x="7652790" y="1677923"/>
            <a:ext cx="346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data_client.py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Component</a:t>
            </a:r>
          </a:p>
        </p:txBody>
      </p:sp>
      <p:pic>
        <p:nvPicPr>
          <p:cNvPr id="21" name="Picture 2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EDAF339-E7D3-5950-8340-283F540CE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01" y="2325518"/>
            <a:ext cx="4435814" cy="2660095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DDF174D-9B38-3A9B-4749-98496A37A94E}"/>
              </a:ext>
            </a:extLst>
          </p:cNvPr>
          <p:cNvSpPr txBox="1"/>
          <p:nvPr/>
        </p:nvSpPr>
        <p:spPr>
          <a:xfrm>
            <a:off x="7168201" y="5571282"/>
            <a:ext cx="260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Application-Specific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Manages ETL Process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Utilizes MySQL and PySpark connections</a:t>
            </a:r>
          </a:p>
        </p:txBody>
      </p:sp>
    </p:spTree>
    <p:extLst>
      <p:ext uri="{BB962C8B-B14F-4D97-AF65-F5344CB8AC3E}">
        <p14:creationId xmlns:p14="http://schemas.microsoft.com/office/powerpoint/2010/main" val="58481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7" grpId="0"/>
      <p:bldP spid="19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12ACEE-12BC-FC0A-AB6E-464576E4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07FE0A2-91AB-EAEF-1FE0-C1EE5590F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332162-F353-52A8-E601-6587AEAAE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12129DC-97F7-9295-8307-A3CFBAC3F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EDE21A-0BCF-38EC-F308-76EAB0ECC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31A77-9648-BC43-8F07-67E87486DF21}"/>
              </a:ext>
            </a:extLst>
          </p:cNvPr>
          <p:cNvSpPr txBox="1"/>
          <p:nvPr/>
        </p:nvSpPr>
        <p:spPr>
          <a:xfrm>
            <a:off x="2816352" y="418252"/>
            <a:ext cx="655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Command Line Interface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5E5C198-6A64-9525-D6A4-C13CC0E01C90}"/>
              </a:ext>
            </a:extLst>
          </p:cNvPr>
          <p:cNvSpPr/>
          <p:nvPr/>
        </p:nvSpPr>
        <p:spPr>
          <a:xfrm>
            <a:off x="4985276" y="3325311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5AD2E29-1BCC-6EF3-F69F-F4E906A03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6" y="2221524"/>
            <a:ext cx="4034246" cy="2979701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00F5D8-6004-B12E-C291-550D644B076F}"/>
              </a:ext>
            </a:extLst>
          </p:cNvPr>
          <p:cNvSpPr txBox="1"/>
          <p:nvPr/>
        </p:nvSpPr>
        <p:spPr>
          <a:xfrm>
            <a:off x="1183004" y="1605945"/>
            <a:ext cx="243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cli.py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Utility</a:t>
            </a:r>
          </a:p>
        </p:txBody>
      </p:sp>
      <p:pic>
        <p:nvPicPr>
          <p:cNvPr id="10" name="Picture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0C7D004-0E44-7262-CFF5-320D357C4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6" y="2221524"/>
            <a:ext cx="4349230" cy="3159142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7409C4-C699-EDC6-D092-10E6E6DD9761}"/>
              </a:ext>
            </a:extLst>
          </p:cNvPr>
          <p:cNvSpPr txBox="1"/>
          <p:nvPr/>
        </p:nvSpPr>
        <p:spPr>
          <a:xfrm>
            <a:off x="7966196" y="1605945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menu.py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- 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104336-1EB1-D96C-7A3C-50E76447CBB4}"/>
              </a:ext>
            </a:extLst>
          </p:cNvPr>
          <p:cNvSpPr txBox="1"/>
          <p:nvPr/>
        </p:nvSpPr>
        <p:spPr>
          <a:xfrm>
            <a:off x="384326" y="5596129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General-Purpose</a:t>
            </a:r>
          </a:p>
          <a:p>
            <a:pPr marL="285750" indent="-285750">
              <a:buFontTx/>
              <a:buChar char="-"/>
            </a:pPr>
            <a:r>
              <a:rPr lang="en-US" dirty="0"/>
              <a:t>CLI Tool-Box</a:t>
            </a:r>
          </a:p>
          <a:p>
            <a:pPr marL="285750" indent="-285750">
              <a:buFontTx/>
              <a:buChar char="-"/>
            </a:pPr>
            <a:r>
              <a:rPr lang="en-US" dirty="0"/>
              <a:t>Simple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D7246C-B750-0B02-F15A-1E8BF6CD515F}"/>
              </a:ext>
            </a:extLst>
          </p:cNvPr>
          <p:cNvSpPr txBox="1"/>
          <p:nvPr/>
        </p:nvSpPr>
        <p:spPr>
          <a:xfrm>
            <a:off x="7306056" y="5596129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Application-Specific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User-friendly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Intuitive</a:t>
            </a:r>
          </a:p>
        </p:txBody>
      </p:sp>
    </p:spTree>
    <p:extLst>
      <p:ext uri="{BB962C8B-B14F-4D97-AF65-F5344CB8AC3E}">
        <p14:creationId xmlns:p14="http://schemas.microsoft.com/office/powerpoint/2010/main" val="43394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1D5252-BDA8-81EA-E049-ACF4790CC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B4563D-CF4E-D330-071F-4B4D1FFA8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E107D6-2452-C172-C5B9-B01781E8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74C531-7912-3F80-180E-8C0402A3A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21B5C5-BBBC-7026-8625-C64FA7BB8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00988A-307D-6654-CE68-169660EFB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48B85-8F5A-65DB-A160-AD27A353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3" y="604788"/>
            <a:ext cx="2880828" cy="661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E3A6C-A934-EA07-5E1E-624326BBCA94}"/>
              </a:ext>
            </a:extLst>
          </p:cNvPr>
          <p:cNvSpPr txBox="1"/>
          <p:nvPr/>
        </p:nvSpPr>
        <p:spPr>
          <a:xfrm>
            <a:off x="91440" y="85468"/>
            <a:ext cx="94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DCB49-D384-19FD-9042-C2F46A7A85A1}"/>
              </a:ext>
            </a:extLst>
          </p:cNvPr>
          <p:cNvSpPr txBox="1"/>
          <p:nvPr/>
        </p:nvSpPr>
        <p:spPr>
          <a:xfrm>
            <a:off x="6533687" y="14247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main.py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99686-F6F0-19E0-B519-C47743845494}"/>
              </a:ext>
            </a:extLst>
          </p:cNvPr>
          <p:cNvSpPr txBox="1"/>
          <p:nvPr/>
        </p:nvSpPr>
        <p:spPr>
          <a:xfrm>
            <a:off x="519605" y="1585282"/>
            <a:ext cx="344440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Loads Configurations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D8037-7ED9-29E4-800E-E3DF03874DFB}"/>
              </a:ext>
            </a:extLst>
          </p:cNvPr>
          <p:cNvSpPr txBox="1"/>
          <p:nvPr/>
        </p:nvSpPr>
        <p:spPr>
          <a:xfrm>
            <a:off x="497860" y="2309481"/>
            <a:ext cx="344440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Initializes and Configures </a:t>
            </a:r>
            <a:r>
              <a:rPr lang="en-US" b="1" dirty="0">
                <a:solidFill>
                  <a:schemeClr val="bg1"/>
                </a:solidFill>
              </a:rPr>
              <a:t>SparkSession 	     </a:t>
            </a:r>
            <a:r>
              <a:rPr lang="en-US" dirty="0">
                <a:solidFill>
                  <a:schemeClr val="bg1"/>
                </a:solidFill>
              </a:rPr>
              <a:t>(Connection to </a:t>
            </a:r>
            <a:r>
              <a:rPr lang="en-US" u="sng" dirty="0">
                <a:solidFill>
                  <a:schemeClr val="bg1"/>
                </a:solidFill>
              </a:rPr>
              <a:t>PySpark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6A0CA-B41E-5049-CB0F-FC2CFB07FB3C}"/>
              </a:ext>
            </a:extLst>
          </p:cNvPr>
          <p:cNvSpPr txBox="1"/>
          <p:nvPr/>
        </p:nvSpPr>
        <p:spPr>
          <a:xfrm>
            <a:off x="459920" y="388093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Creates </a:t>
            </a:r>
            <a:r>
              <a:rPr lang="en-US" b="1" dirty="0">
                <a:solidFill>
                  <a:schemeClr val="bg1"/>
                </a:solidFill>
              </a:rPr>
              <a:t>SafeSQL</a:t>
            </a:r>
            <a:r>
              <a:rPr lang="en-US" dirty="0">
                <a:solidFill>
                  <a:schemeClr val="bg1"/>
                </a:solidFill>
              </a:rPr>
              <a:t> Connection (</a:t>
            </a:r>
            <a:r>
              <a:rPr lang="en-US" u="sng" dirty="0">
                <a:solidFill>
                  <a:schemeClr val="bg1"/>
                </a:solidFill>
              </a:rPr>
              <a:t>Database Connector </a:t>
            </a:r>
            <a:r>
              <a:rPr lang="en-US" dirty="0">
                <a:solidFill>
                  <a:schemeClr val="bg1"/>
                </a:solidFill>
              </a:rPr>
              <a:t>Utility)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20DEC-352A-C57E-6C90-497325023846}"/>
              </a:ext>
            </a:extLst>
          </p:cNvPr>
          <p:cNvSpPr txBox="1"/>
          <p:nvPr/>
        </p:nvSpPr>
        <p:spPr>
          <a:xfrm>
            <a:off x="447335" y="471474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Instantiates </a:t>
            </a:r>
            <a:r>
              <a:rPr lang="en-US" b="1" dirty="0">
                <a:solidFill>
                  <a:schemeClr val="bg1"/>
                </a:solidFill>
              </a:rPr>
              <a:t>Data Client</a:t>
            </a:r>
            <a:r>
              <a:rPr lang="en-US" dirty="0">
                <a:solidFill>
                  <a:schemeClr val="bg1"/>
                </a:solidFill>
              </a:rPr>
              <a:t> and runs </a:t>
            </a:r>
            <a:r>
              <a:rPr lang="en-US" u="sng" dirty="0">
                <a:solidFill>
                  <a:schemeClr val="bg1"/>
                </a:solidFill>
              </a:rPr>
              <a:t>ETL Pipeline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8B99F-F6A2-6FC5-8BBF-5AC11A92AF1B}"/>
              </a:ext>
            </a:extLst>
          </p:cNvPr>
          <p:cNvSpPr txBox="1"/>
          <p:nvPr/>
        </p:nvSpPr>
        <p:spPr>
          <a:xfrm>
            <a:off x="444239" y="553249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Instantiates and runs </a:t>
            </a:r>
            <a:r>
              <a:rPr lang="en-US" b="1" dirty="0">
                <a:solidFill>
                  <a:schemeClr val="bg1"/>
                </a:solidFill>
              </a:rPr>
              <a:t>CLIManager</a:t>
            </a:r>
          </a:p>
        </p:txBody>
      </p:sp>
      <p:pic>
        <p:nvPicPr>
          <p:cNvPr id="17" name="Picture 1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3CED81C-80A3-AA47-7F98-30778583D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06" y="835592"/>
            <a:ext cx="5526512" cy="5698618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3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31454-7F59-19E2-9163-60DD7252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10A06E-A0C1-FA0D-6450-B3FF36D8B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05988"/>
              </p:ext>
            </p:extLst>
          </p:nvPr>
        </p:nvGraphicFramePr>
        <p:xfrm>
          <a:off x="644056" y="2115273"/>
          <a:ext cx="10927830" cy="424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915">
                  <a:extLst>
                    <a:ext uri="{9D8B030D-6E8A-4147-A177-3AD203B41FA5}">
                      <a16:colId xmlns:a16="http://schemas.microsoft.com/office/drawing/2014/main" val="1426508989"/>
                    </a:ext>
                  </a:extLst>
                </a:gridCol>
                <a:gridCol w="5463915">
                  <a:extLst>
                    <a:ext uri="{9D8B030D-6E8A-4147-A177-3AD203B41FA5}">
                      <a16:colId xmlns:a16="http://schemas.microsoft.com/office/drawing/2014/main" val="3878271463"/>
                    </a:ext>
                  </a:extLst>
                </a:gridCol>
              </a:tblGrid>
              <a:tr h="4187418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main.py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Application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requirements.txt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Required Libraries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app/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data_client.py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Data Client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menu.py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CLI Menu Class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transformers.py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Transformer Functions</a:t>
                      </a: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config/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config.json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PySpark, MySQL Config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constants.py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Global Constants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data/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JSON files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cdw_sapp_branch.json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cdw_sapp_credit_card.json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cdw_sapp_customer.json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</a:txBody>
                  <a:tcPr marL="95025" marR="95025" marT="47512" marB="4751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lib/ 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MySQL Connector JDBC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mysql-connector-j-9.3.0.jar</a:t>
                      </a: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/ 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SQL Scripts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cli_script.sql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init.sql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           </a:t>
                      </a:r>
                      <a:endParaRPr lang="en-US" sz="17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utils/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cli.py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CLI Builder Class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sql.py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MySQL Connector Class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</a:t>
                      </a:r>
                      <a:endParaRPr lang="en-US" sz="17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docs/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CAP350_Project_Specs.pdf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diagrams/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Workflow Diagrams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mapping/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Mapping PDFs</a:t>
                      </a:r>
                    </a:p>
                  </a:txBody>
                  <a:tcPr marL="95025" marR="95025" marT="47512" marB="4751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215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99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A1D46E-1417-A0B4-C2DD-C423B03F4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FB028B4B-EF20-F3AD-462F-7E97A7A06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7C87D5-C9EE-AFA4-FACA-179A899D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16B5AF-DA75-6380-7636-07E61A5AC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7E9366-B0B3-8614-FD95-DC0BA7B73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3079B-625C-7E78-6901-4FDDE4AE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8520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Tableau Visualization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3AE5D51-3C2F-A548-7A93-831C25F34FF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921446"/>
                  </p:ext>
                </p:extLst>
              </p:nvPr>
            </p:nvGraphicFramePr>
            <p:xfrm>
              <a:off x="1073988" y="1575710"/>
              <a:ext cx="10044022" cy="528204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A3AE5D51-3C2F-A548-7A93-831C25F34F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3988" y="1575710"/>
                <a:ext cx="10044022" cy="52820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0807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DB94C-97D3-0B5E-1933-8206C00C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962527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2D1B8D-4DEE-5E72-F909-72AAF8DC8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35140CE-C69C-E6B4-88F6-8FA383DF2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8341D4-4179-12AD-F9B5-C4F19312F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C0CC31-3572-B8BD-1404-7947DDE04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4B6276-826F-CBE4-B663-9EDEC340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28BC6-314C-675F-ACB2-5C0B12B0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8520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Tableau Visualization</a:t>
            </a: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666B9F3F-8590-F90E-73C4-7AD9A78EF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90" y="1805303"/>
            <a:ext cx="8264620" cy="46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9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6D3D0-75D8-5010-320E-FCD427480DB5}"/>
              </a:ext>
            </a:extLst>
          </p:cNvPr>
          <p:cNvSpPr txBox="1"/>
          <p:nvPr/>
        </p:nvSpPr>
        <p:spPr>
          <a:xfrm flipH="1">
            <a:off x="500180" y="3440738"/>
            <a:ext cx="3037453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latin typeface="Graphik"/>
              </a:rPr>
              <a:t>Kenny Copas</a:t>
            </a:r>
          </a:p>
          <a:p>
            <a:pPr algn="ctr"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Jr. Data Engineer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PeopleShores PBC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Graphik"/>
              </a:rPr>
              <a:t>Tampa, FL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FFFF"/>
                </a:solidFill>
                <a:latin typeface="Graphik"/>
                <a:ea typeface="Calibri"/>
                <a:cs typeface="Calibri"/>
              </a:rPr>
              <a:t>linkedin.com/in/kennycopas</a:t>
            </a:r>
            <a:endParaRPr lang="en-US" sz="1400" i="0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08B2AA-5490-3A01-5C71-35BD18CBBE30}"/>
              </a:ext>
            </a:extLst>
          </p:cNvPr>
          <p:cNvSpPr/>
          <p:nvPr/>
        </p:nvSpPr>
        <p:spPr>
          <a:xfrm>
            <a:off x="818321" y="658314"/>
            <a:ext cx="2401173" cy="2338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:)</a:t>
            </a:r>
            <a:endParaRPr lang="en-US" dirty="0"/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B2225CD7-170D-3DA4-60DA-6086CD758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215884"/>
              </p:ext>
            </p:extLst>
          </p:nvPr>
        </p:nvGraphicFramePr>
        <p:xfrm>
          <a:off x="4160449" y="1175039"/>
          <a:ext cx="7905872" cy="381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person taking a selfie&#10;&#10;AI-generated content may be incorrect.">
            <a:extLst>
              <a:ext uri="{FF2B5EF4-FFF2-40B4-BE49-F238E27FC236}">
                <a16:creationId xmlns:a16="http://schemas.microsoft.com/office/drawing/2014/main" id="{26867FC9-A1F0-B49F-D000-F05AAF2EAC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9" b="1445"/>
          <a:stretch/>
        </p:blipFill>
        <p:spPr>
          <a:xfrm>
            <a:off x="818321" y="626902"/>
            <a:ext cx="2401173" cy="2401173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27F4C1-7F9B-E3CD-4B12-5032BE29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449" y="658314"/>
            <a:ext cx="10515600" cy="682611"/>
          </a:xfrm>
        </p:spPr>
        <p:txBody>
          <a:bodyPr>
            <a:normAutofit/>
          </a:bodyPr>
          <a:lstStyle/>
          <a:p>
            <a:pPr lvl="0" defTabSz="914377">
              <a:lnSpc>
                <a:spcPct val="80000"/>
              </a:lnSpc>
              <a:defRPr/>
            </a:pPr>
            <a:r>
              <a:rPr lang="en-US" sz="2600" b="1" dirty="0">
                <a:solidFill>
                  <a:srgbClr val="000000"/>
                </a:solidFill>
                <a:latin typeface="Graphik"/>
              </a:rPr>
              <a:t>Professional Summary</a:t>
            </a:r>
          </a:p>
        </p:txBody>
      </p:sp>
    </p:spTree>
    <p:extLst>
      <p:ext uri="{BB962C8B-B14F-4D97-AF65-F5344CB8AC3E}">
        <p14:creationId xmlns:p14="http://schemas.microsoft.com/office/powerpoint/2010/main" val="276241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DD66F4-EA1D-2712-D9FB-F28AF2429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D73500A-7CF8-0AE6-2DC3-2B86A1FD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E743FD5-4349-0C16-A0F8-E64E9CDC0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A621A9-640A-482B-ADB6-3A051FE33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EAAEF87-790B-A058-2066-7485D19D6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AFF0F-5175-E197-CE26-5303C389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8520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Tech Stack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B703A9-14A3-FEA8-62A6-011322C8C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12413"/>
              </p:ext>
            </p:extLst>
          </p:nvPr>
        </p:nvGraphicFramePr>
        <p:xfrm>
          <a:off x="420253" y="1961160"/>
          <a:ext cx="11351492" cy="41717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37873">
                  <a:extLst>
                    <a:ext uri="{9D8B030D-6E8A-4147-A177-3AD203B41FA5}">
                      <a16:colId xmlns:a16="http://schemas.microsoft.com/office/drawing/2014/main" val="938740833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669188306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1837766354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2853680874"/>
                    </a:ext>
                  </a:extLst>
                </a:gridCol>
              </a:tblGrid>
              <a:tr h="478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Data Processing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32233"/>
                  </a:ext>
                </a:extLst>
              </a:tr>
              <a:tr h="3693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497488"/>
                  </a:ext>
                </a:extLst>
              </a:tr>
            </a:tbl>
          </a:graphicData>
        </a:graphic>
      </p:graphicFrame>
      <p:pic>
        <p:nvPicPr>
          <p:cNvPr id="1026" name="Picture 2" descr="Apache Spark - Wikipedia">
            <a:extLst>
              <a:ext uri="{FF2B5EF4-FFF2-40B4-BE49-F238E27FC236}">
                <a16:creationId xmlns:a16="http://schemas.microsoft.com/office/drawing/2014/main" id="{696288CB-B56D-FD96-AD69-4C4173E37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7919" y="3561924"/>
            <a:ext cx="2522224" cy="130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ndas (software) - Wikipedia">
            <a:extLst>
              <a:ext uri="{FF2B5EF4-FFF2-40B4-BE49-F238E27FC236}">
                <a16:creationId xmlns:a16="http://schemas.microsoft.com/office/drawing/2014/main" id="{D0DEBD35-FA21-4188-6110-CD690255D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1858" y="4620262"/>
            <a:ext cx="2522224" cy="102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ySQL">
            <a:extLst>
              <a:ext uri="{FF2B5EF4-FFF2-40B4-BE49-F238E27FC236}">
                <a16:creationId xmlns:a16="http://schemas.microsoft.com/office/drawing/2014/main" id="{69A9E1C1-79D6-F3BB-0E1D-C8236C8C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246" y="3204388"/>
            <a:ext cx="2492586" cy="16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ableau Logo PNG vector in SVG, PDF, AI ...">
            <a:extLst>
              <a:ext uri="{FF2B5EF4-FFF2-40B4-BE49-F238E27FC236}">
                <a16:creationId xmlns:a16="http://schemas.microsoft.com/office/drawing/2014/main" id="{83273657-3D95-0693-42FD-EFD27AA13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051" y="3290513"/>
            <a:ext cx="2664658" cy="199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Why Is The Python Programming Language ...">
            <a:extLst>
              <a:ext uri="{FF2B5EF4-FFF2-40B4-BE49-F238E27FC236}">
                <a16:creationId xmlns:a16="http://schemas.microsoft.com/office/drawing/2014/main" id="{B2BA949E-85F9-C4F7-C873-4FDBDD23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0306" y="2791002"/>
            <a:ext cx="1685328" cy="16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62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18DA4-B1A9-B1E2-9EE8-F8634BB0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7"/>
            <a:ext cx="3115265" cy="2662120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Project Overview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Functional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AC72DD-EBC1-5F23-79C4-F5C7D68B4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041444"/>
              </p:ext>
            </p:extLst>
          </p:nvPr>
        </p:nvGraphicFramePr>
        <p:xfrm>
          <a:off x="4905052" y="789144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1D17A6-DB8C-0D43-1786-42A9ACA429CB}"/>
              </a:ext>
            </a:extLst>
          </p:cNvPr>
          <p:cNvCxnSpPr/>
          <p:nvPr/>
        </p:nvCxnSpPr>
        <p:spPr>
          <a:xfrm flipV="1">
            <a:off x="853533" y="3094884"/>
            <a:ext cx="2581154" cy="101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04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5D22F7-DA8E-F9C0-EB94-4809CB9DA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BD8B4D-9FC4-9068-8809-84E7C658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1695814"/>
            <a:ext cx="2880828" cy="878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ETL Pipeline</a:t>
            </a:r>
          </a:p>
        </p:txBody>
      </p:sp>
      <p:pic>
        <p:nvPicPr>
          <p:cNvPr id="4" name="Content Placeholder 3" descr="A diagram of a data flow&#10;&#10;AI-generated content may be incorrect.">
            <a:extLst>
              <a:ext uri="{FF2B5EF4-FFF2-40B4-BE49-F238E27FC236}">
                <a16:creationId xmlns:a16="http://schemas.microsoft.com/office/drawing/2014/main" id="{80B6A02B-5973-8D34-8070-88566F5D6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97" y="592620"/>
            <a:ext cx="7659126" cy="48635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C6E40F-CC24-D616-A902-B3CFE5C0E9DC}"/>
              </a:ext>
            </a:extLst>
          </p:cNvPr>
          <p:cNvSpPr txBox="1"/>
          <p:nvPr/>
        </p:nvSpPr>
        <p:spPr>
          <a:xfrm>
            <a:off x="455066" y="2681065"/>
            <a:ext cx="308839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Client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Manages ETL Process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Database Queries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Transformers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Contains file-specific transformer functions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transformer mapping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062DC-7035-F00B-2311-406F455C75FC}"/>
              </a:ext>
            </a:extLst>
          </p:cNvPr>
          <p:cNvSpPr txBox="1"/>
          <p:nvPr/>
        </p:nvSpPr>
        <p:spPr>
          <a:xfrm>
            <a:off x="6491253" y="3253243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r>
              <a:rPr lang="en-US" dirty="0"/>
              <a:t>xtract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9BD69-E1A6-6424-6FE5-05270B7641FE}"/>
              </a:ext>
            </a:extLst>
          </p:cNvPr>
          <p:cNvSpPr txBox="1"/>
          <p:nvPr/>
        </p:nvSpPr>
        <p:spPr>
          <a:xfrm>
            <a:off x="8317005" y="2389751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dirty="0"/>
              <a:t>ransform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FB8DB-FE7E-E460-20DD-66A2EF6ED817}"/>
              </a:ext>
            </a:extLst>
          </p:cNvPr>
          <p:cNvSpPr txBox="1"/>
          <p:nvPr/>
        </p:nvSpPr>
        <p:spPr>
          <a:xfrm>
            <a:off x="9176541" y="4098918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oad</a:t>
            </a:r>
          </a:p>
        </p:txBody>
      </p:sp>
    </p:spTree>
    <p:extLst>
      <p:ext uri="{BB962C8B-B14F-4D97-AF65-F5344CB8AC3E}">
        <p14:creationId xmlns:p14="http://schemas.microsoft.com/office/powerpoint/2010/main" val="322077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8FE91-5C9E-8DBB-A756-7D26CCB95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Picture 12" descr="A diagram of a data flow&#10;&#10;AI-generated content may be incorrect.">
            <a:extLst>
              <a:ext uri="{FF2B5EF4-FFF2-40B4-BE49-F238E27FC236}">
                <a16:creationId xmlns:a16="http://schemas.microsoft.com/office/drawing/2014/main" id="{EDF885A8-86E6-5FC7-72B2-4B2BCCFF4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526" y="741716"/>
            <a:ext cx="6195467" cy="5374568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9124DADA-80C2-22C8-734D-73BFB221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921" y="1095226"/>
            <a:ext cx="2880828" cy="87860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CLI &amp; Tableau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4B83B-8198-7750-9BD6-EDD448636147}"/>
              </a:ext>
            </a:extLst>
          </p:cNvPr>
          <p:cNvSpPr txBox="1"/>
          <p:nvPr/>
        </p:nvSpPr>
        <p:spPr>
          <a:xfrm>
            <a:off x="444099" y="1992078"/>
            <a:ext cx="308839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Client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Cleans and loads data into MySQL for querying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database query requests from CLI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Python CLI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User-friendly database interaction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Sends database queries to Data Client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Tableau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Data Analysis &amp; Visualization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Sources data from MySQL 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4F64B-C6F1-E3ED-E40D-D32C760AEED3}"/>
              </a:ext>
            </a:extLst>
          </p:cNvPr>
          <p:cNvSpPr txBox="1"/>
          <p:nvPr/>
        </p:nvSpPr>
        <p:spPr>
          <a:xfrm>
            <a:off x="5156624" y="3765307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844DE-19C0-D2A9-6C50-F8E414EBF116}"/>
              </a:ext>
            </a:extLst>
          </p:cNvPr>
          <p:cNvSpPr txBox="1"/>
          <p:nvPr/>
        </p:nvSpPr>
        <p:spPr>
          <a:xfrm>
            <a:off x="6795914" y="3788458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E8F3A-E199-CF90-260E-5BD42B4A0D6E}"/>
              </a:ext>
            </a:extLst>
          </p:cNvPr>
          <p:cNvSpPr txBox="1"/>
          <p:nvPr/>
        </p:nvSpPr>
        <p:spPr>
          <a:xfrm>
            <a:off x="7823624" y="1534527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4C8E4-ED73-3A8D-CC4F-40EADF910392}"/>
              </a:ext>
            </a:extLst>
          </p:cNvPr>
          <p:cNvSpPr txBox="1"/>
          <p:nvPr/>
        </p:nvSpPr>
        <p:spPr>
          <a:xfrm>
            <a:off x="7928776" y="2460909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9981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7890B2-F3C5-711E-7755-44DB0079C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977631-D454-6351-0BED-5B6ACA86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90" y="1249202"/>
            <a:ext cx="2880828" cy="1594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Workflow</a:t>
            </a:r>
          </a:p>
        </p:txBody>
      </p:sp>
      <p:pic>
        <p:nvPicPr>
          <p:cNvPr id="5" name="Picture 4" descr="A diagram of a data server&#10;&#10;AI-generated content may be incorrect.">
            <a:extLst>
              <a:ext uri="{FF2B5EF4-FFF2-40B4-BE49-F238E27FC236}">
                <a16:creationId xmlns:a16="http://schemas.microsoft.com/office/drawing/2014/main" id="{BB868614-B0CF-D245-8ECE-B11CADA0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41" y="467208"/>
            <a:ext cx="6750522" cy="5923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DD2828-E233-5AD9-DFC8-266C21D7A1EF}"/>
              </a:ext>
            </a:extLst>
          </p:cNvPr>
          <p:cNvSpPr txBox="1"/>
          <p:nvPr/>
        </p:nvSpPr>
        <p:spPr>
          <a:xfrm>
            <a:off x="455066" y="2681065"/>
            <a:ext cx="3088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Central Component</a:t>
            </a:r>
          </a:p>
          <a:p>
            <a:r>
              <a:rPr lang="en-US" dirty="0">
                <a:solidFill>
                  <a:schemeClr val="bg1"/>
                </a:solidFill>
              </a:rPr>
              <a:t>Data Client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r>
              <a:rPr lang="en-US" dirty="0">
                <a:solidFill>
                  <a:schemeClr val="bg1"/>
                </a:solidFill>
              </a:rPr>
              <a:t>MySQL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Frontend</a:t>
            </a:r>
          </a:p>
          <a:p>
            <a:r>
              <a:rPr lang="en-US" dirty="0">
                <a:solidFill>
                  <a:schemeClr val="bg1"/>
                </a:solidFill>
              </a:rPr>
              <a:t>Python CLI &amp; Tableau</a:t>
            </a:r>
          </a:p>
        </p:txBody>
      </p:sp>
    </p:spTree>
    <p:extLst>
      <p:ext uri="{BB962C8B-B14F-4D97-AF65-F5344CB8AC3E}">
        <p14:creationId xmlns:p14="http://schemas.microsoft.com/office/powerpoint/2010/main" val="399235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4FC7C-422F-BB91-B129-DA305A49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Development Process</a:t>
            </a:r>
          </a:p>
        </p:txBody>
      </p:sp>
      <p:graphicFrame>
        <p:nvGraphicFramePr>
          <p:cNvPr id="123" name="Content Placeholder 2">
            <a:extLst>
              <a:ext uri="{FF2B5EF4-FFF2-40B4-BE49-F238E27FC236}">
                <a16:creationId xmlns:a16="http://schemas.microsoft.com/office/drawing/2014/main" id="{937E1B2D-51BE-E284-1FB9-D4C68D4DE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899077"/>
              </p:ext>
            </p:extLst>
          </p:nvPr>
        </p:nvGraphicFramePr>
        <p:xfrm>
          <a:off x="438469" y="1924821"/>
          <a:ext cx="11339004" cy="4568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66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47ACF4-3600-67F9-835C-8DEA0B75A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1C01C2A-1186-B813-3714-3B9F3A20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7A4FE3-983E-146A-A74C-BACB32C33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DB0952-E32D-C86D-7894-3AA2EB62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A62236-962F-2464-2855-5650743B8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BCC6CFAC-E9CF-AA53-6BD6-2DAF81F01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 r="5638" b="55486"/>
          <a:stretch/>
        </p:blipFill>
        <p:spPr>
          <a:xfrm>
            <a:off x="691579" y="2399432"/>
            <a:ext cx="3707775" cy="2636853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7D5B8-5B3C-547E-FFF6-9CDE326B62B6}"/>
              </a:ext>
            </a:extLst>
          </p:cNvPr>
          <p:cNvSpPr txBox="1"/>
          <p:nvPr/>
        </p:nvSpPr>
        <p:spPr>
          <a:xfrm>
            <a:off x="575929" y="1735052"/>
            <a:ext cx="39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cdw_sapp_customer.json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Data </a:t>
            </a:r>
          </a:p>
        </p:txBody>
      </p:sp>
      <p:pic>
        <p:nvPicPr>
          <p:cNvPr id="8" name="Content Placeholder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3CD634A-39AB-AF7E-58E3-ABC06FAE1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8" b="58277"/>
          <a:stretch/>
        </p:blipFill>
        <p:spPr>
          <a:xfrm>
            <a:off x="7555778" y="2335610"/>
            <a:ext cx="3627026" cy="2471499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27F2E4-CA81-614D-DCDC-4C62E875A523}"/>
              </a:ext>
            </a:extLst>
          </p:cNvPr>
          <p:cNvSpPr txBox="1"/>
          <p:nvPr/>
        </p:nvSpPr>
        <p:spPr>
          <a:xfrm>
            <a:off x="7854816" y="1734112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init.sql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Script</a:t>
            </a:r>
          </a:p>
        </p:txBody>
      </p:sp>
      <p:pic>
        <p:nvPicPr>
          <p:cNvPr id="11" name="Picture 2" descr="Load SQL file into MySQL in a few ...">
            <a:extLst>
              <a:ext uri="{FF2B5EF4-FFF2-40B4-BE49-F238E27FC236}">
                <a16:creationId xmlns:a16="http://schemas.microsoft.com/office/drawing/2014/main" id="{087E9349-B96B-32D0-4A05-987E91A6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280" y="2251437"/>
            <a:ext cx="2932841" cy="29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52AD3D-E103-5DDB-F1F8-8C231EB5A481}"/>
              </a:ext>
            </a:extLst>
          </p:cNvPr>
          <p:cNvSpPr txBox="1"/>
          <p:nvPr/>
        </p:nvSpPr>
        <p:spPr>
          <a:xfrm>
            <a:off x="3300985" y="418252"/>
            <a:ext cx="5590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Migration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4E1CE-B1FC-B0AD-2F6C-4AEDAE54F648}"/>
              </a:ext>
            </a:extLst>
          </p:cNvPr>
          <p:cNvSpPr txBox="1"/>
          <p:nvPr/>
        </p:nvSpPr>
        <p:spPr>
          <a:xfrm>
            <a:off x="575929" y="5331333"/>
            <a:ext cx="260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Unformatted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Unsorted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Cannot be loaded into database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CF4655C-7F3C-7DD7-B190-AE52C2A51AEB}"/>
              </a:ext>
            </a:extLst>
          </p:cNvPr>
          <p:cNvSpPr/>
          <p:nvPr/>
        </p:nvSpPr>
        <p:spPr>
          <a:xfrm>
            <a:off x="5095004" y="3325311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F447B-43B5-9A7E-EB28-F69EB01E4BD2}"/>
              </a:ext>
            </a:extLst>
          </p:cNvPr>
          <p:cNvSpPr txBox="1"/>
          <p:nvPr/>
        </p:nvSpPr>
        <p:spPr>
          <a:xfrm>
            <a:off x="7463578" y="5331333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Initializes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Creates Tables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Specifies Schema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A67BC7-1B6C-B7A9-F006-35DFF4E19F2C}"/>
              </a:ext>
            </a:extLst>
          </p:cNvPr>
          <p:cNvSpPr txBox="1"/>
          <p:nvPr/>
        </p:nvSpPr>
        <p:spPr>
          <a:xfrm>
            <a:off x="8001225" y="1731198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MySQL -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BEAF7-716C-372E-E31E-77FAD3F10371}"/>
              </a:ext>
            </a:extLst>
          </p:cNvPr>
          <p:cNvSpPr txBox="1"/>
          <p:nvPr/>
        </p:nvSpPr>
        <p:spPr>
          <a:xfrm>
            <a:off x="8055758" y="173803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MySQL –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Database?</a:t>
            </a:r>
          </a:p>
        </p:txBody>
      </p:sp>
    </p:spTree>
    <p:extLst>
      <p:ext uri="{BB962C8B-B14F-4D97-AF65-F5344CB8AC3E}">
        <p14:creationId xmlns:p14="http://schemas.microsoft.com/office/powerpoint/2010/main" val="350145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4" grpId="0" animBg="1"/>
      <p:bldP spid="15" grpId="0"/>
      <p:bldP spid="16" grpId="0"/>
      <p:bldP spid="16" grpId="1"/>
      <p:bldP spid="17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webextensions/webextension1.xml><?xml version="1.0" encoding="utf-8"?>
<we:webextension xmlns:we="http://schemas.microsoft.com/office/webextensions/webextension/2010/11" id="{F5818021-DA5E-4DA6-B7BD-5C6EB037C104}">
  <we:reference id="wa200004798" version="1.0.1.0" store="en-US" storeType="OMEX"/>
  <we:alternateReferences>
    <we:reference id="wa200004798" version="1.0.1.0" store="wa200004798" storeType="OMEX"/>
  </we:alternateReferences>
  <we:properties>
    <we:property name="embedForm" value="&quot;{\&quot;site\&quot;:\&quot;\&quot;,\&quot;domain\&quot;:\&quot;public.tableau.com\&quot;,\&quot;worksheet\&quot;:\&quot;CustomerDataDashboard\&quot;,\&quot;dashboard\&quot;:\&quot;CustomerDataDashboard_17484417707510\&quot;,\&quot;tabs\&quot;:true,\&quot;toolbar\&quot;:true}&quot;"/>
    <we:property name="embedUrl" value="&quot;\&quot;https://public.tableau.com/views/CustomerDataDashboard_17484417707510/CustomerDataDashboard\&quot;&quot;"/>
    <we:property name="filters" value="&quot;[]&quot;"/>
    <we:property name="isInstalled" value="&quot;true&quot;"/>
    <we:property name="marks" value="&quot;[]&quot;"/>
    <we:property name="parameters" value="&quot;[]&quot;"/>
    <we:property name="serverType" value="&quot;\&quot;public\&quot;&quot;"/>
    <we:property name="tabs" value="&quot;null&quot;"/>
    <we:property name="toolbar" value="&quot;null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900</TotalTime>
  <Words>504</Words>
  <Application>Microsoft Office PowerPoint</Application>
  <PresentationFormat>Widescreen</PresentationFormat>
  <Paragraphs>156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Consolas</vt:lpstr>
      <vt:lpstr>Graphik</vt:lpstr>
      <vt:lpstr>Wingdings</vt:lpstr>
      <vt:lpstr>Office Theme</vt:lpstr>
      <vt:lpstr>Capstone ETL Process Manager</vt:lpstr>
      <vt:lpstr>Professional Summary</vt:lpstr>
      <vt:lpstr>Tech Stack Overview</vt:lpstr>
      <vt:lpstr>Project Overview  Functional Requirements</vt:lpstr>
      <vt:lpstr>ETL Pipeline</vt:lpstr>
      <vt:lpstr>CLI &amp; Tableau</vt:lpstr>
      <vt:lpstr>Application Workflow</vt:lpstr>
      <vt:lpstr>Development Process</vt:lpstr>
      <vt:lpstr>PowerPoint Presentation</vt:lpstr>
      <vt:lpstr>PowerPoint Presentation</vt:lpstr>
      <vt:lpstr>PowerPoint Presentation</vt:lpstr>
      <vt:lpstr>Application</vt:lpstr>
      <vt:lpstr>Project Structure</vt:lpstr>
      <vt:lpstr>Tableau Visualization</vt:lpstr>
      <vt:lpstr>Thanks!</vt:lpstr>
      <vt:lpstr>Tableau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Copas</dc:creator>
  <cp:lastModifiedBy>Kenneth Copas</cp:lastModifiedBy>
  <cp:revision>2</cp:revision>
  <dcterms:created xsi:type="dcterms:W3CDTF">2025-05-27T13:44:27Z</dcterms:created>
  <dcterms:modified xsi:type="dcterms:W3CDTF">2025-05-30T17:08:25Z</dcterms:modified>
</cp:coreProperties>
</file>