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64"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9FB"/>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558" autoAdjust="0"/>
  </p:normalViewPr>
  <p:slideViewPr>
    <p:cSldViewPr snapToGrid="0" snapToObjects="1" showGuides="1">
      <p:cViewPr>
        <p:scale>
          <a:sx n="30" d="100"/>
          <a:sy n="30" d="100"/>
        </p:scale>
        <p:origin x="552" y="4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84" d="100"/>
          <a:sy n="84" d="100"/>
        </p:scale>
        <p:origin x="382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4/27/2025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4/27/2025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734113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e center panel">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22655" y="11437171"/>
            <a:ext cx="9144000"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655" y="10536019"/>
            <a:ext cx="9144000"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INTRODUCTION</a:t>
            </a:r>
          </a:p>
        </p:txBody>
      </p:sp>
      <p:sp>
        <p:nvSpPr>
          <p:cNvPr id="20" name="Text Placeholder 5"/>
          <p:cNvSpPr>
            <a:spLocks noGrp="1"/>
          </p:cNvSpPr>
          <p:nvPr>
            <p:ph type="body" sz="quarter" idx="20" hasCustomPrompt="1"/>
          </p:nvPr>
        </p:nvSpPr>
        <p:spPr>
          <a:xfrm>
            <a:off x="922655" y="16651976"/>
            <a:ext cx="9144000"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OBJECTIVES</a:t>
            </a:r>
          </a:p>
        </p:txBody>
      </p:sp>
      <p:sp>
        <p:nvSpPr>
          <p:cNvPr id="27" name="Text Placeholder 5"/>
          <p:cNvSpPr>
            <a:spLocks noGrp="1"/>
          </p:cNvSpPr>
          <p:nvPr>
            <p:ph type="body" sz="quarter" idx="27" hasCustomPrompt="1"/>
          </p:nvPr>
        </p:nvSpPr>
        <p:spPr>
          <a:xfrm>
            <a:off x="922655" y="23497257"/>
            <a:ext cx="9144000"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METHODS</a:t>
            </a:r>
          </a:p>
        </p:txBody>
      </p:sp>
      <p:sp>
        <p:nvSpPr>
          <p:cNvPr id="28" name="Text Placeholder 3"/>
          <p:cNvSpPr>
            <a:spLocks noGrp="1"/>
          </p:cNvSpPr>
          <p:nvPr>
            <p:ph type="body" sz="quarter" idx="28" hasCustomPrompt="1"/>
          </p:nvPr>
        </p:nvSpPr>
        <p:spPr>
          <a:xfrm>
            <a:off x="922655" y="24370271"/>
            <a:ext cx="9144000"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832800" y="21054422"/>
            <a:ext cx="9144000" cy="800211"/>
          </a:xfrm>
          <a:prstGeom prst="rect">
            <a:avLst/>
          </a:prstGeom>
          <a:noFill/>
        </p:spPr>
        <p:txBody>
          <a:bodyPr wrap="square" lIns="91436" tIns="91436" rIns="91436" bIns="91436" anchor="ctr" anchorCtr="0">
            <a:spAutoFit/>
          </a:bodyPr>
          <a:lstStyle>
            <a:lvl1pPr marL="0" indent="0" algn="l">
              <a:buNone/>
              <a:defRPr sz="4000" b="1" u="sng" baseline="0">
                <a:solidFill>
                  <a:schemeClr val="accent6"/>
                </a:solidFill>
              </a:defRPr>
            </a:lvl1pPr>
          </a:lstStyle>
          <a:p>
            <a:pPr lvl="0"/>
            <a:r>
              <a:rPr lang="en-US" dirty="0"/>
              <a:t>(click to edit) DISCUSSION</a:t>
            </a:r>
          </a:p>
        </p:txBody>
      </p:sp>
      <p:sp>
        <p:nvSpPr>
          <p:cNvPr id="30" name="Text Placeholder 3"/>
          <p:cNvSpPr>
            <a:spLocks noGrp="1"/>
          </p:cNvSpPr>
          <p:nvPr>
            <p:ph type="body" sz="quarter" idx="30" hasCustomPrompt="1"/>
          </p:nvPr>
        </p:nvSpPr>
        <p:spPr>
          <a:xfrm>
            <a:off x="33832800" y="21943081"/>
            <a:ext cx="9144000" cy="954085"/>
          </a:xfrm>
          <a:prstGeom prst="rect">
            <a:avLst/>
          </a:prstGeom>
        </p:spPr>
        <p:txBody>
          <a:bodyPr wrap="square" lIns="228589" tIns="228589" rIns="228589" bIns="228589">
            <a:sp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22655" y="17487478"/>
            <a:ext cx="9144000"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19" name="Text Placeholder 76">
            <a:extLst>
              <a:ext uri="{FF2B5EF4-FFF2-40B4-BE49-F238E27FC236}">
                <a16:creationId xmlns:a16="http://schemas.microsoft.com/office/drawing/2014/main" id="{39341BEA-C18B-D84F-BDF6-0D7ACC1C6D4D}"/>
              </a:ext>
            </a:extLst>
          </p:cNvPr>
          <p:cNvSpPr>
            <a:spLocks noGrp="1"/>
          </p:cNvSpPr>
          <p:nvPr>
            <p:ph type="body" sz="quarter" idx="154" hasCustomPrompt="1"/>
          </p:nvPr>
        </p:nvSpPr>
        <p:spPr>
          <a:xfrm>
            <a:off x="12801600" y="3623071"/>
            <a:ext cx="17415164" cy="10310515"/>
          </a:xfrm>
          <a:prstGeom prst="rect">
            <a:avLst/>
          </a:prstGeom>
        </p:spPr>
        <p:txBody>
          <a:bodyPr wrap="square" anchor="t" anchorCtr="0">
            <a:spAutoFit/>
          </a:bodyPr>
          <a:lstStyle>
            <a:lvl1pPr marL="0" indent="0" algn="l">
              <a:buFontTx/>
              <a:buNone/>
              <a:defRPr sz="16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main finding and bold the important words. </a:t>
            </a:r>
          </a:p>
        </p:txBody>
      </p:sp>
      <p:sp>
        <p:nvSpPr>
          <p:cNvPr id="3" name="Picture Placeholder 2">
            <a:extLst>
              <a:ext uri="{FF2B5EF4-FFF2-40B4-BE49-F238E27FC236}">
                <a16:creationId xmlns:a16="http://schemas.microsoft.com/office/drawing/2014/main" id="{2820FECF-07FB-3A41-BC12-56DDFB07BC68}"/>
              </a:ext>
            </a:extLst>
          </p:cNvPr>
          <p:cNvSpPr>
            <a:spLocks noGrp="1"/>
          </p:cNvSpPr>
          <p:nvPr>
            <p:ph type="pic" sz="quarter" idx="155" hasCustomPrompt="1"/>
          </p:nvPr>
        </p:nvSpPr>
        <p:spPr>
          <a:xfrm>
            <a:off x="21945600" y="22596764"/>
            <a:ext cx="8229600" cy="8229600"/>
          </a:xfrm>
          <a:prstGeom prst="rect">
            <a:avLst/>
          </a:prstGeom>
        </p:spPr>
        <p:txBody>
          <a:bodyPr anchor="ctr" anchorCtr="0"/>
          <a:lstStyle>
            <a:lvl1pPr marL="0" indent="0" algn="ctr">
              <a:buNone/>
              <a:defRPr sz="8800">
                <a:solidFill>
                  <a:schemeClr val="accent4"/>
                </a:solidFill>
              </a:defRPr>
            </a:lvl1pPr>
          </a:lstStyle>
          <a:p>
            <a:r>
              <a:rPr lang="en-US" dirty="0"/>
              <a:t>CLICK TO ADD</a:t>
            </a:r>
            <a:br>
              <a:rPr lang="en-US" dirty="0"/>
            </a:br>
            <a:r>
              <a:rPr lang="en-US" dirty="0"/>
              <a:t>QR CODE</a:t>
            </a:r>
          </a:p>
        </p:txBody>
      </p:sp>
      <p:sp>
        <p:nvSpPr>
          <p:cNvPr id="33" name="Text Placeholder 76">
            <a:extLst>
              <a:ext uri="{FF2B5EF4-FFF2-40B4-BE49-F238E27FC236}">
                <a16:creationId xmlns:a16="http://schemas.microsoft.com/office/drawing/2014/main" id="{C3EDF8A5-5EC9-9F46-AD02-0DD438ABACEB}"/>
              </a:ext>
            </a:extLst>
          </p:cNvPr>
          <p:cNvSpPr>
            <a:spLocks noGrp="1"/>
          </p:cNvSpPr>
          <p:nvPr>
            <p:ph type="body" sz="quarter" idx="157" hasCustomPrompt="1"/>
          </p:nvPr>
        </p:nvSpPr>
        <p:spPr>
          <a:xfrm>
            <a:off x="922655" y="4813942"/>
            <a:ext cx="9144000" cy="1415764"/>
          </a:xfrm>
          <a:prstGeom prst="rect">
            <a:avLst/>
          </a:prstGeom>
        </p:spPr>
        <p:txBody>
          <a:bodyPr anchor="t" anchorCtr="0">
            <a:noAutofit/>
          </a:bodyPr>
          <a:lstStyle>
            <a:lvl1pPr marL="0" indent="0" algn="l">
              <a:buFontTx/>
              <a:buNone/>
              <a:defRPr sz="44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16" name="Text Placeholder 76">
            <a:extLst>
              <a:ext uri="{FF2B5EF4-FFF2-40B4-BE49-F238E27FC236}">
                <a16:creationId xmlns:a16="http://schemas.microsoft.com/office/drawing/2014/main" id="{E059DE55-23FB-40D6-B25C-2019A3DA5127}"/>
              </a:ext>
            </a:extLst>
          </p:cNvPr>
          <p:cNvSpPr>
            <a:spLocks noGrp="1"/>
          </p:cNvSpPr>
          <p:nvPr>
            <p:ph type="body" sz="quarter" idx="158" hasCustomPrompt="1"/>
          </p:nvPr>
        </p:nvSpPr>
        <p:spPr>
          <a:xfrm>
            <a:off x="922655" y="6295122"/>
            <a:ext cx="9144000" cy="1415764"/>
          </a:xfrm>
          <a:prstGeom prst="rect">
            <a:avLst/>
          </a:prstGeom>
        </p:spPr>
        <p:txBody>
          <a:bodyPr anchor="t" anchorCtr="0">
            <a:noAutofit/>
          </a:bodyPr>
          <a:lstStyle>
            <a:lvl1pPr marL="0" indent="0" algn="l">
              <a:buFontTx/>
              <a:buNone/>
              <a:defRPr sz="36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24" name="Text Placeholder 5">
            <a:extLst>
              <a:ext uri="{FF2B5EF4-FFF2-40B4-BE49-F238E27FC236}">
                <a16:creationId xmlns:a16="http://schemas.microsoft.com/office/drawing/2014/main" id="{0497EC54-FB74-484D-9FCA-D9C6FC1CA62A}"/>
              </a:ext>
            </a:extLst>
          </p:cNvPr>
          <p:cNvSpPr>
            <a:spLocks noGrp="1"/>
          </p:cNvSpPr>
          <p:nvPr>
            <p:ph type="body" sz="quarter" idx="163" hasCustomPrompt="1"/>
          </p:nvPr>
        </p:nvSpPr>
        <p:spPr>
          <a:xfrm>
            <a:off x="33874364" y="1980769"/>
            <a:ext cx="9144000" cy="800211"/>
          </a:xfrm>
          <a:prstGeom prst="rect">
            <a:avLst/>
          </a:prstGeom>
          <a:noFill/>
        </p:spPr>
        <p:txBody>
          <a:bodyPr wrap="square" lIns="91436" tIns="91436" rIns="91436" bIns="91436" anchor="ctr" anchorCtr="0">
            <a:spAutoFit/>
          </a:bodyPr>
          <a:lstStyle>
            <a:lvl1pPr marL="0" indent="0" algn="l">
              <a:buNone/>
              <a:defRPr sz="4000" b="1" u="sng" baseline="0">
                <a:solidFill>
                  <a:schemeClr val="accent6"/>
                </a:solidFill>
              </a:defRPr>
            </a:lvl1pPr>
          </a:lstStyle>
          <a:p>
            <a:pPr lvl="0"/>
            <a:r>
              <a:rPr lang="en-US" dirty="0"/>
              <a:t>(click to edit) RESULTS</a:t>
            </a:r>
          </a:p>
        </p:txBody>
      </p:sp>
      <p:sp>
        <p:nvSpPr>
          <p:cNvPr id="35" name="Text Placeholder 3">
            <a:extLst>
              <a:ext uri="{FF2B5EF4-FFF2-40B4-BE49-F238E27FC236}">
                <a16:creationId xmlns:a16="http://schemas.microsoft.com/office/drawing/2014/main" id="{0F431FB4-C853-4F1D-9F6B-229CD8B0B7C0}"/>
              </a:ext>
            </a:extLst>
          </p:cNvPr>
          <p:cNvSpPr>
            <a:spLocks noGrp="1"/>
          </p:cNvSpPr>
          <p:nvPr>
            <p:ph type="body" sz="quarter" idx="164" hasCustomPrompt="1"/>
          </p:nvPr>
        </p:nvSpPr>
        <p:spPr>
          <a:xfrm>
            <a:off x="33874364" y="2881932"/>
            <a:ext cx="9144000"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Add Tables and Figures in this section.</a:t>
            </a:r>
          </a:p>
        </p:txBody>
      </p:sp>
      <p:sp>
        <p:nvSpPr>
          <p:cNvPr id="17" name="Text Placeholder 76">
            <a:extLst>
              <a:ext uri="{FF2B5EF4-FFF2-40B4-BE49-F238E27FC236}">
                <a16:creationId xmlns:a16="http://schemas.microsoft.com/office/drawing/2014/main" id="{867839B7-9592-41DD-AC2B-1D13362B9CEB}"/>
              </a:ext>
            </a:extLst>
          </p:cNvPr>
          <p:cNvSpPr>
            <a:spLocks noGrp="1"/>
          </p:cNvSpPr>
          <p:nvPr>
            <p:ph type="body" sz="quarter" idx="156" hasCustomPrompt="1"/>
          </p:nvPr>
        </p:nvSpPr>
        <p:spPr>
          <a:xfrm>
            <a:off x="922655" y="1925893"/>
            <a:ext cx="9144001" cy="2787107"/>
          </a:xfrm>
          <a:prstGeom prst="rect">
            <a:avLst/>
          </a:prstGeom>
        </p:spPr>
        <p:txBody>
          <a:bodyPr anchor="t" anchorCtr="0">
            <a:noAutofit/>
          </a:bodyPr>
          <a:lstStyle>
            <a:lvl1pPr marL="0" indent="0" algn="l">
              <a:buFontTx/>
              <a:buNone/>
              <a:defRPr sz="66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Poster Title</a:t>
            </a:r>
          </a:p>
        </p:txBody>
      </p:sp>
    </p:spTree>
  </p:cSld>
  <p:clrMapOvr>
    <a:masterClrMapping/>
  </p:clrMapOvr>
  <p:extLst>
    <p:ext uri="{DCECCB84-F9BA-43D5-87BE-67443E8EF086}">
      <p15:sldGuideLst xmlns:p15="http://schemas.microsoft.com/office/powerpoint/2012/main">
        <p15:guide id="2" pos="6336" userDrawn="1">
          <p15:clr>
            <a:srgbClr val="FBAE40"/>
          </p15:clr>
        </p15:guide>
        <p15:guide id="3" pos="21312" userDrawn="1">
          <p15:clr>
            <a:srgbClr val="FBAE40"/>
          </p15:clr>
        </p15:guide>
        <p15:guide id="4" pos="20736" userDrawn="1">
          <p15:clr>
            <a:srgbClr val="FBAE40"/>
          </p15:clr>
        </p15:guide>
        <p15:guide id="5" pos="27072" userDrawn="1">
          <p15:clr>
            <a:srgbClr val="FBAE40"/>
          </p15:clr>
        </p15:guide>
        <p15:guide id="6" pos="6912" userDrawn="1">
          <p15:clr>
            <a:srgbClr val="FBAE40"/>
          </p15:clr>
        </p15:guide>
        <p15:guide id="7" pos="576" userDrawn="1">
          <p15:clr>
            <a:srgbClr val="FBAE40"/>
          </p15:clr>
        </p15:guide>
        <p15:guide id="9" orient="horz" pos="1224" userDrawn="1">
          <p15:clr>
            <a:srgbClr val="FBAE40"/>
          </p15:clr>
        </p15:guide>
        <p15:guide id="10" orient="horz" pos="1948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center panel">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22655" y="11437171"/>
            <a:ext cx="9144000"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655" y="10536019"/>
            <a:ext cx="9144000"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INTRODUCTION</a:t>
            </a:r>
          </a:p>
        </p:txBody>
      </p:sp>
      <p:sp>
        <p:nvSpPr>
          <p:cNvPr id="20" name="Text Placeholder 5"/>
          <p:cNvSpPr>
            <a:spLocks noGrp="1"/>
          </p:cNvSpPr>
          <p:nvPr>
            <p:ph type="body" sz="quarter" idx="20" hasCustomPrompt="1"/>
          </p:nvPr>
        </p:nvSpPr>
        <p:spPr>
          <a:xfrm>
            <a:off x="922655" y="16651976"/>
            <a:ext cx="9144000"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OBJECTIVES</a:t>
            </a:r>
          </a:p>
        </p:txBody>
      </p:sp>
      <p:sp>
        <p:nvSpPr>
          <p:cNvPr id="27" name="Text Placeholder 5"/>
          <p:cNvSpPr>
            <a:spLocks noGrp="1"/>
          </p:cNvSpPr>
          <p:nvPr>
            <p:ph type="body" sz="quarter" idx="27" hasCustomPrompt="1"/>
          </p:nvPr>
        </p:nvSpPr>
        <p:spPr>
          <a:xfrm>
            <a:off x="922655" y="23497257"/>
            <a:ext cx="9144000" cy="800211"/>
          </a:xfrm>
          <a:prstGeom prst="rect">
            <a:avLst/>
          </a:prstGeom>
          <a:noFill/>
        </p:spPr>
        <p:txBody>
          <a:bodyPr wrap="square" lIns="91436" tIns="91436" rIns="91436" bIns="91436" anchor="ctr" anchorCtr="0">
            <a:noAutofit/>
          </a:bodyPr>
          <a:lstStyle>
            <a:lvl1pPr marL="0" indent="0" algn="l">
              <a:buNone/>
              <a:defRPr sz="4000" b="1" u="sng" baseline="0">
                <a:solidFill>
                  <a:schemeClr val="accent6"/>
                </a:solidFill>
              </a:defRPr>
            </a:lvl1pPr>
          </a:lstStyle>
          <a:p>
            <a:pPr lvl="0"/>
            <a:r>
              <a:rPr lang="en-US" dirty="0"/>
              <a:t>(click to edit) METHODS</a:t>
            </a:r>
          </a:p>
        </p:txBody>
      </p:sp>
      <p:sp>
        <p:nvSpPr>
          <p:cNvPr id="28" name="Text Placeholder 3"/>
          <p:cNvSpPr>
            <a:spLocks noGrp="1"/>
          </p:cNvSpPr>
          <p:nvPr>
            <p:ph type="body" sz="quarter" idx="28" hasCustomPrompt="1"/>
          </p:nvPr>
        </p:nvSpPr>
        <p:spPr>
          <a:xfrm>
            <a:off x="922655" y="24370271"/>
            <a:ext cx="9144000"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832800" y="21054422"/>
            <a:ext cx="9144000" cy="800211"/>
          </a:xfrm>
          <a:prstGeom prst="rect">
            <a:avLst/>
          </a:prstGeom>
          <a:noFill/>
        </p:spPr>
        <p:txBody>
          <a:bodyPr wrap="square" lIns="91436" tIns="91436" rIns="91436" bIns="91436" anchor="ctr" anchorCtr="0">
            <a:spAutoFit/>
          </a:bodyPr>
          <a:lstStyle>
            <a:lvl1pPr marL="0" indent="0" algn="l">
              <a:buNone/>
              <a:defRPr sz="4000" b="1" u="sng" baseline="0">
                <a:solidFill>
                  <a:schemeClr val="accent6"/>
                </a:solidFill>
              </a:defRPr>
            </a:lvl1pPr>
          </a:lstStyle>
          <a:p>
            <a:pPr lvl="0"/>
            <a:r>
              <a:rPr lang="en-US" dirty="0"/>
              <a:t>(click to edit) DISCUSSION</a:t>
            </a:r>
          </a:p>
        </p:txBody>
      </p:sp>
      <p:sp>
        <p:nvSpPr>
          <p:cNvPr id="30" name="Text Placeholder 3"/>
          <p:cNvSpPr>
            <a:spLocks noGrp="1"/>
          </p:cNvSpPr>
          <p:nvPr>
            <p:ph type="body" sz="quarter" idx="30" hasCustomPrompt="1"/>
          </p:nvPr>
        </p:nvSpPr>
        <p:spPr>
          <a:xfrm>
            <a:off x="33832800" y="21943081"/>
            <a:ext cx="9144000" cy="954085"/>
          </a:xfrm>
          <a:prstGeom prst="rect">
            <a:avLst/>
          </a:prstGeom>
        </p:spPr>
        <p:txBody>
          <a:bodyPr wrap="square" lIns="228589" tIns="228589" rIns="228589" bIns="228589">
            <a:sp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22655" y="17487478"/>
            <a:ext cx="9144000"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19" name="Text Placeholder 76">
            <a:extLst>
              <a:ext uri="{FF2B5EF4-FFF2-40B4-BE49-F238E27FC236}">
                <a16:creationId xmlns:a16="http://schemas.microsoft.com/office/drawing/2014/main" id="{39341BEA-C18B-D84F-BDF6-0D7ACC1C6D4D}"/>
              </a:ext>
            </a:extLst>
          </p:cNvPr>
          <p:cNvSpPr>
            <a:spLocks noGrp="1"/>
          </p:cNvSpPr>
          <p:nvPr>
            <p:ph type="body" sz="quarter" idx="154" hasCustomPrompt="1"/>
          </p:nvPr>
        </p:nvSpPr>
        <p:spPr>
          <a:xfrm>
            <a:off x="12801600" y="3623071"/>
            <a:ext cx="17415164" cy="10310515"/>
          </a:xfrm>
          <a:prstGeom prst="rect">
            <a:avLst/>
          </a:prstGeom>
        </p:spPr>
        <p:txBody>
          <a:bodyPr wrap="square" anchor="t" anchorCtr="0">
            <a:spAutoFit/>
          </a:bodyPr>
          <a:lstStyle>
            <a:lvl1pPr marL="0" indent="0" algn="l">
              <a:buFontTx/>
              <a:buNone/>
              <a:defRPr sz="166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main finding and bold the important words. </a:t>
            </a:r>
          </a:p>
        </p:txBody>
      </p:sp>
      <p:sp>
        <p:nvSpPr>
          <p:cNvPr id="3" name="Picture Placeholder 2">
            <a:extLst>
              <a:ext uri="{FF2B5EF4-FFF2-40B4-BE49-F238E27FC236}">
                <a16:creationId xmlns:a16="http://schemas.microsoft.com/office/drawing/2014/main" id="{2820FECF-07FB-3A41-BC12-56DDFB07BC68}"/>
              </a:ext>
            </a:extLst>
          </p:cNvPr>
          <p:cNvSpPr>
            <a:spLocks noGrp="1"/>
          </p:cNvSpPr>
          <p:nvPr>
            <p:ph type="pic" sz="quarter" idx="155" hasCustomPrompt="1"/>
          </p:nvPr>
        </p:nvSpPr>
        <p:spPr>
          <a:xfrm>
            <a:off x="21945600" y="22596764"/>
            <a:ext cx="8229600" cy="8229600"/>
          </a:xfrm>
          <a:prstGeom prst="rect">
            <a:avLst/>
          </a:prstGeom>
        </p:spPr>
        <p:txBody>
          <a:bodyPr anchor="ctr" anchorCtr="0"/>
          <a:lstStyle>
            <a:lvl1pPr marL="0" indent="0" algn="ctr">
              <a:buNone/>
              <a:defRPr sz="8800">
                <a:solidFill>
                  <a:schemeClr val="accent4"/>
                </a:solidFill>
              </a:defRPr>
            </a:lvl1pPr>
          </a:lstStyle>
          <a:p>
            <a:r>
              <a:rPr lang="en-US" dirty="0"/>
              <a:t>CLICK TO ADD</a:t>
            </a:r>
            <a:br>
              <a:rPr lang="en-US" dirty="0"/>
            </a:br>
            <a:r>
              <a:rPr lang="en-US" dirty="0"/>
              <a:t>QR CODE</a:t>
            </a:r>
          </a:p>
        </p:txBody>
      </p:sp>
      <p:sp>
        <p:nvSpPr>
          <p:cNvPr id="33" name="Text Placeholder 76">
            <a:extLst>
              <a:ext uri="{FF2B5EF4-FFF2-40B4-BE49-F238E27FC236}">
                <a16:creationId xmlns:a16="http://schemas.microsoft.com/office/drawing/2014/main" id="{C3EDF8A5-5EC9-9F46-AD02-0DD438ABACEB}"/>
              </a:ext>
            </a:extLst>
          </p:cNvPr>
          <p:cNvSpPr>
            <a:spLocks noGrp="1"/>
          </p:cNvSpPr>
          <p:nvPr>
            <p:ph type="body" sz="quarter" idx="157" hasCustomPrompt="1"/>
          </p:nvPr>
        </p:nvSpPr>
        <p:spPr>
          <a:xfrm>
            <a:off x="922655" y="4813942"/>
            <a:ext cx="9144000" cy="1415764"/>
          </a:xfrm>
          <a:prstGeom prst="rect">
            <a:avLst/>
          </a:prstGeom>
        </p:spPr>
        <p:txBody>
          <a:bodyPr anchor="t" anchorCtr="0">
            <a:noAutofit/>
          </a:bodyPr>
          <a:lstStyle>
            <a:lvl1pPr marL="0" indent="0" algn="l">
              <a:buFontTx/>
              <a:buNone/>
              <a:defRPr sz="44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16" name="Text Placeholder 76">
            <a:extLst>
              <a:ext uri="{FF2B5EF4-FFF2-40B4-BE49-F238E27FC236}">
                <a16:creationId xmlns:a16="http://schemas.microsoft.com/office/drawing/2014/main" id="{E059DE55-23FB-40D6-B25C-2019A3DA5127}"/>
              </a:ext>
            </a:extLst>
          </p:cNvPr>
          <p:cNvSpPr>
            <a:spLocks noGrp="1"/>
          </p:cNvSpPr>
          <p:nvPr>
            <p:ph type="body" sz="quarter" idx="158" hasCustomPrompt="1"/>
          </p:nvPr>
        </p:nvSpPr>
        <p:spPr>
          <a:xfrm>
            <a:off x="922655" y="6295122"/>
            <a:ext cx="9144000" cy="1415764"/>
          </a:xfrm>
          <a:prstGeom prst="rect">
            <a:avLst/>
          </a:prstGeom>
        </p:spPr>
        <p:txBody>
          <a:bodyPr anchor="t" anchorCtr="0">
            <a:noAutofit/>
          </a:bodyPr>
          <a:lstStyle>
            <a:lvl1pPr marL="0" indent="0" algn="l">
              <a:buFontTx/>
              <a:buNone/>
              <a:defRPr sz="36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24" name="Text Placeholder 5">
            <a:extLst>
              <a:ext uri="{FF2B5EF4-FFF2-40B4-BE49-F238E27FC236}">
                <a16:creationId xmlns:a16="http://schemas.microsoft.com/office/drawing/2014/main" id="{0497EC54-FB74-484D-9FCA-D9C6FC1CA62A}"/>
              </a:ext>
            </a:extLst>
          </p:cNvPr>
          <p:cNvSpPr>
            <a:spLocks noGrp="1"/>
          </p:cNvSpPr>
          <p:nvPr>
            <p:ph type="body" sz="quarter" idx="163" hasCustomPrompt="1"/>
          </p:nvPr>
        </p:nvSpPr>
        <p:spPr>
          <a:xfrm>
            <a:off x="33874364" y="1980769"/>
            <a:ext cx="9144000" cy="800211"/>
          </a:xfrm>
          <a:prstGeom prst="rect">
            <a:avLst/>
          </a:prstGeom>
          <a:noFill/>
        </p:spPr>
        <p:txBody>
          <a:bodyPr wrap="square" lIns="91436" tIns="91436" rIns="91436" bIns="91436" anchor="ctr" anchorCtr="0">
            <a:spAutoFit/>
          </a:bodyPr>
          <a:lstStyle>
            <a:lvl1pPr marL="0" indent="0" algn="l">
              <a:buNone/>
              <a:defRPr sz="4000" b="1" u="sng" baseline="0">
                <a:solidFill>
                  <a:schemeClr val="accent6"/>
                </a:solidFill>
              </a:defRPr>
            </a:lvl1pPr>
          </a:lstStyle>
          <a:p>
            <a:pPr lvl="0"/>
            <a:r>
              <a:rPr lang="en-US" dirty="0"/>
              <a:t>(click to edit) RESULTS</a:t>
            </a:r>
          </a:p>
        </p:txBody>
      </p:sp>
      <p:sp>
        <p:nvSpPr>
          <p:cNvPr id="35" name="Text Placeholder 3">
            <a:extLst>
              <a:ext uri="{FF2B5EF4-FFF2-40B4-BE49-F238E27FC236}">
                <a16:creationId xmlns:a16="http://schemas.microsoft.com/office/drawing/2014/main" id="{0F431FB4-C853-4F1D-9F6B-229CD8B0B7C0}"/>
              </a:ext>
            </a:extLst>
          </p:cNvPr>
          <p:cNvSpPr>
            <a:spLocks noGrp="1"/>
          </p:cNvSpPr>
          <p:nvPr>
            <p:ph type="body" sz="quarter" idx="164" hasCustomPrompt="1"/>
          </p:nvPr>
        </p:nvSpPr>
        <p:spPr>
          <a:xfrm>
            <a:off x="33874364" y="2881932"/>
            <a:ext cx="9144000" cy="954085"/>
          </a:xfrm>
          <a:prstGeom prst="rect">
            <a:avLst/>
          </a:prstGeom>
        </p:spPr>
        <p:txBody>
          <a:bodyPr wrap="square" lIns="228589" tIns="228589" rIns="228589" bIns="228589">
            <a:noAutofit/>
          </a:bodyPr>
          <a:lstStyle>
            <a:lvl1pPr marL="0" indent="0">
              <a:buNone/>
              <a:defRPr sz="3200">
                <a:solidFill>
                  <a:schemeClr val="tx2"/>
                </a:solidFill>
                <a:latin typeface="Calibri" panose="020F0502020204030204" pitchFamily="34" charset="0"/>
                <a:cs typeface="Calibri" panose="020F0502020204030204" pitchFamily="34"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Add Tables and Figures in this section.</a:t>
            </a:r>
          </a:p>
        </p:txBody>
      </p:sp>
      <p:sp>
        <p:nvSpPr>
          <p:cNvPr id="17" name="Text Placeholder 76">
            <a:extLst>
              <a:ext uri="{FF2B5EF4-FFF2-40B4-BE49-F238E27FC236}">
                <a16:creationId xmlns:a16="http://schemas.microsoft.com/office/drawing/2014/main" id="{867839B7-9592-41DD-AC2B-1D13362B9CEB}"/>
              </a:ext>
            </a:extLst>
          </p:cNvPr>
          <p:cNvSpPr>
            <a:spLocks noGrp="1"/>
          </p:cNvSpPr>
          <p:nvPr>
            <p:ph type="body" sz="quarter" idx="156" hasCustomPrompt="1"/>
          </p:nvPr>
        </p:nvSpPr>
        <p:spPr>
          <a:xfrm>
            <a:off x="922655" y="1925893"/>
            <a:ext cx="9144001" cy="2787107"/>
          </a:xfrm>
          <a:prstGeom prst="rect">
            <a:avLst/>
          </a:prstGeom>
        </p:spPr>
        <p:txBody>
          <a:bodyPr anchor="t" anchorCtr="0">
            <a:noAutofit/>
          </a:bodyPr>
          <a:lstStyle>
            <a:lvl1pPr marL="0" indent="0" algn="l">
              <a:buFontTx/>
              <a:buNone/>
              <a:defRPr sz="6600" b="1">
                <a:solidFill>
                  <a:schemeClr val="tx2"/>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Poster Title</a:t>
            </a:r>
          </a:p>
        </p:txBody>
      </p:sp>
    </p:spTree>
    <p:extLst>
      <p:ext uri="{BB962C8B-B14F-4D97-AF65-F5344CB8AC3E}">
        <p14:creationId xmlns:p14="http://schemas.microsoft.com/office/powerpoint/2010/main" val="1424487920"/>
      </p:ext>
    </p:extLst>
  </p:cSld>
  <p:clrMapOvr>
    <a:masterClrMapping/>
  </p:clrMapOvr>
  <p:extLst>
    <p:ext uri="{DCECCB84-F9BA-43D5-87BE-67443E8EF086}">
      <p15:sldGuideLst xmlns:p15="http://schemas.microsoft.com/office/powerpoint/2012/main">
        <p15:guide id="2" pos="6336">
          <p15:clr>
            <a:srgbClr val="FBAE40"/>
          </p15:clr>
        </p15:guide>
        <p15:guide id="3" pos="21312">
          <p15:clr>
            <a:srgbClr val="FBAE40"/>
          </p15:clr>
        </p15:guide>
        <p15:guide id="4" pos="20736">
          <p15:clr>
            <a:srgbClr val="FBAE40"/>
          </p15:clr>
        </p15:guide>
        <p15:guide id="5" pos="27072">
          <p15:clr>
            <a:srgbClr val="FBAE40"/>
          </p15:clr>
        </p15:guide>
        <p15:guide id="6" pos="6912">
          <p15:clr>
            <a:srgbClr val="FBAE40"/>
          </p15:clr>
        </p15:guide>
        <p15:guide id="7" pos="576">
          <p15:clr>
            <a:srgbClr val="FBAE40"/>
          </p15:clr>
        </p15:guide>
        <p15:guide id="9" orient="horz" pos="1224">
          <p15:clr>
            <a:srgbClr val="FBAE40"/>
          </p15:clr>
        </p15:guide>
        <p15:guide id="10" orient="horz" pos="1948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F896691F-3283-DE4D-A262-B7A29B5D85DD}"/>
              </a:ext>
            </a:extLst>
          </p:cNvPr>
          <p:cNvSpPr/>
          <p:nvPr userDrawn="1"/>
        </p:nvSpPr>
        <p:spPr>
          <a:xfrm>
            <a:off x="0" y="-4325"/>
            <a:ext cx="43891200" cy="32973465"/>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567305" y="32390910"/>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3" name="Rectangle 32">
            <a:extLst>
              <a:ext uri="{FF2B5EF4-FFF2-40B4-BE49-F238E27FC236}">
                <a16:creationId xmlns:a16="http://schemas.microsoft.com/office/drawing/2014/main" id="{8B239566-0032-594E-87CC-F52C9841D2C1}"/>
              </a:ext>
            </a:extLst>
          </p:cNvPr>
          <p:cNvSpPr/>
          <p:nvPr userDrawn="1"/>
        </p:nvSpPr>
        <p:spPr>
          <a:xfrm>
            <a:off x="0" y="31902376"/>
            <a:ext cx="43891200" cy="102863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85F28D0-47AE-074E-8801-CCC11808041B}"/>
              </a:ext>
            </a:extLst>
          </p:cNvPr>
          <p:cNvSpPr/>
          <p:nvPr userDrawn="1"/>
        </p:nvSpPr>
        <p:spPr>
          <a:xfrm>
            <a:off x="0" y="-4324"/>
            <a:ext cx="43891200" cy="102863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EE937E76-4906-974E-BFC4-59D3C8CF049E}"/>
              </a:ext>
            </a:extLst>
          </p:cNvPr>
          <p:cNvSpPr/>
          <p:nvPr userDrawn="1"/>
        </p:nvSpPr>
        <p:spPr>
          <a:xfrm>
            <a:off x="10972800" y="-4324"/>
            <a:ext cx="21945600" cy="32918400"/>
          </a:xfrm>
          <a:prstGeom prst="roundRect">
            <a:avLst>
              <a:gd name="adj" fmla="val 67"/>
            </a:avLst>
          </a:prstGeom>
          <a:solidFill>
            <a:schemeClr val="bg2">
              <a:lumMod val="9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78"/>
          </a:p>
        </p:txBody>
      </p:sp>
      <p:sp>
        <p:nvSpPr>
          <p:cNvPr id="40" name="Text Box 14">
            <a:extLst>
              <a:ext uri="{FF2B5EF4-FFF2-40B4-BE49-F238E27FC236}">
                <a16:creationId xmlns:a16="http://schemas.microsoft.com/office/drawing/2014/main" id="{C3373478-AEF9-754C-ABC7-23EC1B52CE0C}"/>
              </a:ext>
            </a:extLst>
          </p:cNvPr>
          <p:cNvSpPr txBox="1">
            <a:spLocks noChangeArrowheads="1"/>
          </p:cNvSpPr>
          <p:nvPr userDrawn="1"/>
        </p:nvSpPr>
        <p:spPr bwMode="auto">
          <a:xfrm>
            <a:off x="700676" y="32061839"/>
            <a:ext cx="8291482" cy="653921"/>
          </a:xfrm>
          <a:prstGeom prst="rect">
            <a:avLst/>
          </a:prstGeom>
          <a:noFill/>
          <a:ln w="9525">
            <a:noFill/>
            <a:miter lim="800000"/>
            <a:headEnd/>
            <a:tailEnd/>
          </a:ln>
          <a:effectLst/>
        </p:spPr>
        <p:txBody>
          <a:bodyPr wrap="square" lIns="259594" tIns="129774" rIns="259594" bIns="129774">
            <a:spAutoFit/>
          </a:bodyPr>
          <a:lstStyle/>
          <a:p>
            <a:pPr eaLnBrk="0" hangingPunct="0">
              <a:lnSpc>
                <a:spcPts val="772"/>
              </a:lnSpc>
              <a:spcBef>
                <a:spcPct val="50000"/>
              </a:spcBef>
              <a:defRPr/>
            </a:pPr>
            <a:r>
              <a:rPr lang="en-US" sz="1050" b="1" dirty="0">
                <a:solidFill>
                  <a:schemeClr val="bg1">
                    <a:lumMod val="50000"/>
                  </a:schemeClr>
                </a:solidFill>
                <a:latin typeface="Arial" charset="0"/>
              </a:rPr>
              <a:t>RESEARCH POSTER PRESENTATION TEMPLATE © 2019</a:t>
            </a:r>
          </a:p>
          <a:p>
            <a:pPr eaLnBrk="0" hangingPunct="0">
              <a:lnSpc>
                <a:spcPts val="772"/>
              </a:lnSpc>
              <a:spcBef>
                <a:spcPct val="50000"/>
              </a:spcBef>
              <a:defRPr/>
            </a:pPr>
            <a:r>
              <a:rPr lang="en-US" sz="2000" b="1" dirty="0">
                <a:solidFill>
                  <a:schemeClr val="bg1">
                    <a:lumMod val="50000"/>
                  </a:schemeClr>
                </a:solidFill>
                <a:latin typeface="Arial" charset="0"/>
              </a:rPr>
              <a:t>www.PosterPresentations.com</a:t>
            </a:r>
          </a:p>
        </p:txBody>
      </p:sp>
      <p:graphicFrame>
        <p:nvGraphicFramePr>
          <p:cNvPr id="60" name="Table 59">
            <a:extLst>
              <a:ext uri="{FF2B5EF4-FFF2-40B4-BE49-F238E27FC236}">
                <a16:creationId xmlns:a16="http://schemas.microsoft.com/office/drawing/2014/main" id="{C7BA96D5-2156-2D45-9020-DE8BBB03796F}"/>
              </a:ext>
            </a:extLst>
          </p:cNvPr>
          <p:cNvGraphicFramePr>
            <a:graphicFrameLocks noGrp="1"/>
          </p:cNvGraphicFramePr>
          <p:nvPr userDrawn="1">
            <p:extLst>
              <p:ext uri="{D42A27DB-BD31-4B8C-83A1-F6EECF244321}">
                <p14:modId xmlns:p14="http://schemas.microsoft.com/office/powerpoint/2010/main" val="677551763"/>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64" name="Table 63">
            <a:extLst>
              <a:ext uri="{FF2B5EF4-FFF2-40B4-BE49-F238E27FC236}">
                <a16:creationId xmlns:a16="http://schemas.microsoft.com/office/drawing/2014/main" id="{D190F9AB-56D0-244B-B0D0-9D7AC22249AE}"/>
              </a:ext>
            </a:extLst>
          </p:cNvPr>
          <p:cNvGraphicFramePr>
            <a:graphicFrameLocks noGrp="1"/>
          </p:cNvGraphicFramePr>
          <p:nvPr userDrawn="1">
            <p:extLst>
              <p:ext uri="{D42A27DB-BD31-4B8C-83A1-F6EECF244321}">
                <p14:modId xmlns:p14="http://schemas.microsoft.com/office/powerpoint/2010/main" val="3648068066"/>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F896691F-3283-DE4D-A262-B7A29B5D85DD}"/>
              </a:ext>
            </a:extLst>
          </p:cNvPr>
          <p:cNvSpPr/>
          <p:nvPr userDrawn="1"/>
        </p:nvSpPr>
        <p:spPr>
          <a:xfrm>
            <a:off x="0" y="-4325"/>
            <a:ext cx="43891200" cy="32973465"/>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567305" y="32390910"/>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
        <p:nvSpPr>
          <p:cNvPr id="33" name="Rectangle 32">
            <a:extLst>
              <a:ext uri="{FF2B5EF4-FFF2-40B4-BE49-F238E27FC236}">
                <a16:creationId xmlns:a16="http://schemas.microsoft.com/office/drawing/2014/main" id="{8B239566-0032-594E-87CC-F52C9841D2C1}"/>
              </a:ext>
            </a:extLst>
          </p:cNvPr>
          <p:cNvSpPr/>
          <p:nvPr userDrawn="1"/>
        </p:nvSpPr>
        <p:spPr>
          <a:xfrm>
            <a:off x="0" y="31902376"/>
            <a:ext cx="43891200" cy="102863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85F28D0-47AE-074E-8801-CCC11808041B}"/>
              </a:ext>
            </a:extLst>
          </p:cNvPr>
          <p:cNvSpPr/>
          <p:nvPr userDrawn="1"/>
        </p:nvSpPr>
        <p:spPr>
          <a:xfrm>
            <a:off x="0" y="-4324"/>
            <a:ext cx="43891200" cy="102863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EE937E76-4906-974E-BFC4-59D3C8CF049E}"/>
              </a:ext>
            </a:extLst>
          </p:cNvPr>
          <p:cNvSpPr/>
          <p:nvPr userDrawn="1"/>
        </p:nvSpPr>
        <p:spPr>
          <a:xfrm>
            <a:off x="10972800" y="-4324"/>
            <a:ext cx="21945600" cy="32918400"/>
          </a:xfrm>
          <a:prstGeom prst="roundRect">
            <a:avLst>
              <a:gd name="adj" fmla="val 67"/>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78"/>
          </a:p>
        </p:txBody>
      </p:sp>
      <p:sp>
        <p:nvSpPr>
          <p:cNvPr id="40" name="Text Box 14">
            <a:extLst>
              <a:ext uri="{FF2B5EF4-FFF2-40B4-BE49-F238E27FC236}">
                <a16:creationId xmlns:a16="http://schemas.microsoft.com/office/drawing/2014/main" id="{C3373478-AEF9-754C-ABC7-23EC1B52CE0C}"/>
              </a:ext>
            </a:extLst>
          </p:cNvPr>
          <p:cNvSpPr txBox="1">
            <a:spLocks noChangeArrowheads="1"/>
          </p:cNvSpPr>
          <p:nvPr userDrawn="1"/>
        </p:nvSpPr>
        <p:spPr bwMode="auto">
          <a:xfrm>
            <a:off x="700676" y="32061839"/>
            <a:ext cx="8291482" cy="653921"/>
          </a:xfrm>
          <a:prstGeom prst="rect">
            <a:avLst/>
          </a:prstGeom>
          <a:noFill/>
          <a:ln w="9525">
            <a:noFill/>
            <a:miter lim="800000"/>
            <a:headEnd/>
            <a:tailEnd/>
          </a:ln>
          <a:effectLst/>
        </p:spPr>
        <p:txBody>
          <a:bodyPr wrap="square" lIns="259594" tIns="129774" rIns="259594" bIns="129774">
            <a:spAutoFit/>
          </a:bodyPr>
          <a:lstStyle/>
          <a:p>
            <a:pPr eaLnBrk="0" hangingPunct="0">
              <a:lnSpc>
                <a:spcPts val="772"/>
              </a:lnSpc>
              <a:spcBef>
                <a:spcPct val="50000"/>
              </a:spcBef>
              <a:defRPr/>
            </a:pPr>
            <a:r>
              <a:rPr lang="en-US" sz="1050" b="1" dirty="0">
                <a:solidFill>
                  <a:schemeClr val="bg1">
                    <a:lumMod val="50000"/>
                  </a:schemeClr>
                </a:solidFill>
                <a:latin typeface="Arial" charset="0"/>
              </a:rPr>
              <a:t>RESEARCH POSTER PRESENTATION TEMPLATE © 2019</a:t>
            </a:r>
          </a:p>
          <a:p>
            <a:pPr eaLnBrk="0" hangingPunct="0">
              <a:lnSpc>
                <a:spcPts val="772"/>
              </a:lnSpc>
              <a:spcBef>
                <a:spcPct val="50000"/>
              </a:spcBef>
              <a:defRPr/>
            </a:pPr>
            <a:r>
              <a:rPr lang="en-US" sz="2000" b="1" dirty="0">
                <a:solidFill>
                  <a:schemeClr val="bg1">
                    <a:lumMod val="50000"/>
                  </a:schemeClr>
                </a:solidFill>
                <a:latin typeface="Arial" charset="0"/>
              </a:rPr>
              <a:t>www.PosterPresentations.com</a:t>
            </a:r>
          </a:p>
        </p:txBody>
      </p:sp>
    </p:spTree>
    <p:extLst>
      <p:ext uri="{BB962C8B-B14F-4D97-AF65-F5344CB8AC3E}">
        <p14:creationId xmlns:p14="http://schemas.microsoft.com/office/powerpoint/2010/main" val="4281985044"/>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9FB"/>
        </a:solidFill>
        <a:effectLst/>
      </p:bgPr>
    </p:bg>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F4E7DA59-2404-F940-AB16-3000C9D38836}"/>
              </a:ext>
            </a:extLst>
          </p:cNvPr>
          <p:cNvSpPr>
            <a:spLocks noGrp="1"/>
          </p:cNvSpPr>
          <p:nvPr>
            <p:ph type="body" sz="quarter" idx="10"/>
          </p:nvPr>
        </p:nvSpPr>
        <p:spPr/>
        <p:txBody>
          <a:bodyPr/>
          <a:lstStyle/>
          <a:p>
            <a:r>
              <a:rPr lang="en-US" dirty="0" err="1"/>
              <a:t>erewrew</a:t>
            </a:r>
            <a:endParaRPr lang="en-US" dirty="0"/>
          </a:p>
        </p:txBody>
      </p:sp>
      <p:sp>
        <p:nvSpPr>
          <p:cNvPr id="51" name="Text Placeholder 50">
            <a:extLst>
              <a:ext uri="{FF2B5EF4-FFF2-40B4-BE49-F238E27FC236}">
                <a16:creationId xmlns:a16="http://schemas.microsoft.com/office/drawing/2014/main" id="{8C1E727A-CE02-4F99-A4E5-4A1402A9F9EC}"/>
              </a:ext>
            </a:extLst>
          </p:cNvPr>
          <p:cNvSpPr>
            <a:spLocks noGrp="1"/>
          </p:cNvSpPr>
          <p:nvPr>
            <p:ph type="body" sz="quarter" idx="11"/>
          </p:nvPr>
        </p:nvSpPr>
        <p:spPr/>
        <p:txBody>
          <a:bodyPr/>
          <a:lstStyle/>
          <a:p>
            <a:endParaRPr lang="en-US"/>
          </a:p>
        </p:txBody>
      </p:sp>
      <p:sp>
        <p:nvSpPr>
          <p:cNvPr id="52" name="Text Placeholder 51">
            <a:extLst>
              <a:ext uri="{FF2B5EF4-FFF2-40B4-BE49-F238E27FC236}">
                <a16:creationId xmlns:a16="http://schemas.microsoft.com/office/drawing/2014/main" id="{8572A3D5-400C-45EC-B3E7-C979C363C440}"/>
              </a:ext>
            </a:extLst>
          </p:cNvPr>
          <p:cNvSpPr>
            <a:spLocks noGrp="1"/>
          </p:cNvSpPr>
          <p:nvPr>
            <p:ph type="body" sz="quarter" idx="20"/>
          </p:nvPr>
        </p:nvSpPr>
        <p:spPr/>
        <p:txBody>
          <a:bodyPr/>
          <a:lstStyle/>
          <a:p>
            <a:endParaRPr lang="en-US"/>
          </a:p>
        </p:txBody>
      </p:sp>
      <p:sp>
        <p:nvSpPr>
          <p:cNvPr id="53" name="Text Placeholder 52">
            <a:extLst>
              <a:ext uri="{FF2B5EF4-FFF2-40B4-BE49-F238E27FC236}">
                <a16:creationId xmlns:a16="http://schemas.microsoft.com/office/drawing/2014/main" id="{E8B9E5CA-19CB-49C6-A98A-F8EAA0F1B80C}"/>
              </a:ext>
            </a:extLst>
          </p:cNvPr>
          <p:cNvSpPr>
            <a:spLocks noGrp="1"/>
          </p:cNvSpPr>
          <p:nvPr>
            <p:ph type="body" sz="quarter" idx="27"/>
          </p:nvPr>
        </p:nvSpPr>
        <p:spPr/>
        <p:txBody>
          <a:bodyPr/>
          <a:lstStyle/>
          <a:p>
            <a:endParaRPr lang="en-US"/>
          </a:p>
        </p:txBody>
      </p:sp>
      <p:sp>
        <p:nvSpPr>
          <p:cNvPr id="54" name="Text Placeholder 53">
            <a:extLst>
              <a:ext uri="{FF2B5EF4-FFF2-40B4-BE49-F238E27FC236}">
                <a16:creationId xmlns:a16="http://schemas.microsoft.com/office/drawing/2014/main" id="{5F726F80-DC6D-4F07-8990-85EED0333294}"/>
              </a:ext>
            </a:extLst>
          </p:cNvPr>
          <p:cNvSpPr>
            <a:spLocks noGrp="1"/>
          </p:cNvSpPr>
          <p:nvPr>
            <p:ph type="body" sz="quarter" idx="28"/>
          </p:nvPr>
        </p:nvSpPr>
        <p:spPr/>
        <p:txBody>
          <a:bodyPr/>
          <a:lstStyle/>
          <a:p>
            <a:endParaRPr lang="en-US"/>
          </a:p>
        </p:txBody>
      </p:sp>
      <p:sp>
        <p:nvSpPr>
          <p:cNvPr id="55" name="Text Placeholder 54">
            <a:extLst>
              <a:ext uri="{FF2B5EF4-FFF2-40B4-BE49-F238E27FC236}">
                <a16:creationId xmlns:a16="http://schemas.microsoft.com/office/drawing/2014/main" id="{6AFCF53C-E66E-4D87-8A18-AFF631AF5D3C}"/>
              </a:ext>
            </a:extLst>
          </p:cNvPr>
          <p:cNvSpPr>
            <a:spLocks noGrp="1"/>
          </p:cNvSpPr>
          <p:nvPr>
            <p:ph type="body" sz="quarter" idx="29"/>
          </p:nvPr>
        </p:nvSpPr>
        <p:spPr/>
        <p:txBody>
          <a:bodyPr/>
          <a:lstStyle/>
          <a:p>
            <a:endParaRPr lang="en-US"/>
          </a:p>
        </p:txBody>
      </p:sp>
      <p:sp>
        <p:nvSpPr>
          <p:cNvPr id="56" name="Text Placeholder 55">
            <a:extLst>
              <a:ext uri="{FF2B5EF4-FFF2-40B4-BE49-F238E27FC236}">
                <a16:creationId xmlns:a16="http://schemas.microsoft.com/office/drawing/2014/main" id="{A086AC06-EE97-4762-AD32-E14D0B94D9B5}"/>
              </a:ext>
            </a:extLst>
          </p:cNvPr>
          <p:cNvSpPr>
            <a:spLocks noGrp="1"/>
          </p:cNvSpPr>
          <p:nvPr>
            <p:ph type="body" sz="quarter" idx="30"/>
          </p:nvPr>
        </p:nvSpPr>
        <p:spPr/>
        <p:txBody>
          <a:bodyPr/>
          <a:lstStyle/>
          <a:p>
            <a:endParaRPr lang="en-US"/>
          </a:p>
        </p:txBody>
      </p:sp>
      <p:sp>
        <p:nvSpPr>
          <p:cNvPr id="57" name="Text Placeholder 56">
            <a:extLst>
              <a:ext uri="{FF2B5EF4-FFF2-40B4-BE49-F238E27FC236}">
                <a16:creationId xmlns:a16="http://schemas.microsoft.com/office/drawing/2014/main" id="{57A14E81-AE2F-45DD-8545-21709E4971C6}"/>
              </a:ext>
            </a:extLst>
          </p:cNvPr>
          <p:cNvSpPr>
            <a:spLocks noGrp="1"/>
          </p:cNvSpPr>
          <p:nvPr>
            <p:ph type="body" sz="quarter" idx="96"/>
          </p:nvPr>
        </p:nvSpPr>
        <p:spPr/>
        <p:txBody>
          <a:bodyPr/>
          <a:lstStyle/>
          <a:p>
            <a:endParaRPr lang="en-US"/>
          </a:p>
        </p:txBody>
      </p:sp>
      <p:sp>
        <p:nvSpPr>
          <p:cNvPr id="58" name="Text Placeholder 57">
            <a:extLst>
              <a:ext uri="{FF2B5EF4-FFF2-40B4-BE49-F238E27FC236}">
                <a16:creationId xmlns:a16="http://schemas.microsoft.com/office/drawing/2014/main" id="{55671AA1-7E44-44AE-93D4-F6E597A33AB5}"/>
              </a:ext>
            </a:extLst>
          </p:cNvPr>
          <p:cNvSpPr>
            <a:spLocks noGrp="1"/>
          </p:cNvSpPr>
          <p:nvPr>
            <p:ph type="body" sz="quarter" idx="154"/>
          </p:nvPr>
        </p:nvSpPr>
        <p:spPr/>
        <p:txBody>
          <a:bodyPr/>
          <a:lstStyle/>
          <a:p>
            <a:endParaRPr lang="en-US"/>
          </a:p>
        </p:txBody>
      </p:sp>
      <p:sp>
        <p:nvSpPr>
          <p:cNvPr id="59" name="Picture Placeholder 58">
            <a:extLst>
              <a:ext uri="{FF2B5EF4-FFF2-40B4-BE49-F238E27FC236}">
                <a16:creationId xmlns:a16="http://schemas.microsoft.com/office/drawing/2014/main" id="{921E9F68-AB1B-4BC5-AC82-A500D6F9FF68}"/>
              </a:ext>
            </a:extLst>
          </p:cNvPr>
          <p:cNvSpPr>
            <a:spLocks noGrp="1"/>
          </p:cNvSpPr>
          <p:nvPr>
            <p:ph type="pic" sz="quarter" idx="155"/>
          </p:nvPr>
        </p:nvSpPr>
        <p:spPr/>
      </p:sp>
      <p:sp>
        <p:nvSpPr>
          <p:cNvPr id="61" name="Text Placeholder 60">
            <a:extLst>
              <a:ext uri="{FF2B5EF4-FFF2-40B4-BE49-F238E27FC236}">
                <a16:creationId xmlns:a16="http://schemas.microsoft.com/office/drawing/2014/main" id="{B7798E54-9348-43B5-8448-C18FF7BE96FC}"/>
              </a:ext>
            </a:extLst>
          </p:cNvPr>
          <p:cNvSpPr>
            <a:spLocks noGrp="1"/>
          </p:cNvSpPr>
          <p:nvPr>
            <p:ph type="body" sz="quarter" idx="157"/>
          </p:nvPr>
        </p:nvSpPr>
        <p:spPr/>
        <p:txBody>
          <a:bodyPr/>
          <a:lstStyle/>
          <a:p>
            <a:endParaRPr lang="en-US"/>
          </a:p>
        </p:txBody>
      </p:sp>
      <p:sp>
        <p:nvSpPr>
          <p:cNvPr id="62" name="Text Placeholder 61">
            <a:extLst>
              <a:ext uri="{FF2B5EF4-FFF2-40B4-BE49-F238E27FC236}">
                <a16:creationId xmlns:a16="http://schemas.microsoft.com/office/drawing/2014/main" id="{C5B241B6-9BA8-433D-863F-BC18C4D7005B}"/>
              </a:ext>
            </a:extLst>
          </p:cNvPr>
          <p:cNvSpPr>
            <a:spLocks noGrp="1"/>
          </p:cNvSpPr>
          <p:nvPr>
            <p:ph type="body" sz="quarter" idx="158"/>
          </p:nvPr>
        </p:nvSpPr>
        <p:spPr/>
        <p:txBody>
          <a:bodyPr/>
          <a:lstStyle/>
          <a:p>
            <a:endParaRPr lang="en-US"/>
          </a:p>
        </p:txBody>
      </p:sp>
      <p:sp>
        <p:nvSpPr>
          <p:cNvPr id="63" name="Text Placeholder 62">
            <a:extLst>
              <a:ext uri="{FF2B5EF4-FFF2-40B4-BE49-F238E27FC236}">
                <a16:creationId xmlns:a16="http://schemas.microsoft.com/office/drawing/2014/main" id="{1B167DB6-0964-4DCE-8849-796B92DF3557}"/>
              </a:ext>
            </a:extLst>
          </p:cNvPr>
          <p:cNvSpPr>
            <a:spLocks noGrp="1"/>
          </p:cNvSpPr>
          <p:nvPr>
            <p:ph type="body" sz="quarter" idx="163"/>
          </p:nvPr>
        </p:nvSpPr>
        <p:spPr/>
        <p:txBody>
          <a:bodyPr/>
          <a:lstStyle/>
          <a:p>
            <a:endParaRPr lang="en-US"/>
          </a:p>
        </p:txBody>
      </p:sp>
      <p:sp>
        <p:nvSpPr>
          <p:cNvPr id="64" name="Text Placeholder 63">
            <a:extLst>
              <a:ext uri="{FF2B5EF4-FFF2-40B4-BE49-F238E27FC236}">
                <a16:creationId xmlns:a16="http://schemas.microsoft.com/office/drawing/2014/main" id="{06805493-F0A4-4E88-8E4A-26685303F794}"/>
              </a:ext>
            </a:extLst>
          </p:cNvPr>
          <p:cNvSpPr>
            <a:spLocks noGrp="1"/>
          </p:cNvSpPr>
          <p:nvPr>
            <p:ph type="body" sz="quarter" idx="164"/>
          </p:nvPr>
        </p:nvSpPr>
        <p:spPr/>
        <p:txBody>
          <a:bodyPr/>
          <a:lstStyle/>
          <a:p>
            <a:endParaRPr lang="en-US"/>
          </a:p>
        </p:txBody>
      </p:sp>
      <p:sp>
        <p:nvSpPr>
          <p:cNvPr id="60" name="Text Placeholder 59">
            <a:extLst>
              <a:ext uri="{FF2B5EF4-FFF2-40B4-BE49-F238E27FC236}">
                <a16:creationId xmlns:a16="http://schemas.microsoft.com/office/drawing/2014/main" id="{438DF675-C46A-41D5-A43C-12D5357386E6}"/>
              </a:ext>
            </a:extLst>
          </p:cNvPr>
          <p:cNvSpPr>
            <a:spLocks noGrp="1"/>
          </p:cNvSpPr>
          <p:nvPr>
            <p:ph type="body" sz="quarter" idx="156"/>
          </p:nvPr>
        </p:nvSpPr>
        <p:spPr/>
        <p:txBody>
          <a:bodyPr/>
          <a:lstStyle/>
          <a:p>
            <a:r>
              <a:rPr lang="en-US" dirty="0"/>
              <a:t>Misinformation Study</a:t>
            </a:r>
          </a:p>
        </p:txBody>
      </p:sp>
    </p:spTree>
    <p:extLst>
      <p:ext uri="{BB962C8B-B14F-4D97-AF65-F5344CB8AC3E}">
        <p14:creationId xmlns:p14="http://schemas.microsoft.com/office/powerpoint/2010/main" val="2042682582"/>
      </p:ext>
    </p:extLst>
  </p:cSld>
  <p:clrMapOvr>
    <a:masterClrMapping/>
  </p:clrMapOvr>
</p:sld>
</file>

<file path=ppt/theme/theme1.xml><?xml version="1.0" encoding="utf-8"?>
<a:theme xmlns:a="http://schemas.openxmlformats.org/drawingml/2006/main" name="36x48-Template - One center panel">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36x48-Template - One center panel">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1042</TotalTime>
  <Words>4</Words>
  <Application>Microsoft Office PowerPoint</Application>
  <PresentationFormat>Custom</PresentationFormat>
  <Paragraphs>3</Paragraphs>
  <Slides>1</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vt:i4>
      </vt:variant>
    </vt:vector>
  </HeadingPairs>
  <TitlesOfParts>
    <vt:vector size="7" baseType="lpstr">
      <vt:lpstr>Arial</vt:lpstr>
      <vt:lpstr>Arial Black</vt:lpstr>
      <vt:lpstr>Calibri</vt:lpstr>
      <vt:lpstr>Trebuchet MS</vt:lpstr>
      <vt:lpstr>36x48-Template - One center panel</vt:lpstr>
      <vt:lpstr>1_36x48-Template - One center panel</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Beaver, Kendall - (kendallbeaver)</cp:lastModifiedBy>
  <cp:revision>90</cp:revision>
  <dcterms:created xsi:type="dcterms:W3CDTF">2012-02-03T19:11:35Z</dcterms:created>
  <dcterms:modified xsi:type="dcterms:W3CDTF">2025-04-27T20:57:14Z</dcterms:modified>
</cp:coreProperties>
</file>