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4"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B"/>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varScale="1">
        <p:scale>
          <a:sx n="16" d="100"/>
          <a:sy n="16" d="100"/>
        </p:scale>
        <p:origin x="1939"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4/29/2025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cSld>
  <p:clrMapOvr>
    <a:masterClrMapping/>
  </p:clrMapOvr>
  <p:extLst>
    <p:ext uri="{DCECCB84-F9BA-43D5-87BE-67443E8EF086}">
      <p15:sldGuideLst xmlns:p15="http://schemas.microsoft.com/office/powerpoint/2012/main">
        <p15:guide id="2" pos="6336" userDrawn="1">
          <p15:clr>
            <a:srgbClr val="FBAE40"/>
          </p15:clr>
        </p15:guide>
        <p15:guide id="3" pos="21312" userDrawn="1">
          <p15:clr>
            <a:srgbClr val="FBAE40"/>
          </p15:clr>
        </p15:guide>
        <p15:guide id="4" pos="20736" userDrawn="1">
          <p15:clr>
            <a:srgbClr val="FBAE40"/>
          </p15:clr>
        </p15:guide>
        <p15:guide id="5" pos="27072" userDrawn="1">
          <p15:clr>
            <a:srgbClr val="FBAE40"/>
          </p15:clr>
        </p15:guide>
        <p15:guide id="6" pos="6912" userDrawn="1">
          <p15:clr>
            <a:srgbClr val="FBAE40"/>
          </p15:clr>
        </p15:guide>
        <p15:guide id="7" pos="576" userDrawn="1">
          <p15:clr>
            <a:srgbClr val="FBAE40"/>
          </p15:clr>
        </p15:guide>
        <p15:guide id="9" orient="horz" pos="1224" userDrawn="1">
          <p15:clr>
            <a:srgbClr val="FBAE40"/>
          </p15:clr>
        </p15:guide>
        <p15:guide id="10" orient="horz" pos="19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1424487920"/>
      </p:ext>
    </p:extLst>
  </p:cSld>
  <p:clrMapOvr>
    <a:masterClrMapping/>
  </p:clrMapOvr>
  <p:extLst>
    <p:ext uri="{DCECCB84-F9BA-43D5-87BE-67443E8EF086}">
      <p15:sldGuideLst xmlns:p15="http://schemas.microsoft.com/office/powerpoint/2012/main">
        <p15:guide id="2" pos="6336">
          <p15:clr>
            <a:srgbClr val="FBAE40"/>
          </p15:clr>
        </p15:guide>
        <p15:guide id="3" pos="21312">
          <p15:clr>
            <a:srgbClr val="FBAE40"/>
          </p15:clr>
        </p15:guide>
        <p15:guide id="4" pos="20736">
          <p15:clr>
            <a:srgbClr val="FBAE40"/>
          </p15:clr>
        </p15:guide>
        <p15:guide id="5" pos="27072">
          <p15:clr>
            <a:srgbClr val="FBAE40"/>
          </p15:clr>
        </p15:guide>
        <p15:guide id="6" pos="6912">
          <p15:clr>
            <a:srgbClr val="FBAE40"/>
          </p15:clr>
        </p15:guide>
        <p15:guide id="7" pos="576">
          <p15:clr>
            <a:srgbClr val="FBAE40"/>
          </p15:clr>
        </p15:guide>
        <p15:guide id="9" orient="horz" pos="1224">
          <p15:clr>
            <a:srgbClr val="FBAE40"/>
          </p15:clr>
        </p15:guide>
        <p15:guide id="10" orient="horz" pos="19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graphicFrame>
        <p:nvGraphicFramePr>
          <p:cNvPr id="60" name="Table 59">
            <a:extLst>
              <a:ext uri="{FF2B5EF4-FFF2-40B4-BE49-F238E27FC236}">
                <a16:creationId xmlns:a16="http://schemas.microsoft.com/office/drawing/2014/main" id="{C7BA96D5-2156-2D45-9020-DE8BBB03796F}"/>
              </a:ext>
            </a:extLst>
          </p:cNvPr>
          <p:cNvGraphicFramePr>
            <a:graphicFrameLocks noGrp="1"/>
          </p:cNvGraphicFramePr>
          <p:nvPr userDrawn="1">
            <p:extLst>
              <p:ext uri="{D42A27DB-BD31-4B8C-83A1-F6EECF244321}">
                <p14:modId xmlns:p14="http://schemas.microsoft.com/office/powerpoint/2010/main" val="67755176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4" name="Table 63">
            <a:extLst>
              <a:ext uri="{FF2B5EF4-FFF2-40B4-BE49-F238E27FC236}">
                <a16:creationId xmlns:a16="http://schemas.microsoft.com/office/drawing/2014/main" id="{D190F9AB-56D0-244B-B0D0-9D7AC22249AE}"/>
              </a:ext>
            </a:extLst>
          </p:cNvPr>
          <p:cNvGraphicFramePr>
            <a:graphicFrameLocks noGrp="1"/>
          </p:cNvGraphicFramePr>
          <p:nvPr userDrawn="1">
            <p:extLst>
              <p:ext uri="{D42A27DB-BD31-4B8C-83A1-F6EECF244321}">
                <p14:modId xmlns:p14="http://schemas.microsoft.com/office/powerpoint/2010/main" val="364806806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spTree>
    <p:extLst>
      <p:ext uri="{BB962C8B-B14F-4D97-AF65-F5344CB8AC3E}">
        <p14:creationId xmlns:p14="http://schemas.microsoft.com/office/powerpoint/2010/main" val="4281985044"/>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9FB"/>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F4E7DA59-2404-F940-AB16-3000C9D38836}"/>
              </a:ext>
            </a:extLst>
          </p:cNvPr>
          <p:cNvSpPr>
            <a:spLocks noGrp="1"/>
          </p:cNvSpPr>
          <p:nvPr>
            <p:ph type="body" sz="quarter" idx="10"/>
          </p:nvPr>
        </p:nvSpPr>
        <p:spPr/>
        <p:txBody>
          <a:bodyPr/>
          <a:lstStyle/>
          <a:p>
            <a:endParaRPr lang="en-US"/>
          </a:p>
        </p:txBody>
      </p:sp>
      <p:sp>
        <p:nvSpPr>
          <p:cNvPr id="18" name="Text Placeholder 17">
            <a:extLst>
              <a:ext uri="{FF2B5EF4-FFF2-40B4-BE49-F238E27FC236}">
                <a16:creationId xmlns:a16="http://schemas.microsoft.com/office/drawing/2014/main" id="{B7FDE71C-B466-2241-8074-F003B01B4F9F}"/>
              </a:ext>
            </a:extLst>
          </p:cNvPr>
          <p:cNvSpPr>
            <a:spLocks noGrp="1"/>
          </p:cNvSpPr>
          <p:nvPr>
            <p:ph type="body" sz="quarter" idx="11"/>
          </p:nvPr>
        </p:nvSpPr>
        <p:spPr/>
        <p:txBody>
          <a:bodyPr/>
          <a:lstStyle/>
          <a:p>
            <a:endParaRPr lang="en-US"/>
          </a:p>
        </p:txBody>
      </p:sp>
      <p:sp>
        <p:nvSpPr>
          <p:cNvPr id="19" name="Text Placeholder 18">
            <a:extLst>
              <a:ext uri="{FF2B5EF4-FFF2-40B4-BE49-F238E27FC236}">
                <a16:creationId xmlns:a16="http://schemas.microsoft.com/office/drawing/2014/main" id="{8717B25D-9D4A-1941-BDCF-A843A732BDDA}"/>
              </a:ext>
            </a:extLst>
          </p:cNvPr>
          <p:cNvSpPr>
            <a:spLocks noGrp="1"/>
          </p:cNvSpPr>
          <p:nvPr>
            <p:ph type="body" sz="quarter" idx="20"/>
          </p:nvPr>
        </p:nvSpPr>
        <p:spPr/>
        <p:txBody>
          <a:bodyPr/>
          <a:lstStyle/>
          <a:p>
            <a:endParaRPr lang="en-US"/>
          </a:p>
        </p:txBody>
      </p:sp>
      <p:sp>
        <p:nvSpPr>
          <p:cNvPr id="20" name="Text Placeholder 19">
            <a:extLst>
              <a:ext uri="{FF2B5EF4-FFF2-40B4-BE49-F238E27FC236}">
                <a16:creationId xmlns:a16="http://schemas.microsoft.com/office/drawing/2014/main" id="{8CEC88B4-601E-5648-AABB-A5549E013645}"/>
              </a:ext>
            </a:extLst>
          </p:cNvPr>
          <p:cNvSpPr>
            <a:spLocks noGrp="1"/>
          </p:cNvSpPr>
          <p:nvPr>
            <p:ph type="body" sz="quarter" idx="27"/>
          </p:nvPr>
        </p:nvSpPr>
        <p:spPr/>
        <p:txBody>
          <a:bodyPr/>
          <a:lstStyle/>
          <a:p>
            <a:endParaRPr lang="en-US"/>
          </a:p>
        </p:txBody>
      </p:sp>
      <p:sp>
        <p:nvSpPr>
          <p:cNvPr id="21" name="Text Placeholder 20">
            <a:extLst>
              <a:ext uri="{FF2B5EF4-FFF2-40B4-BE49-F238E27FC236}">
                <a16:creationId xmlns:a16="http://schemas.microsoft.com/office/drawing/2014/main" id="{2B2F6538-B8B9-9B49-9DF3-A68A9ABB3D94}"/>
              </a:ext>
            </a:extLst>
          </p:cNvPr>
          <p:cNvSpPr>
            <a:spLocks noGrp="1"/>
          </p:cNvSpPr>
          <p:nvPr>
            <p:ph type="body" sz="quarter" idx="28"/>
          </p:nvPr>
        </p:nvSpPr>
        <p:spPr/>
        <p:txBody>
          <a:bodyPr/>
          <a:lstStyle/>
          <a:p>
            <a:endParaRPr lang="en-US"/>
          </a:p>
        </p:txBody>
      </p:sp>
      <p:sp>
        <p:nvSpPr>
          <p:cNvPr id="22" name="Text Placeholder 21">
            <a:extLst>
              <a:ext uri="{FF2B5EF4-FFF2-40B4-BE49-F238E27FC236}">
                <a16:creationId xmlns:a16="http://schemas.microsoft.com/office/drawing/2014/main" id="{FB3537EB-7133-E049-ABB3-6DDC8A47B65B}"/>
              </a:ext>
            </a:extLst>
          </p:cNvPr>
          <p:cNvSpPr>
            <a:spLocks noGrp="1"/>
          </p:cNvSpPr>
          <p:nvPr>
            <p:ph type="body" sz="quarter" idx="29"/>
          </p:nvPr>
        </p:nvSpPr>
        <p:spPr/>
        <p:txBody>
          <a:bodyPr/>
          <a:lstStyle/>
          <a:p>
            <a:endParaRPr lang="en-US"/>
          </a:p>
        </p:txBody>
      </p:sp>
      <p:sp>
        <p:nvSpPr>
          <p:cNvPr id="23" name="Text Placeholder 22">
            <a:extLst>
              <a:ext uri="{FF2B5EF4-FFF2-40B4-BE49-F238E27FC236}">
                <a16:creationId xmlns:a16="http://schemas.microsoft.com/office/drawing/2014/main" id="{749C5BA6-076B-2A49-A1CF-02551F816FF1}"/>
              </a:ext>
            </a:extLst>
          </p:cNvPr>
          <p:cNvSpPr>
            <a:spLocks noGrp="1"/>
          </p:cNvSpPr>
          <p:nvPr>
            <p:ph type="body" sz="quarter" idx="30"/>
          </p:nvPr>
        </p:nvSpPr>
        <p:spPr/>
        <p:txBody>
          <a:bodyPr/>
          <a:lstStyle/>
          <a:p>
            <a:endParaRPr lang="en-US"/>
          </a:p>
        </p:txBody>
      </p:sp>
      <p:sp>
        <p:nvSpPr>
          <p:cNvPr id="24" name="Text Placeholder 23">
            <a:extLst>
              <a:ext uri="{FF2B5EF4-FFF2-40B4-BE49-F238E27FC236}">
                <a16:creationId xmlns:a16="http://schemas.microsoft.com/office/drawing/2014/main" id="{04C12DA0-72E9-7245-A596-E069725C2ABC}"/>
              </a:ext>
            </a:extLst>
          </p:cNvPr>
          <p:cNvSpPr>
            <a:spLocks noGrp="1"/>
          </p:cNvSpPr>
          <p:nvPr>
            <p:ph type="body" sz="quarter" idx="96"/>
          </p:nvPr>
        </p:nvSpPr>
        <p:spPr/>
        <p:txBody>
          <a:bodyPr/>
          <a:lstStyle/>
          <a:p>
            <a:endParaRPr lang="en-US"/>
          </a:p>
        </p:txBody>
      </p:sp>
      <p:sp>
        <p:nvSpPr>
          <p:cNvPr id="25" name="Text Placeholder 24">
            <a:extLst>
              <a:ext uri="{FF2B5EF4-FFF2-40B4-BE49-F238E27FC236}">
                <a16:creationId xmlns:a16="http://schemas.microsoft.com/office/drawing/2014/main" id="{29994D04-7C15-C148-BE2D-AD657AAEF15E}"/>
              </a:ext>
            </a:extLst>
          </p:cNvPr>
          <p:cNvSpPr>
            <a:spLocks noGrp="1"/>
          </p:cNvSpPr>
          <p:nvPr>
            <p:ph type="body" sz="quarter" idx="154"/>
          </p:nvPr>
        </p:nvSpPr>
        <p:spPr/>
        <p:txBody>
          <a:bodyPr/>
          <a:lstStyle/>
          <a:p>
            <a:endParaRPr lang="en-US"/>
          </a:p>
        </p:txBody>
      </p:sp>
      <p:sp>
        <p:nvSpPr>
          <p:cNvPr id="26" name="Picture Placeholder 25">
            <a:extLst>
              <a:ext uri="{FF2B5EF4-FFF2-40B4-BE49-F238E27FC236}">
                <a16:creationId xmlns:a16="http://schemas.microsoft.com/office/drawing/2014/main" id="{5B9C7C8F-A601-1249-B036-FEF93CFE1FC8}"/>
              </a:ext>
            </a:extLst>
          </p:cNvPr>
          <p:cNvSpPr>
            <a:spLocks noGrp="1"/>
          </p:cNvSpPr>
          <p:nvPr>
            <p:ph type="pic" sz="quarter" idx="155"/>
          </p:nvPr>
        </p:nvSpPr>
        <p:spPr/>
      </p:sp>
      <p:sp>
        <p:nvSpPr>
          <p:cNvPr id="28" name="Text Placeholder 27">
            <a:extLst>
              <a:ext uri="{FF2B5EF4-FFF2-40B4-BE49-F238E27FC236}">
                <a16:creationId xmlns:a16="http://schemas.microsoft.com/office/drawing/2014/main" id="{E213558D-69AA-E643-AE61-0A3BA464E76C}"/>
              </a:ext>
            </a:extLst>
          </p:cNvPr>
          <p:cNvSpPr>
            <a:spLocks noGrp="1"/>
          </p:cNvSpPr>
          <p:nvPr>
            <p:ph type="body" sz="quarter" idx="157"/>
          </p:nvPr>
        </p:nvSpPr>
        <p:spPr/>
        <p:txBody>
          <a:bodyPr/>
          <a:lstStyle/>
          <a:p>
            <a:endParaRPr lang="en-US"/>
          </a:p>
        </p:txBody>
      </p:sp>
      <p:sp>
        <p:nvSpPr>
          <p:cNvPr id="29" name="Text Placeholder 28">
            <a:extLst>
              <a:ext uri="{FF2B5EF4-FFF2-40B4-BE49-F238E27FC236}">
                <a16:creationId xmlns:a16="http://schemas.microsoft.com/office/drawing/2014/main" id="{D195F3F8-46B6-F84F-91EF-12EAF459C14D}"/>
              </a:ext>
            </a:extLst>
          </p:cNvPr>
          <p:cNvSpPr>
            <a:spLocks noGrp="1"/>
          </p:cNvSpPr>
          <p:nvPr>
            <p:ph type="body" sz="quarter" idx="158"/>
          </p:nvPr>
        </p:nvSpPr>
        <p:spPr/>
        <p:txBody>
          <a:bodyPr/>
          <a:lstStyle/>
          <a:p>
            <a:endParaRPr lang="en-US"/>
          </a:p>
        </p:txBody>
      </p:sp>
      <p:sp>
        <p:nvSpPr>
          <p:cNvPr id="30" name="Text Placeholder 29">
            <a:extLst>
              <a:ext uri="{FF2B5EF4-FFF2-40B4-BE49-F238E27FC236}">
                <a16:creationId xmlns:a16="http://schemas.microsoft.com/office/drawing/2014/main" id="{DC7212AC-BE8E-ED48-A9F4-BDCF9F158B5E}"/>
              </a:ext>
            </a:extLst>
          </p:cNvPr>
          <p:cNvSpPr>
            <a:spLocks noGrp="1"/>
          </p:cNvSpPr>
          <p:nvPr>
            <p:ph type="body" sz="quarter" idx="163"/>
          </p:nvPr>
        </p:nvSpPr>
        <p:spPr/>
        <p:txBody>
          <a:bodyPr/>
          <a:lstStyle/>
          <a:p>
            <a:endParaRPr lang="en-US"/>
          </a:p>
        </p:txBody>
      </p:sp>
      <p:sp>
        <p:nvSpPr>
          <p:cNvPr id="31" name="Text Placeholder 30">
            <a:extLst>
              <a:ext uri="{FF2B5EF4-FFF2-40B4-BE49-F238E27FC236}">
                <a16:creationId xmlns:a16="http://schemas.microsoft.com/office/drawing/2014/main" id="{228ED3A4-03D2-AD4C-B3F2-296FEB85D426}"/>
              </a:ext>
            </a:extLst>
          </p:cNvPr>
          <p:cNvSpPr>
            <a:spLocks noGrp="1"/>
          </p:cNvSpPr>
          <p:nvPr>
            <p:ph type="body" sz="quarter" idx="164"/>
          </p:nvPr>
        </p:nvSpPr>
        <p:spPr/>
        <p:txBody>
          <a:bodyPr/>
          <a:lstStyle/>
          <a:p>
            <a:endParaRPr lang="en-US"/>
          </a:p>
        </p:txBody>
      </p:sp>
      <p:sp>
        <p:nvSpPr>
          <p:cNvPr id="27" name="Text Placeholder 26">
            <a:extLst>
              <a:ext uri="{FF2B5EF4-FFF2-40B4-BE49-F238E27FC236}">
                <a16:creationId xmlns:a16="http://schemas.microsoft.com/office/drawing/2014/main" id="{7C8C3BFB-E760-3844-B88E-37D24EC0843D}"/>
              </a:ext>
            </a:extLst>
          </p:cNvPr>
          <p:cNvSpPr>
            <a:spLocks noGrp="1"/>
          </p:cNvSpPr>
          <p:nvPr>
            <p:ph type="body" sz="quarter" idx="156"/>
          </p:nvPr>
        </p:nvSpPr>
        <p:spPr/>
        <p:txBody>
          <a:bodyPr/>
          <a:lstStyle/>
          <a:p>
            <a:endParaRPr lang="en-US"/>
          </a:p>
        </p:txBody>
      </p:sp>
    </p:spTree>
    <p:extLst>
      <p:ext uri="{BB962C8B-B14F-4D97-AF65-F5344CB8AC3E}">
        <p14:creationId xmlns:p14="http://schemas.microsoft.com/office/powerpoint/2010/main" val="2042682582"/>
      </p:ext>
    </p:extLst>
  </p:cSld>
  <p:clrMapOvr>
    <a:masterClrMapping/>
  </p:clrMapOvr>
</p:sld>
</file>

<file path=ppt/theme/theme1.xml><?xml version="1.0" encoding="utf-8"?>
<a:theme xmlns:a="http://schemas.openxmlformats.org/drawingml/2006/main" name="36x48-Template - One center panel">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36x48-Template - One center pan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931</TotalTime>
  <Words>0</Words>
  <Application>Microsoft Office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Calibri</vt:lpstr>
      <vt:lpstr>Trebuchet MS</vt:lpstr>
      <vt:lpstr>36x48-Template - One center panel</vt:lpstr>
      <vt:lpstr>1_36x48-Template - One center panel</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Beaver, Kendall - (kendallbeaver)</cp:lastModifiedBy>
  <cp:revision>88</cp:revision>
  <dcterms:created xsi:type="dcterms:W3CDTF">2012-02-03T19:11:35Z</dcterms:created>
  <dcterms:modified xsi:type="dcterms:W3CDTF">2025-04-29T21:16:15Z</dcterms:modified>
</cp:coreProperties>
</file>