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EEA"/>
    <a:srgbClr val="EB6DC8"/>
    <a:srgbClr val="D883FF"/>
    <a:srgbClr val="E4ABE2"/>
    <a:srgbClr val="E9A8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965BC-4063-5442-9EAF-146B9818EC30}" v="4" dt="2023-07-13T23:41:13.9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07"/>
    <p:restoredTop sz="95710"/>
  </p:normalViewPr>
  <p:slideViewPr>
    <p:cSldViewPr snapToGrid="0">
      <p:cViewPr>
        <p:scale>
          <a:sx n="40" d="100"/>
          <a:sy n="40" d="100"/>
        </p:scale>
        <p:origin x="17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BEB43-F676-D547-A013-62C94F09327A}" type="doc">
      <dgm:prSet loTypeId="urn:microsoft.com/office/officeart/2005/8/layout/process1" loCatId="" qsTypeId="urn:microsoft.com/office/officeart/2005/8/quickstyle/simple1" qsCatId="simple" csTypeId="urn:microsoft.com/office/officeart/2005/8/colors/accent1_2" csCatId="accent1" phldr="1"/>
      <dgm:spPr/>
    </dgm:pt>
    <dgm:pt modelId="{476FCF83-811B-C44B-98EE-293EA7F21C64}">
      <dgm:prSet phldrT="[Text]"/>
      <dgm:spPr>
        <a:solidFill>
          <a:srgbClr val="EB6DC8"/>
        </a:solidFill>
      </dgm:spPr>
      <dgm:t>
        <a:bodyPr/>
        <a:lstStyle/>
        <a:p>
          <a:r>
            <a:rPr lang="en-US" dirty="0">
              <a:latin typeface="Arial" panose="020B0604020202020204" pitchFamily="34" charset="0"/>
              <a:cs typeface="Arial" panose="020B0604020202020204" pitchFamily="34" charset="0"/>
            </a:rPr>
            <a:t>Step 1</a:t>
          </a:r>
        </a:p>
      </dgm:t>
    </dgm:pt>
    <dgm:pt modelId="{94CEEC3D-6D38-7046-A381-02F957F6D979}" type="parTrans" cxnId="{2DBD7AC8-2EB1-6B45-8E59-16A5A0F3BF52}">
      <dgm:prSet/>
      <dgm:spPr/>
      <dgm:t>
        <a:bodyPr/>
        <a:lstStyle/>
        <a:p>
          <a:endParaRPr lang="en-US"/>
        </a:p>
      </dgm:t>
    </dgm:pt>
    <dgm:pt modelId="{E2AA58EB-CD4A-B84A-A390-3002EA305C4E}" type="sibTrans" cxnId="{2DBD7AC8-2EB1-6B45-8E59-16A5A0F3BF52}">
      <dgm:prSet/>
      <dgm:spPr/>
      <dgm:t>
        <a:bodyPr/>
        <a:lstStyle/>
        <a:p>
          <a:endParaRPr lang="en-US"/>
        </a:p>
      </dgm:t>
    </dgm:pt>
    <dgm:pt modelId="{106AD3C4-B3DB-E746-96AA-42F274B2F9C4}">
      <dgm:prSet phldrT="[Text]"/>
      <dgm:spPr>
        <a:solidFill>
          <a:srgbClr val="EB6DC8"/>
        </a:solidFill>
      </dgm:spPr>
      <dgm:t>
        <a:bodyPr/>
        <a:lstStyle/>
        <a:p>
          <a:r>
            <a:rPr lang="en-US" dirty="0">
              <a:latin typeface="Arial" panose="020B0604020202020204" pitchFamily="34" charset="0"/>
              <a:cs typeface="Arial" panose="020B0604020202020204" pitchFamily="34" charset="0"/>
            </a:rPr>
            <a:t>Step 2</a:t>
          </a:r>
        </a:p>
      </dgm:t>
    </dgm:pt>
    <dgm:pt modelId="{D2CBAE4D-D987-904C-A574-19453BC0610D}" type="parTrans" cxnId="{EF2DC87E-2265-4C4D-8C8E-A69BE77A774E}">
      <dgm:prSet/>
      <dgm:spPr/>
      <dgm:t>
        <a:bodyPr/>
        <a:lstStyle/>
        <a:p>
          <a:endParaRPr lang="en-US"/>
        </a:p>
      </dgm:t>
    </dgm:pt>
    <dgm:pt modelId="{ED712214-110E-7E4F-8370-10C4B057C201}" type="sibTrans" cxnId="{EF2DC87E-2265-4C4D-8C8E-A69BE77A774E}">
      <dgm:prSet/>
      <dgm:spPr/>
      <dgm:t>
        <a:bodyPr/>
        <a:lstStyle/>
        <a:p>
          <a:endParaRPr lang="en-US"/>
        </a:p>
      </dgm:t>
    </dgm:pt>
    <dgm:pt modelId="{59E0A223-E6B1-464E-95C0-C5DA7B960ACC}">
      <dgm:prSet phldrT="[Text]"/>
      <dgm:spPr>
        <a:solidFill>
          <a:srgbClr val="EB6DC8"/>
        </a:solidFill>
      </dgm:spPr>
      <dgm:t>
        <a:bodyPr/>
        <a:lstStyle/>
        <a:p>
          <a:r>
            <a:rPr lang="en-US" dirty="0">
              <a:latin typeface="Arial" panose="020B0604020202020204" pitchFamily="34" charset="0"/>
              <a:cs typeface="Arial" panose="020B0604020202020204" pitchFamily="34" charset="0"/>
            </a:rPr>
            <a:t>Step 3</a:t>
          </a:r>
        </a:p>
      </dgm:t>
    </dgm:pt>
    <dgm:pt modelId="{06BB27C9-C8BB-2149-A534-D40DCD230FE6}" type="parTrans" cxnId="{E49E006C-E026-0043-99B6-B1903E220126}">
      <dgm:prSet/>
      <dgm:spPr/>
      <dgm:t>
        <a:bodyPr/>
        <a:lstStyle/>
        <a:p>
          <a:endParaRPr lang="en-US"/>
        </a:p>
      </dgm:t>
    </dgm:pt>
    <dgm:pt modelId="{21220329-1AC0-4B47-A558-BEC0058A5471}" type="sibTrans" cxnId="{E49E006C-E026-0043-99B6-B1903E220126}">
      <dgm:prSet/>
      <dgm:spPr/>
      <dgm:t>
        <a:bodyPr/>
        <a:lstStyle/>
        <a:p>
          <a:endParaRPr lang="en-US"/>
        </a:p>
      </dgm:t>
    </dgm:pt>
    <dgm:pt modelId="{849433E5-335C-204A-8BD3-A0959E0FF206}" type="pres">
      <dgm:prSet presAssocID="{973BEB43-F676-D547-A013-62C94F09327A}" presName="Name0" presStyleCnt="0">
        <dgm:presLayoutVars>
          <dgm:dir/>
          <dgm:resizeHandles val="exact"/>
        </dgm:presLayoutVars>
      </dgm:prSet>
      <dgm:spPr/>
    </dgm:pt>
    <dgm:pt modelId="{6A5C84F1-E23F-B847-A475-B506A7C95C04}" type="pres">
      <dgm:prSet presAssocID="{476FCF83-811B-C44B-98EE-293EA7F21C64}" presName="node" presStyleLbl="node1" presStyleIdx="0" presStyleCnt="3">
        <dgm:presLayoutVars>
          <dgm:bulletEnabled val="1"/>
        </dgm:presLayoutVars>
      </dgm:prSet>
      <dgm:spPr/>
    </dgm:pt>
    <dgm:pt modelId="{7C879CB9-229D-9D40-B126-328B796F0E68}" type="pres">
      <dgm:prSet presAssocID="{E2AA58EB-CD4A-B84A-A390-3002EA305C4E}" presName="sibTrans" presStyleLbl="sibTrans2D1" presStyleIdx="0" presStyleCnt="2"/>
      <dgm:spPr/>
    </dgm:pt>
    <dgm:pt modelId="{F205D43E-66D2-BC48-8032-FED9E91DB049}" type="pres">
      <dgm:prSet presAssocID="{E2AA58EB-CD4A-B84A-A390-3002EA305C4E}" presName="connectorText" presStyleLbl="sibTrans2D1" presStyleIdx="0" presStyleCnt="2"/>
      <dgm:spPr/>
    </dgm:pt>
    <dgm:pt modelId="{7D00E858-FBAB-DD48-82DF-130159765497}" type="pres">
      <dgm:prSet presAssocID="{106AD3C4-B3DB-E746-96AA-42F274B2F9C4}" presName="node" presStyleLbl="node1" presStyleIdx="1" presStyleCnt="3">
        <dgm:presLayoutVars>
          <dgm:bulletEnabled val="1"/>
        </dgm:presLayoutVars>
      </dgm:prSet>
      <dgm:spPr/>
    </dgm:pt>
    <dgm:pt modelId="{AE3C34B0-9000-3548-9DDE-443F6679D60C}" type="pres">
      <dgm:prSet presAssocID="{ED712214-110E-7E4F-8370-10C4B057C201}" presName="sibTrans" presStyleLbl="sibTrans2D1" presStyleIdx="1" presStyleCnt="2"/>
      <dgm:spPr/>
    </dgm:pt>
    <dgm:pt modelId="{54018EFC-15DB-9740-946D-74282AC07F76}" type="pres">
      <dgm:prSet presAssocID="{ED712214-110E-7E4F-8370-10C4B057C201}" presName="connectorText" presStyleLbl="sibTrans2D1" presStyleIdx="1" presStyleCnt="2"/>
      <dgm:spPr/>
    </dgm:pt>
    <dgm:pt modelId="{6F285832-A577-0E45-803D-374D31809D80}" type="pres">
      <dgm:prSet presAssocID="{59E0A223-E6B1-464E-95C0-C5DA7B960ACC}" presName="node" presStyleLbl="node1" presStyleIdx="2" presStyleCnt="3">
        <dgm:presLayoutVars>
          <dgm:bulletEnabled val="1"/>
        </dgm:presLayoutVars>
      </dgm:prSet>
      <dgm:spPr/>
    </dgm:pt>
  </dgm:ptLst>
  <dgm:cxnLst>
    <dgm:cxn modelId="{6A0D0B55-9D54-B84F-88C0-B50C0B41C255}" type="presOf" srcId="{E2AA58EB-CD4A-B84A-A390-3002EA305C4E}" destId="{7C879CB9-229D-9D40-B126-328B796F0E68}" srcOrd="0" destOrd="0" presId="urn:microsoft.com/office/officeart/2005/8/layout/process1"/>
    <dgm:cxn modelId="{6503FF56-068A-D241-B76F-9704DFFF354C}" type="presOf" srcId="{ED712214-110E-7E4F-8370-10C4B057C201}" destId="{AE3C34B0-9000-3548-9DDE-443F6679D60C}" srcOrd="0" destOrd="0" presId="urn:microsoft.com/office/officeart/2005/8/layout/process1"/>
    <dgm:cxn modelId="{E49E006C-E026-0043-99B6-B1903E220126}" srcId="{973BEB43-F676-D547-A013-62C94F09327A}" destId="{59E0A223-E6B1-464E-95C0-C5DA7B960ACC}" srcOrd="2" destOrd="0" parTransId="{06BB27C9-C8BB-2149-A534-D40DCD230FE6}" sibTransId="{21220329-1AC0-4B47-A558-BEC0058A5471}"/>
    <dgm:cxn modelId="{11D4547C-E0C1-1345-BA82-7600AAF3CAE1}" type="presOf" srcId="{973BEB43-F676-D547-A013-62C94F09327A}" destId="{849433E5-335C-204A-8BD3-A0959E0FF206}" srcOrd="0" destOrd="0" presId="urn:microsoft.com/office/officeart/2005/8/layout/process1"/>
    <dgm:cxn modelId="{EF2DC87E-2265-4C4D-8C8E-A69BE77A774E}" srcId="{973BEB43-F676-D547-A013-62C94F09327A}" destId="{106AD3C4-B3DB-E746-96AA-42F274B2F9C4}" srcOrd="1" destOrd="0" parTransId="{D2CBAE4D-D987-904C-A574-19453BC0610D}" sibTransId="{ED712214-110E-7E4F-8370-10C4B057C201}"/>
    <dgm:cxn modelId="{1E83E38E-9652-CF44-AB5E-F06BF43A1B41}" type="presOf" srcId="{E2AA58EB-CD4A-B84A-A390-3002EA305C4E}" destId="{F205D43E-66D2-BC48-8032-FED9E91DB049}" srcOrd="1" destOrd="0" presId="urn:microsoft.com/office/officeart/2005/8/layout/process1"/>
    <dgm:cxn modelId="{C901BE92-0BBA-0B41-98F5-FF6F3281F9F2}" type="presOf" srcId="{476FCF83-811B-C44B-98EE-293EA7F21C64}" destId="{6A5C84F1-E23F-B847-A475-B506A7C95C04}" srcOrd="0" destOrd="0" presId="urn:microsoft.com/office/officeart/2005/8/layout/process1"/>
    <dgm:cxn modelId="{689398BE-5E17-774B-9F25-1A35626023FA}" type="presOf" srcId="{106AD3C4-B3DB-E746-96AA-42F274B2F9C4}" destId="{7D00E858-FBAB-DD48-82DF-130159765497}" srcOrd="0" destOrd="0" presId="urn:microsoft.com/office/officeart/2005/8/layout/process1"/>
    <dgm:cxn modelId="{2DBD7AC8-2EB1-6B45-8E59-16A5A0F3BF52}" srcId="{973BEB43-F676-D547-A013-62C94F09327A}" destId="{476FCF83-811B-C44B-98EE-293EA7F21C64}" srcOrd="0" destOrd="0" parTransId="{94CEEC3D-6D38-7046-A381-02F957F6D979}" sibTransId="{E2AA58EB-CD4A-B84A-A390-3002EA305C4E}"/>
    <dgm:cxn modelId="{749688D2-08F6-7F49-8CCB-E5D2F0A63807}" type="presOf" srcId="{59E0A223-E6B1-464E-95C0-C5DA7B960ACC}" destId="{6F285832-A577-0E45-803D-374D31809D80}" srcOrd="0" destOrd="0" presId="urn:microsoft.com/office/officeart/2005/8/layout/process1"/>
    <dgm:cxn modelId="{B21C09F8-38A0-6549-9F9A-6B3C01417DCB}" type="presOf" srcId="{ED712214-110E-7E4F-8370-10C4B057C201}" destId="{54018EFC-15DB-9740-946D-74282AC07F76}" srcOrd="1" destOrd="0" presId="urn:microsoft.com/office/officeart/2005/8/layout/process1"/>
    <dgm:cxn modelId="{4D623996-6222-874B-95E7-11A0232B2933}" type="presParOf" srcId="{849433E5-335C-204A-8BD3-A0959E0FF206}" destId="{6A5C84F1-E23F-B847-A475-B506A7C95C04}" srcOrd="0" destOrd="0" presId="urn:microsoft.com/office/officeart/2005/8/layout/process1"/>
    <dgm:cxn modelId="{1315CEEE-DCAD-B84B-BC48-8FFD2DF7D312}" type="presParOf" srcId="{849433E5-335C-204A-8BD3-A0959E0FF206}" destId="{7C879CB9-229D-9D40-B126-328B796F0E68}" srcOrd="1" destOrd="0" presId="urn:microsoft.com/office/officeart/2005/8/layout/process1"/>
    <dgm:cxn modelId="{DD1E7DA6-BECC-DA4A-9287-1C8C9B7E7EAA}" type="presParOf" srcId="{7C879CB9-229D-9D40-B126-328B796F0E68}" destId="{F205D43E-66D2-BC48-8032-FED9E91DB049}" srcOrd="0" destOrd="0" presId="urn:microsoft.com/office/officeart/2005/8/layout/process1"/>
    <dgm:cxn modelId="{E2A295CF-E448-7242-9403-586BB447FEDD}" type="presParOf" srcId="{849433E5-335C-204A-8BD3-A0959E0FF206}" destId="{7D00E858-FBAB-DD48-82DF-130159765497}" srcOrd="2" destOrd="0" presId="urn:microsoft.com/office/officeart/2005/8/layout/process1"/>
    <dgm:cxn modelId="{92C62456-28C2-BB4D-B4E6-189A75B014F5}" type="presParOf" srcId="{849433E5-335C-204A-8BD3-A0959E0FF206}" destId="{AE3C34B0-9000-3548-9DDE-443F6679D60C}" srcOrd="3" destOrd="0" presId="urn:microsoft.com/office/officeart/2005/8/layout/process1"/>
    <dgm:cxn modelId="{EA8D0383-3E61-A940-8AF8-1F54A598F84A}" type="presParOf" srcId="{AE3C34B0-9000-3548-9DDE-443F6679D60C}" destId="{54018EFC-15DB-9740-946D-74282AC07F76}" srcOrd="0" destOrd="0" presId="urn:microsoft.com/office/officeart/2005/8/layout/process1"/>
    <dgm:cxn modelId="{3F860B52-8A65-BD45-9050-2FD450156898}" type="presParOf" srcId="{849433E5-335C-204A-8BD3-A0959E0FF206}" destId="{6F285832-A577-0E45-803D-374D31809D80}"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C84F1-E23F-B847-A475-B506A7C95C04}">
      <dsp:nvSpPr>
        <dsp:cNvPr id="0" name=""/>
        <dsp:cNvSpPr/>
      </dsp:nvSpPr>
      <dsp:spPr>
        <a:xfrm>
          <a:off x="20091" y="1398835"/>
          <a:ext cx="6005214" cy="3603128"/>
        </a:xfrm>
        <a:prstGeom prst="roundRect">
          <a:avLst>
            <a:gd name="adj" fmla="val 10000"/>
          </a:avLst>
        </a:prstGeom>
        <a:solidFill>
          <a:srgbClr val="EB6DC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rial" panose="020B0604020202020204" pitchFamily="34" charset="0"/>
              <a:cs typeface="Arial" panose="020B0604020202020204" pitchFamily="34" charset="0"/>
            </a:rPr>
            <a:t>Step 1</a:t>
          </a:r>
        </a:p>
      </dsp:txBody>
      <dsp:txXfrm>
        <a:off x="125623" y="1504367"/>
        <a:ext cx="5794150" cy="3392064"/>
      </dsp:txXfrm>
    </dsp:sp>
    <dsp:sp modelId="{7C879CB9-229D-9D40-B126-328B796F0E68}">
      <dsp:nvSpPr>
        <dsp:cNvPr id="0" name=""/>
        <dsp:cNvSpPr/>
      </dsp:nvSpPr>
      <dsp:spPr>
        <a:xfrm>
          <a:off x="6625828" y="2455753"/>
          <a:ext cx="1273105" cy="1489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p>
      </dsp:txBody>
      <dsp:txXfrm>
        <a:off x="6625828" y="2753612"/>
        <a:ext cx="891174" cy="893575"/>
      </dsp:txXfrm>
    </dsp:sp>
    <dsp:sp modelId="{7D00E858-FBAB-DD48-82DF-130159765497}">
      <dsp:nvSpPr>
        <dsp:cNvPr id="0" name=""/>
        <dsp:cNvSpPr/>
      </dsp:nvSpPr>
      <dsp:spPr>
        <a:xfrm>
          <a:off x="8427392" y="1398835"/>
          <a:ext cx="6005214" cy="3603128"/>
        </a:xfrm>
        <a:prstGeom prst="roundRect">
          <a:avLst>
            <a:gd name="adj" fmla="val 10000"/>
          </a:avLst>
        </a:prstGeom>
        <a:solidFill>
          <a:srgbClr val="EB6DC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rial" panose="020B0604020202020204" pitchFamily="34" charset="0"/>
              <a:cs typeface="Arial" panose="020B0604020202020204" pitchFamily="34" charset="0"/>
            </a:rPr>
            <a:t>Step 2</a:t>
          </a:r>
        </a:p>
      </dsp:txBody>
      <dsp:txXfrm>
        <a:off x="8532924" y="1504367"/>
        <a:ext cx="5794150" cy="3392064"/>
      </dsp:txXfrm>
    </dsp:sp>
    <dsp:sp modelId="{AE3C34B0-9000-3548-9DDE-443F6679D60C}">
      <dsp:nvSpPr>
        <dsp:cNvPr id="0" name=""/>
        <dsp:cNvSpPr/>
      </dsp:nvSpPr>
      <dsp:spPr>
        <a:xfrm>
          <a:off x="15033128" y="2455753"/>
          <a:ext cx="1273105" cy="1489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p>
      </dsp:txBody>
      <dsp:txXfrm>
        <a:off x="15033128" y="2753612"/>
        <a:ext cx="891174" cy="893575"/>
      </dsp:txXfrm>
    </dsp:sp>
    <dsp:sp modelId="{6F285832-A577-0E45-803D-374D31809D80}">
      <dsp:nvSpPr>
        <dsp:cNvPr id="0" name=""/>
        <dsp:cNvSpPr/>
      </dsp:nvSpPr>
      <dsp:spPr>
        <a:xfrm>
          <a:off x="16834693" y="1398835"/>
          <a:ext cx="6005214" cy="3603128"/>
        </a:xfrm>
        <a:prstGeom prst="roundRect">
          <a:avLst>
            <a:gd name="adj" fmla="val 10000"/>
          </a:avLst>
        </a:prstGeom>
        <a:solidFill>
          <a:srgbClr val="EB6DC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rial" panose="020B0604020202020204" pitchFamily="34" charset="0"/>
              <a:cs typeface="Arial" panose="020B0604020202020204" pitchFamily="34" charset="0"/>
            </a:rPr>
            <a:t>Step 3</a:t>
          </a:r>
        </a:p>
      </dsp:txBody>
      <dsp:txXfrm>
        <a:off x="16940225" y="1504367"/>
        <a:ext cx="5794150" cy="33920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898CA-5A33-8846-862B-9D85269E5568}" type="datetimeFigureOut">
              <a:rPr lang="en-US" smtClean="0"/>
              <a:t>5/24/24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868A9-C83E-944C-84CC-B4DC0264BFE1}" type="slidenum">
              <a:rPr lang="en-US" smtClean="0"/>
              <a:t>‹#›</a:t>
            </a:fld>
            <a:endParaRPr lang="en-US"/>
          </a:p>
        </p:txBody>
      </p:sp>
    </p:spTree>
    <p:extLst>
      <p:ext uri="{BB962C8B-B14F-4D97-AF65-F5344CB8AC3E}">
        <p14:creationId xmlns:p14="http://schemas.microsoft.com/office/powerpoint/2010/main" val="2479205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4868A9-C83E-944C-84CC-B4DC0264BFE1}" type="slidenum">
              <a:rPr lang="en-US" smtClean="0"/>
              <a:t>1</a:t>
            </a:fld>
            <a:endParaRPr lang="en-US"/>
          </a:p>
        </p:txBody>
      </p:sp>
    </p:spTree>
    <p:extLst>
      <p:ext uri="{BB962C8B-B14F-4D97-AF65-F5344CB8AC3E}">
        <p14:creationId xmlns:p14="http://schemas.microsoft.com/office/powerpoint/2010/main" val="412885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4FE7-BA7C-2C43-AB0A-E68E0DBF5420}"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60859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4FE7-BA7C-2C43-AB0A-E68E0DBF5420}"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350406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4FE7-BA7C-2C43-AB0A-E68E0DBF5420}"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125205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4FE7-BA7C-2C43-AB0A-E68E0DBF5420}"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109878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4FE7-BA7C-2C43-AB0A-E68E0DBF5420}"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30639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4FE7-BA7C-2C43-AB0A-E68E0DBF5420}"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52626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4FE7-BA7C-2C43-AB0A-E68E0DBF5420}" type="datetimeFigureOut">
              <a:rPr lang="en-US" smtClean="0"/>
              <a:t>5/24/24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413413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4FE7-BA7C-2C43-AB0A-E68E0DBF5420}" type="datetimeFigureOut">
              <a:rPr lang="en-US" smtClean="0"/>
              <a:t>5/24/24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306817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4FE7-BA7C-2C43-AB0A-E68E0DBF5420}" type="datetimeFigureOut">
              <a:rPr lang="en-US" smtClean="0"/>
              <a:t>5/24/24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373682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4FE7-BA7C-2C43-AB0A-E68E0DBF5420}"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218146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4FE7-BA7C-2C43-AB0A-E68E0DBF5420}"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BC816-DAAF-1145-BA50-CBEB8FC4F395}" type="slidenum">
              <a:rPr lang="en-US" smtClean="0"/>
              <a:t>‹#›</a:t>
            </a:fld>
            <a:endParaRPr lang="en-US"/>
          </a:p>
        </p:txBody>
      </p:sp>
    </p:spTree>
    <p:extLst>
      <p:ext uri="{BB962C8B-B14F-4D97-AF65-F5344CB8AC3E}">
        <p14:creationId xmlns:p14="http://schemas.microsoft.com/office/powerpoint/2010/main" val="340754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533F4FE7-BA7C-2C43-AB0A-E68E0DBF5420}" type="datetimeFigureOut">
              <a:rPr lang="en-US" smtClean="0"/>
              <a:t>5/24/24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319BC816-DAAF-1145-BA50-CBEB8FC4F395}" type="slidenum">
              <a:rPr lang="en-US" smtClean="0"/>
              <a:t>‹#›</a:t>
            </a:fld>
            <a:endParaRPr lang="en-US"/>
          </a:p>
        </p:txBody>
      </p:sp>
    </p:spTree>
    <p:extLst>
      <p:ext uri="{BB962C8B-B14F-4D97-AF65-F5344CB8AC3E}">
        <p14:creationId xmlns:p14="http://schemas.microsoft.com/office/powerpoint/2010/main" val="4176290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jpe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CEEA"/>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ACDAE4E-368A-AF40-FBFB-57E10F954FF6}"/>
              </a:ext>
            </a:extLst>
          </p:cNvPr>
          <p:cNvSpPr/>
          <p:nvPr/>
        </p:nvSpPr>
        <p:spPr>
          <a:xfrm>
            <a:off x="31089600" y="34290000"/>
            <a:ext cx="6858000" cy="3657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 name="TextBox 4">
            <a:extLst>
              <a:ext uri="{FF2B5EF4-FFF2-40B4-BE49-F238E27FC236}">
                <a16:creationId xmlns:a16="http://schemas.microsoft.com/office/drawing/2014/main" id="{03E9606C-98EC-FE44-39CC-F405B0B6E4BA}"/>
              </a:ext>
            </a:extLst>
          </p:cNvPr>
          <p:cNvSpPr txBox="1"/>
          <p:nvPr/>
        </p:nvSpPr>
        <p:spPr>
          <a:xfrm>
            <a:off x="16761576" y="3406003"/>
            <a:ext cx="4300928" cy="1946691"/>
          </a:xfrm>
          <a:prstGeom prst="rect">
            <a:avLst/>
          </a:prstGeom>
          <a:noFill/>
        </p:spPr>
        <p:txBody>
          <a:bodyPr wrap="square" rtlCol="0">
            <a:spAutoFit/>
          </a:bodyPr>
          <a:lstStyle/>
          <a:p>
            <a:pPr algn="ctr"/>
            <a:r>
              <a:rPr lang="en-US" sz="12000" dirty="0" err="1"/>
              <a:t>hEDS</a:t>
            </a:r>
            <a:endParaRPr lang="en-US" sz="12000" dirty="0"/>
          </a:p>
        </p:txBody>
      </p:sp>
      <p:sp>
        <p:nvSpPr>
          <p:cNvPr id="9" name="TextBox 8">
            <a:extLst>
              <a:ext uri="{FF2B5EF4-FFF2-40B4-BE49-F238E27FC236}">
                <a16:creationId xmlns:a16="http://schemas.microsoft.com/office/drawing/2014/main" id="{9A331221-114A-5438-F8D7-2C70FAE49C3A}"/>
              </a:ext>
            </a:extLst>
          </p:cNvPr>
          <p:cNvSpPr txBox="1"/>
          <p:nvPr/>
        </p:nvSpPr>
        <p:spPr>
          <a:xfrm>
            <a:off x="31318200" y="17373600"/>
            <a:ext cx="6400800" cy="1143000"/>
          </a:xfrm>
          <a:prstGeom prst="rect">
            <a:avLst/>
          </a:prstGeom>
          <a:noFill/>
        </p:spPr>
        <p:txBody>
          <a:bodyPr wrap="square" rtlCol="0">
            <a:spAutoFit/>
          </a:bodyPr>
          <a:lstStyle/>
          <a:p>
            <a:pPr algn="ctr"/>
            <a:r>
              <a:rPr lang="en-US" sz="6500" b="1" dirty="0">
                <a:latin typeface="Arial" panose="020B0604020202020204" pitchFamily="34" charset="0"/>
                <a:cs typeface="Arial" panose="020B0604020202020204" pitchFamily="34" charset="0"/>
              </a:rPr>
              <a:t>CONCLUSIONS</a:t>
            </a:r>
          </a:p>
        </p:txBody>
      </p:sp>
      <p:sp>
        <p:nvSpPr>
          <p:cNvPr id="16" name="TextBox 15">
            <a:extLst>
              <a:ext uri="{FF2B5EF4-FFF2-40B4-BE49-F238E27FC236}">
                <a16:creationId xmlns:a16="http://schemas.microsoft.com/office/drawing/2014/main" id="{B576E569-F394-3EDC-6077-210BF6F47E59}"/>
              </a:ext>
            </a:extLst>
          </p:cNvPr>
          <p:cNvSpPr txBox="1"/>
          <p:nvPr/>
        </p:nvSpPr>
        <p:spPr>
          <a:xfrm>
            <a:off x="31032041" y="33647102"/>
            <a:ext cx="4572000" cy="521207"/>
          </a:xfrm>
          <a:prstGeom prst="rect">
            <a:avLst/>
          </a:prstGeom>
          <a:noFill/>
        </p:spPr>
        <p:txBody>
          <a:bodyPr wrap="square" rtlCol="0" anchor="ctr">
            <a:spAutoFit/>
          </a:bodyPr>
          <a:lstStyle/>
          <a:p>
            <a:pPr algn="ctr"/>
            <a:r>
              <a:rPr lang="en-US" sz="2800" b="1" dirty="0">
                <a:latin typeface="Arial" panose="020B0604020202020204" pitchFamily="34" charset="0"/>
                <a:cs typeface="Arial" panose="020B0604020202020204" pitchFamily="34" charset="0"/>
              </a:rPr>
              <a:t>ACKNOWLEDGEMENTS</a:t>
            </a:r>
            <a:endParaRPr lang="en-US" sz="35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A503F9F8-717D-EC9F-73E9-54A76696F899}"/>
              </a:ext>
            </a:extLst>
          </p:cNvPr>
          <p:cNvSpPr txBox="1">
            <a:spLocks noGrp="1" noRot="1" noMove="1" noResize="1" noEditPoints="1" noAdjustHandles="1" noChangeArrowheads="1" noChangeShapeType="1"/>
          </p:cNvSpPr>
          <p:nvPr/>
        </p:nvSpPr>
        <p:spPr>
          <a:xfrm>
            <a:off x="3740424" y="6400800"/>
            <a:ext cx="7315200" cy="1143000"/>
          </a:xfrm>
          <a:prstGeom prst="rect">
            <a:avLst/>
          </a:prstGeom>
          <a:noFill/>
        </p:spPr>
        <p:txBody>
          <a:bodyPr wrap="square" rtlCol="0" anchor="ctr">
            <a:spAutoFit/>
          </a:bodyPr>
          <a:lstStyle/>
          <a:p>
            <a:pPr algn="ctr"/>
            <a:r>
              <a:rPr lang="en-US" sz="6500" b="1" dirty="0">
                <a:latin typeface="Arial" panose="020B0604020202020204" pitchFamily="34" charset="0"/>
                <a:cs typeface="Arial" panose="020B0604020202020204" pitchFamily="34" charset="0"/>
              </a:rPr>
              <a:t>INTRODUCTION</a:t>
            </a:r>
          </a:p>
        </p:txBody>
      </p:sp>
      <p:sp>
        <p:nvSpPr>
          <p:cNvPr id="7" name="TextBox 6">
            <a:extLst>
              <a:ext uri="{FF2B5EF4-FFF2-40B4-BE49-F238E27FC236}">
                <a16:creationId xmlns:a16="http://schemas.microsoft.com/office/drawing/2014/main" id="{DE462AE7-4820-77B0-AB82-643B6CAE75BF}"/>
              </a:ext>
            </a:extLst>
          </p:cNvPr>
          <p:cNvSpPr txBox="1">
            <a:spLocks noGrp="1" noRot="1" noMove="1" noResize="1" noEditPoints="1" noAdjustHandles="1" noChangeArrowheads="1" noChangeShapeType="1"/>
          </p:cNvSpPr>
          <p:nvPr/>
        </p:nvSpPr>
        <p:spPr>
          <a:xfrm>
            <a:off x="24003429" y="6400800"/>
            <a:ext cx="4571142" cy="1143000"/>
          </a:xfrm>
          <a:prstGeom prst="rect">
            <a:avLst/>
          </a:prstGeom>
          <a:noFill/>
        </p:spPr>
        <p:txBody>
          <a:bodyPr wrap="square" rtlCol="0" anchor="ctr">
            <a:spAutoFit/>
          </a:bodyPr>
          <a:lstStyle/>
          <a:p>
            <a:pPr algn="ctr"/>
            <a:r>
              <a:rPr lang="en-US" sz="6500" b="1" dirty="0">
                <a:latin typeface="Arial" panose="020B0604020202020204" pitchFamily="34" charset="0"/>
                <a:cs typeface="Arial" panose="020B0604020202020204" pitchFamily="34" charset="0"/>
              </a:rPr>
              <a:t>METHODS</a:t>
            </a:r>
          </a:p>
        </p:txBody>
      </p:sp>
      <p:sp>
        <p:nvSpPr>
          <p:cNvPr id="10" name="Rectangle 9">
            <a:extLst>
              <a:ext uri="{FF2B5EF4-FFF2-40B4-BE49-F238E27FC236}">
                <a16:creationId xmlns:a16="http://schemas.microsoft.com/office/drawing/2014/main" id="{B05A8C7A-590E-8679-DF22-BFDAB5BEEDCA}"/>
              </a:ext>
            </a:extLst>
          </p:cNvPr>
          <p:cNvSpPr>
            <a:spLocks noGrp="1" noRot="1" noMove="1" noResize="1" noEditPoints="1" noAdjustHandles="1" noChangeArrowheads="1" noChangeShapeType="1"/>
          </p:cNvSpPr>
          <p:nvPr/>
        </p:nvSpPr>
        <p:spPr>
          <a:xfrm>
            <a:off x="457200" y="404324"/>
            <a:ext cx="37490400" cy="5486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solidFill>
            </a:endParaRPr>
          </a:p>
        </p:txBody>
      </p:sp>
      <p:sp>
        <p:nvSpPr>
          <p:cNvPr id="13" name="Rectangle 12">
            <a:extLst>
              <a:ext uri="{FF2B5EF4-FFF2-40B4-BE49-F238E27FC236}">
                <a16:creationId xmlns:a16="http://schemas.microsoft.com/office/drawing/2014/main" id="{E9CC47B1-1B80-8703-6860-49AE3E69BA1B}"/>
              </a:ext>
            </a:extLst>
          </p:cNvPr>
          <p:cNvSpPr>
            <a:spLocks noGrp="1" noRot="1" noMove="1" noResize="1" noEditPoints="1" noAdjustHandles="1" noChangeArrowheads="1" noChangeShapeType="1"/>
          </p:cNvSpPr>
          <p:nvPr/>
        </p:nvSpPr>
        <p:spPr>
          <a:xfrm>
            <a:off x="457200" y="7543800"/>
            <a:ext cx="13716000" cy="914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6A2EF91-DE16-AA84-8CCA-2C5657EF6E9D}"/>
              </a:ext>
            </a:extLst>
          </p:cNvPr>
          <p:cNvSpPr txBox="1"/>
          <p:nvPr/>
        </p:nvSpPr>
        <p:spPr>
          <a:xfrm>
            <a:off x="685800" y="8001000"/>
            <a:ext cx="10058400" cy="18288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Use incomplete sentences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Smallest size body text 36</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Keep word count to minimum</a:t>
            </a:r>
          </a:p>
        </p:txBody>
      </p:sp>
      <p:sp>
        <p:nvSpPr>
          <p:cNvPr id="20" name="Rectangle 19">
            <a:extLst>
              <a:ext uri="{FF2B5EF4-FFF2-40B4-BE49-F238E27FC236}">
                <a16:creationId xmlns:a16="http://schemas.microsoft.com/office/drawing/2014/main" id="{AB0B6382-196D-0CCB-3257-E48720095636}"/>
              </a:ext>
            </a:extLst>
          </p:cNvPr>
          <p:cNvSpPr/>
          <p:nvPr/>
        </p:nvSpPr>
        <p:spPr>
          <a:xfrm>
            <a:off x="31089600" y="18516600"/>
            <a:ext cx="6858000" cy="14630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0F2A566-D87C-4116-29B2-3C9AD4ACA679}"/>
              </a:ext>
            </a:extLst>
          </p:cNvPr>
          <p:cNvSpPr txBox="1"/>
          <p:nvPr/>
        </p:nvSpPr>
        <p:spPr>
          <a:xfrm>
            <a:off x="9601200" y="3200400"/>
            <a:ext cx="19202400" cy="1143000"/>
          </a:xfrm>
          <a:prstGeom prst="rect">
            <a:avLst/>
          </a:prstGeom>
          <a:noFill/>
        </p:spPr>
        <p:txBody>
          <a:bodyPr wrap="square" rtlCol="0" anchor="ctr">
            <a:spAutoFit/>
          </a:bodyPr>
          <a:lstStyle/>
          <a:p>
            <a:pPr algn="ctr"/>
            <a:r>
              <a:rPr lang="en-US" sz="6000" dirty="0">
                <a:latin typeface="Arial" panose="020B0604020202020204" pitchFamily="34" charset="0"/>
                <a:cs typeface="Arial" panose="020B0604020202020204" pitchFamily="34" charset="0"/>
              </a:rPr>
              <a:t>Authors</a:t>
            </a:r>
            <a:r>
              <a:rPr lang="en-US" sz="6000" baseline="30000" dirty="0">
                <a:latin typeface="Arial" panose="020B0604020202020204" pitchFamily="34" charset="0"/>
                <a:cs typeface="Arial" panose="020B0604020202020204" pitchFamily="34" charset="0"/>
              </a:rPr>
              <a:t>1</a:t>
            </a:r>
          </a:p>
        </p:txBody>
      </p:sp>
      <p:sp>
        <p:nvSpPr>
          <p:cNvPr id="3" name="TextBox 2">
            <a:extLst>
              <a:ext uri="{FF2B5EF4-FFF2-40B4-BE49-F238E27FC236}">
                <a16:creationId xmlns:a16="http://schemas.microsoft.com/office/drawing/2014/main" id="{B9F36333-9343-D734-D087-7009D8B64961}"/>
              </a:ext>
            </a:extLst>
          </p:cNvPr>
          <p:cNvSpPr txBox="1"/>
          <p:nvPr/>
        </p:nvSpPr>
        <p:spPr>
          <a:xfrm>
            <a:off x="457200" y="1371600"/>
            <a:ext cx="37490400" cy="1371600"/>
          </a:xfrm>
          <a:prstGeom prst="rect">
            <a:avLst/>
          </a:prstGeom>
          <a:noFill/>
        </p:spPr>
        <p:txBody>
          <a:bodyPr wrap="square" rtlCol="0">
            <a:spAutoFit/>
          </a:bodyPr>
          <a:lstStyle/>
          <a:p>
            <a:pPr algn="ctr"/>
            <a:r>
              <a:rPr lang="en-US" sz="8000" b="1" dirty="0">
                <a:latin typeface="Arial" panose="020B0604020202020204" pitchFamily="34" charset="0"/>
                <a:cs typeface="Arial" panose="020B0604020202020204" pitchFamily="34" charset="0"/>
              </a:rPr>
              <a:t>Poster Title Goes Here</a:t>
            </a:r>
          </a:p>
        </p:txBody>
      </p:sp>
      <p:sp>
        <p:nvSpPr>
          <p:cNvPr id="19" name="TextBox 18">
            <a:extLst>
              <a:ext uri="{FF2B5EF4-FFF2-40B4-BE49-F238E27FC236}">
                <a16:creationId xmlns:a16="http://schemas.microsoft.com/office/drawing/2014/main" id="{59334A0A-7B35-DD28-8EEC-FD1894B51C28}"/>
              </a:ext>
            </a:extLst>
          </p:cNvPr>
          <p:cNvSpPr txBox="1"/>
          <p:nvPr/>
        </p:nvSpPr>
        <p:spPr>
          <a:xfrm>
            <a:off x="8306026" y="4758613"/>
            <a:ext cx="19685793" cy="830997"/>
          </a:xfrm>
          <a:prstGeom prst="rect">
            <a:avLst/>
          </a:prstGeom>
          <a:noFill/>
        </p:spPr>
        <p:txBody>
          <a:bodyPr wrap="square" rtlCol="0">
            <a:spAutoFit/>
          </a:bodyPr>
          <a:lstStyle/>
          <a:p>
            <a:pPr algn="ct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Affiliations</a:t>
            </a:r>
          </a:p>
        </p:txBody>
      </p:sp>
      <p:sp>
        <p:nvSpPr>
          <p:cNvPr id="46" name="TextBox 45">
            <a:extLst>
              <a:ext uri="{FF2B5EF4-FFF2-40B4-BE49-F238E27FC236}">
                <a16:creationId xmlns:a16="http://schemas.microsoft.com/office/drawing/2014/main" id="{E5EF5579-6257-F2C0-05BC-2A70B2BC4AE6}"/>
              </a:ext>
            </a:extLst>
          </p:cNvPr>
          <p:cNvSpPr txBox="1"/>
          <p:nvPr/>
        </p:nvSpPr>
        <p:spPr>
          <a:xfrm>
            <a:off x="35604041" y="33636079"/>
            <a:ext cx="2421267"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REFRENCES</a:t>
            </a:r>
            <a:endParaRPr lang="en-US" sz="3500" b="1" dirty="0">
              <a:latin typeface="Arial" panose="020B0604020202020204" pitchFamily="34" charset="0"/>
              <a:cs typeface="Arial" panose="020B0604020202020204" pitchFamily="34" charset="0"/>
            </a:endParaRPr>
          </a:p>
        </p:txBody>
      </p:sp>
      <p:cxnSp>
        <p:nvCxnSpPr>
          <p:cNvPr id="52" name="Straight Connector 51">
            <a:extLst>
              <a:ext uri="{FF2B5EF4-FFF2-40B4-BE49-F238E27FC236}">
                <a16:creationId xmlns:a16="http://schemas.microsoft.com/office/drawing/2014/main" id="{583851BC-AE6B-5333-4BB7-23E1CA8142CF}"/>
              </a:ext>
            </a:extLst>
          </p:cNvPr>
          <p:cNvCxnSpPr>
            <a:cxnSpLocks/>
          </p:cNvCxnSpPr>
          <p:nvPr/>
        </p:nvCxnSpPr>
        <p:spPr>
          <a:xfrm>
            <a:off x="35433000" y="34518600"/>
            <a:ext cx="0" cy="3200400"/>
          </a:xfrm>
          <a:prstGeom prst="line">
            <a:avLst/>
          </a:prstGeom>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C25D19C0-D634-9CA3-55BD-431EFC8CA1FC}"/>
              </a:ext>
            </a:extLst>
          </p:cNvPr>
          <p:cNvSpPr txBox="1"/>
          <p:nvPr/>
        </p:nvSpPr>
        <p:spPr>
          <a:xfrm>
            <a:off x="31317111" y="34826138"/>
            <a:ext cx="3953693" cy="2585323"/>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This is the one section you can use complete sentences to thank those that helped you on your project. Include whoever you would like. Additionally, don’t forget about your logos. You need the KEYS, BIO5, and Ken R. </a:t>
            </a:r>
            <a:r>
              <a:rPr lang="en-US" sz="1800" dirty="0" err="1">
                <a:latin typeface="Arial" panose="020B0604020202020204" pitchFamily="34" charset="0"/>
                <a:cs typeface="Arial" panose="020B0604020202020204" pitchFamily="34" charset="0"/>
              </a:rPr>
              <a:t>Coit</a:t>
            </a:r>
            <a:r>
              <a:rPr lang="en-US" sz="1800" dirty="0">
                <a:latin typeface="Arial" panose="020B0604020202020204" pitchFamily="34" charset="0"/>
                <a:cs typeface="Arial" panose="020B0604020202020204" pitchFamily="34" charset="0"/>
              </a:rPr>
              <a:t> College of Pharmacy logo and those required by your lab. </a:t>
            </a:r>
          </a:p>
        </p:txBody>
      </p:sp>
      <p:sp>
        <p:nvSpPr>
          <p:cNvPr id="8" name="TextBox 7">
            <a:extLst>
              <a:ext uri="{FF2B5EF4-FFF2-40B4-BE49-F238E27FC236}">
                <a16:creationId xmlns:a16="http://schemas.microsoft.com/office/drawing/2014/main" id="{A3EF1652-6566-0621-7124-5BA70887F818}"/>
              </a:ext>
            </a:extLst>
          </p:cNvPr>
          <p:cNvSpPr txBox="1">
            <a:spLocks noGrp="1" noRot="1" noMove="1" noResize="1" noEditPoints="1" noAdjustHandles="1" noChangeArrowheads="1" noChangeShapeType="1"/>
          </p:cNvSpPr>
          <p:nvPr/>
        </p:nvSpPr>
        <p:spPr>
          <a:xfrm>
            <a:off x="13716964" y="17373600"/>
            <a:ext cx="4114800" cy="1143000"/>
          </a:xfrm>
          <a:prstGeom prst="rect">
            <a:avLst/>
          </a:prstGeom>
          <a:noFill/>
        </p:spPr>
        <p:txBody>
          <a:bodyPr wrap="square" rtlCol="0" anchor="ctr">
            <a:spAutoFit/>
          </a:bodyPr>
          <a:lstStyle/>
          <a:p>
            <a:pPr algn="ctr"/>
            <a:r>
              <a:rPr lang="en-US" sz="6500" b="1" dirty="0">
                <a:latin typeface="Arial" panose="020B0604020202020204" pitchFamily="34" charset="0"/>
                <a:cs typeface="Arial" panose="020B0604020202020204" pitchFamily="34" charset="0"/>
              </a:rPr>
              <a:t>RESULTS</a:t>
            </a:r>
          </a:p>
        </p:txBody>
      </p:sp>
      <p:sp>
        <p:nvSpPr>
          <p:cNvPr id="22" name="Rectangle 21">
            <a:extLst>
              <a:ext uri="{FF2B5EF4-FFF2-40B4-BE49-F238E27FC236}">
                <a16:creationId xmlns:a16="http://schemas.microsoft.com/office/drawing/2014/main" id="{6FC7A714-F497-0511-F01C-E1D1321437B2}"/>
              </a:ext>
            </a:extLst>
          </p:cNvPr>
          <p:cNvSpPr>
            <a:spLocks noGrp="1" noRot="1" noChangeAspect="1" noMove="1" noResize="1" noEditPoints="1" noAdjustHandles="1" noChangeArrowheads="1" noChangeShapeType="1"/>
          </p:cNvSpPr>
          <p:nvPr/>
        </p:nvSpPr>
        <p:spPr>
          <a:xfrm>
            <a:off x="457200" y="18516600"/>
            <a:ext cx="30194947" cy="19431000"/>
          </a:xfrm>
          <a:prstGeom prst="rect">
            <a:avLst/>
          </a:prstGeom>
          <a:solidFill>
            <a:schemeClr val="bg1"/>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AutoShape 8" descr="UArizona Health Sciences |">
            <a:extLst>
              <a:ext uri="{FF2B5EF4-FFF2-40B4-BE49-F238E27FC236}">
                <a16:creationId xmlns:a16="http://schemas.microsoft.com/office/drawing/2014/main" id="{022D7E32-8DD8-4E70-FBF2-7A0B06C08B00}"/>
              </a:ext>
            </a:extLst>
          </p:cNvPr>
          <p:cNvSpPr>
            <a:spLocks noChangeAspect="1" noChangeArrowheads="1"/>
          </p:cNvSpPr>
          <p:nvPr/>
        </p:nvSpPr>
        <p:spPr bwMode="auto">
          <a:xfrm>
            <a:off x="6720846" y="27978765"/>
            <a:ext cx="5089691"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TextBox 62">
            <a:extLst>
              <a:ext uri="{FF2B5EF4-FFF2-40B4-BE49-F238E27FC236}">
                <a16:creationId xmlns:a16="http://schemas.microsoft.com/office/drawing/2014/main" id="{E2D8903B-D07F-7954-87E1-31237A896461}"/>
              </a:ext>
            </a:extLst>
          </p:cNvPr>
          <p:cNvSpPr txBox="1"/>
          <p:nvPr/>
        </p:nvSpPr>
        <p:spPr>
          <a:xfrm>
            <a:off x="11430000" y="29489400"/>
            <a:ext cx="2492408" cy="646331"/>
          </a:xfrm>
          <a:prstGeom prst="rect">
            <a:avLst/>
          </a:prstGeom>
          <a:noFill/>
        </p:spPr>
        <p:txBody>
          <a:bodyPr wrap="square" rtlCol="0" anchor="ctr">
            <a:spAutoFit/>
          </a:bodyPr>
          <a:lstStyle/>
          <a:p>
            <a:r>
              <a:rPr lang="en-US" sz="3600" b="1" dirty="0">
                <a:latin typeface="Arial" panose="020B0604020202020204" pitchFamily="34" charset="0"/>
                <a:cs typeface="Arial" panose="020B0604020202020204" pitchFamily="34" charset="0"/>
              </a:rPr>
              <a:t>Figure 2.</a:t>
            </a:r>
          </a:p>
        </p:txBody>
      </p:sp>
      <p:sp>
        <p:nvSpPr>
          <p:cNvPr id="1024" name="TextBox 1023">
            <a:extLst>
              <a:ext uri="{FF2B5EF4-FFF2-40B4-BE49-F238E27FC236}">
                <a16:creationId xmlns:a16="http://schemas.microsoft.com/office/drawing/2014/main" id="{3CF9BE0C-48EB-2F0F-89FC-B56415CC204D}"/>
              </a:ext>
            </a:extLst>
          </p:cNvPr>
          <p:cNvSpPr txBox="1"/>
          <p:nvPr/>
        </p:nvSpPr>
        <p:spPr>
          <a:xfrm>
            <a:off x="685800" y="29489400"/>
            <a:ext cx="2514600" cy="646331"/>
          </a:xfrm>
          <a:prstGeom prst="rect">
            <a:avLst/>
          </a:prstGeom>
          <a:noFill/>
        </p:spPr>
        <p:txBody>
          <a:bodyPr wrap="square" rtlCol="0" anchor="ctr">
            <a:spAutoFit/>
          </a:bodyPr>
          <a:lstStyle/>
          <a:p>
            <a:r>
              <a:rPr lang="en-US" sz="3600" b="1" dirty="0">
                <a:latin typeface="Arial" panose="020B0604020202020204" pitchFamily="34" charset="0"/>
                <a:cs typeface="Arial" panose="020B0604020202020204" pitchFamily="34" charset="0"/>
              </a:rPr>
              <a:t>Figure  1.</a:t>
            </a:r>
          </a:p>
        </p:txBody>
      </p:sp>
      <p:sp>
        <p:nvSpPr>
          <p:cNvPr id="42" name="TextBox 41">
            <a:extLst>
              <a:ext uri="{FF2B5EF4-FFF2-40B4-BE49-F238E27FC236}">
                <a16:creationId xmlns:a16="http://schemas.microsoft.com/office/drawing/2014/main" id="{6B96FED8-5287-1126-4C39-F7D5B785EAE7}"/>
              </a:ext>
            </a:extLst>
          </p:cNvPr>
          <p:cNvSpPr txBox="1"/>
          <p:nvPr/>
        </p:nvSpPr>
        <p:spPr>
          <a:xfrm>
            <a:off x="21031200" y="29489400"/>
            <a:ext cx="2901256" cy="646331"/>
          </a:xfrm>
          <a:prstGeom prst="rect">
            <a:avLst/>
          </a:prstGeom>
          <a:noFill/>
        </p:spPr>
        <p:txBody>
          <a:bodyPr wrap="square" rtlCol="0" anchor="ctr">
            <a:spAutoFit/>
          </a:bodyPr>
          <a:lstStyle/>
          <a:p>
            <a:r>
              <a:rPr lang="en-US" sz="3600" b="1" dirty="0">
                <a:latin typeface="Arial" panose="020B0604020202020204" pitchFamily="34" charset="0"/>
                <a:cs typeface="Arial" panose="020B0604020202020204" pitchFamily="34" charset="0"/>
              </a:rPr>
              <a:t>Figure 3.</a:t>
            </a:r>
            <a:endParaRPr lang="en-US" sz="4400" b="1"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FB26FBCD-DA78-8585-0784-09BCF7E9B43C}"/>
              </a:ext>
            </a:extLst>
          </p:cNvPr>
          <p:cNvSpPr txBox="1"/>
          <p:nvPr/>
        </p:nvSpPr>
        <p:spPr>
          <a:xfrm>
            <a:off x="685801" y="18820375"/>
            <a:ext cx="16219310"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Table 1: Title</a:t>
            </a:r>
          </a:p>
        </p:txBody>
      </p:sp>
      <p:sp>
        <p:nvSpPr>
          <p:cNvPr id="2" name="Rectangle 1">
            <a:extLst>
              <a:ext uri="{FF2B5EF4-FFF2-40B4-BE49-F238E27FC236}">
                <a16:creationId xmlns:a16="http://schemas.microsoft.com/office/drawing/2014/main" id="{3B57D351-B5BF-3D1A-9435-718C3787BAC8}"/>
              </a:ext>
            </a:extLst>
          </p:cNvPr>
          <p:cNvSpPr/>
          <p:nvPr/>
        </p:nvSpPr>
        <p:spPr>
          <a:xfrm>
            <a:off x="914400" y="914400"/>
            <a:ext cx="5943600" cy="1600200"/>
          </a:xfrm>
          <a:prstGeom prst="rect">
            <a:avLst/>
          </a:prstGeom>
          <a:solidFill>
            <a:srgbClr val="EB6D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rial" panose="020B0604020202020204" pitchFamily="34" charset="0"/>
                <a:cs typeface="Arial" panose="020B0604020202020204" pitchFamily="34" charset="0"/>
              </a:rPr>
              <a:t>Logo</a:t>
            </a:r>
          </a:p>
        </p:txBody>
      </p:sp>
      <p:sp>
        <p:nvSpPr>
          <p:cNvPr id="14" name="Rectangle 13">
            <a:extLst>
              <a:ext uri="{FF2B5EF4-FFF2-40B4-BE49-F238E27FC236}">
                <a16:creationId xmlns:a16="http://schemas.microsoft.com/office/drawing/2014/main" id="{582E179E-CB73-3ACA-61E2-BD70ABA17C6F}"/>
              </a:ext>
            </a:extLst>
          </p:cNvPr>
          <p:cNvSpPr/>
          <p:nvPr/>
        </p:nvSpPr>
        <p:spPr>
          <a:xfrm>
            <a:off x="914399" y="3200400"/>
            <a:ext cx="3200400" cy="2286000"/>
          </a:xfrm>
          <a:prstGeom prst="rect">
            <a:avLst/>
          </a:prstGeom>
          <a:solidFill>
            <a:srgbClr val="EB6D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rial" panose="020B0604020202020204" pitchFamily="34" charset="0"/>
                <a:cs typeface="Arial" panose="020B0604020202020204" pitchFamily="34" charset="0"/>
              </a:rPr>
              <a:t>Logo</a:t>
            </a:r>
          </a:p>
        </p:txBody>
      </p:sp>
      <p:sp>
        <p:nvSpPr>
          <p:cNvPr id="17" name="Rectangle 16">
            <a:extLst>
              <a:ext uri="{FF2B5EF4-FFF2-40B4-BE49-F238E27FC236}">
                <a16:creationId xmlns:a16="http://schemas.microsoft.com/office/drawing/2014/main" id="{26CAC3D4-1985-C2FF-43F1-D5E969CB33CB}"/>
              </a:ext>
            </a:extLst>
          </p:cNvPr>
          <p:cNvSpPr/>
          <p:nvPr/>
        </p:nvSpPr>
        <p:spPr>
          <a:xfrm>
            <a:off x="31546800" y="1371600"/>
            <a:ext cx="5943600" cy="1600200"/>
          </a:xfrm>
          <a:prstGeom prst="rect">
            <a:avLst/>
          </a:prstGeom>
          <a:solidFill>
            <a:srgbClr val="EB6D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rial" panose="020B0604020202020204" pitchFamily="34" charset="0"/>
                <a:cs typeface="Arial" panose="020B0604020202020204" pitchFamily="34" charset="0"/>
              </a:rPr>
              <a:t>Logo</a:t>
            </a:r>
          </a:p>
        </p:txBody>
      </p:sp>
      <p:sp>
        <p:nvSpPr>
          <p:cNvPr id="27" name="Rectangle 26">
            <a:extLst>
              <a:ext uri="{FF2B5EF4-FFF2-40B4-BE49-F238E27FC236}">
                <a16:creationId xmlns:a16="http://schemas.microsoft.com/office/drawing/2014/main" id="{DCB70E35-32B0-3755-FB36-1CAA5BEFE379}"/>
              </a:ext>
            </a:extLst>
          </p:cNvPr>
          <p:cNvSpPr/>
          <p:nvPr/>
        </p:nvSpPr>
        <p:spPr>
          <a:xfrm>
            <a:off x="31546800" y="3429000"/>
            <a:ext cx="5943600" cy="1600200"/>
          </a:xfrm>
          <a:prstGeom prst="rect">
            <a:avLst/>
          </a:prstGeom>
          <a:solidFill>
            <a:srgbClr val="EB6D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rial" panose="020B0604020202020204" pitchFamily="34" charset="0"/>
                <a:cs typeface="Arial" panose="020B0604020202020204" pitchFamily="34" charset="0"/>
              </a:rPr>
              <a:t>Logo</a:t>
            </a:r>
          </a:p>
        </p:txBody>
      </p:sp>
      <p:sp>
        <p:nvSpPr>
          <p:cNvPr id="33" name="Rectangle 32">
            <a:extLst>
              <a:ext uri="{FF2B5EF4-FFF2-40B4-BE49-F238E27FC236}">
                <a16:creationId xmlns:a16="http://schemas.microsoft.com/office/drawing/2014/main" id="{38C804BB-3620-7D66-0AEE-2C5A0E0C640E}"/>
              </a:ext>
            </a:extLst>
          </p:cNvPr>
          <p:cNvSpPr>
            <a:spLocks noGrp="1" noRot="1" noMove="1" noResize="1" noEditPoints="1" noAdjustHandles="1" noChangeArrowheads="1" noChangeShapeType="1"/>
          </p:cNvSpPr>
          <p:nvPr/>
        </p:nvSpPr>
        <p:spPr>
          <a:xfrm>
            <a:off x="14630400" y="7543800"/>
            <a:ext cx="23317200" cy="914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dirty="0">
              <a:latin typeface="Arial" panose="020B0604020202020204"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3695095B-7CE3-EE7E-D678-DBDAB1E8C971}"/>
              </a:ext>
            </a:extLst>
          </p:cNvPr>
          <p:cNvGrpSpPr/>
          <p:nvPr/>
        </p:nvGrpSpPr>
        <p:grpSpPr>
          <a:xfrm>
            <a:off x="10972800" y="7658100"/>
            <a:ext cx="3200400" cy="8915400"/>
            <a:chOff x="10972800" y="7730418"/>
            <a:chExt cx="3200400" cy="8915400"/>
          </a:xfrm>
        </p:grpSpPr>
        <p:sp>
          <p:nvSpPr>
            <p:cNvPr id="30" name="Rectangle 29">
              <a:extLst>
                <a:ext uri="{FF2B5EF4-FFF2-40B4-BE49-F238E27FC236}">
                  <a16:creationId xmlns:a16="http://schemas.microsoft.com/office/drawing/2014/main" id="{9E814568-834B-9C0C-C0B7-244C6DDA7672}"/>
                </a:ext>
              </a:extLst>
            </p:cNvPr>
            <p:cNvSpPr>
              <a:spLocks noChangeAspect="1"/>
            </p:cNvSpPr>
            <p:nvPr/>
          </p:nvSpPr>
          <p:spPr>
            <a:xfrm>
              <a:off x="11430000" y="7730418"/>
              <a:ext cx="2057400" cy="2057400"/>
            </a:xfrm>
            <a:prstGeom prst="rect">
              <a:avLst/>
            </a:prstGeom>
            <a:solidFill>
              <a:srgbClr val="EB6D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rial" panose="020B0604020202020204" pitchFamily="34" charset="0"/>
                  <a:cs typeface="Arial" panose="020B0604020202020204" pitchFamily="34" charset="0"/>
                </a:rPr>
                <a:t>Image</a:t>
              </a:r>
            </a:p>
          </p:txBody>
        </p:sp>
        <p:sp>
          <p:nvSpPr>
            <p:cNvPr id="34" name="Rectangle 33">
              <a:extLst>
                <a:ext uri="{FF2B5EF4-FFF2-40B4-BE49-F238E27FC236}">
                  <a16:creationId xmlns:a16="http://schemas.microsoft.com/office/drawing/2014/main" id="{0D91A40E-55FE-ED45-1DEE-4167010D490D}"/>
                </a:ext>
              </a:extLst>
            </p:cNvPr>
            <p:cNvSpPr>
              <a:spLocks noChangeAspect="1"/>
            </p:cNvSpPr>
            <p:nvPr/>
          </p:nvSpPr>
          <p:spPr>
            <a:xfrm>
              <a:off x="11430000" y="13670280"/>
              <a:ext cx="2057400" cy="2057400"/>
            </a:xfrm>
            <a:prstGeom prst="rect">
              <a:avLst/>
            </a:prstGeom>
            <a:solidFill>
              <a:srgbClr val="EB6D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rial" panose="020B0604020202020204" pitchFamily="34" charset="0"/>
                  <a:cs typeface="Arial" panose="020B0604020202020204" pitchFamily="34" charset="0"/>
                </a:rPr>
                <a:t>Image</a:t>
              </a:r>
            </a:p>
          </p:txBody>
        </p:sp>
        <p:sp>
          <p:nvSpPr>
            <p:cNvPr id="35" name="Rectangle 34">
              <a:extLst>
                <a:ext uri="{FF2B5EF4-FFF2-40B4-BE49-F238E27FC236}">
                  <a16:creationId xmlns:a16="http://schemas.microsoft.com/office/drawing/2014/main" id="{29A0B796-BB3E-6909-172E-A88167CF86F9}"/>
                </a:ext>
              </a:extLst>
            </p:cNvPr>
            <p:cNvSpPr>
              <a:spLocks noChangeAspect="1"/>
            </p:cNvSpPr>
            <p:nvPr/>
          </p:nvSpPr>
          <p:spPr>
            <a:xfrm>
              <a:off x="11430000" y="10702218"/>
              <a:ext cx="2057400" cy="2057400"/>
            </a:xfrm>
            <a:prstGeom prst="rect">
              <a:avLst/>
            </a:prstGeom>
            <a:solidFill>
              <a:srgbClr val="EB6D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rial" panose="020B0604020202020204" pitchFamily="34" charset="0"/>
                  <a:cs typeface="Arial" panose="020B0604020202020204" pitchFamily="34" charset="0"/>
                </a:rPr>
                <a:t>Image</a:t>
              </a:r>
            </a:p>
          </p:txBody>
        </p:sp>
        <p:sp>
          <p:nvSpPr>
            <p:cNvPr id="36" name="TextBox 35">
              <a:extLst>
                <a:ext uri="{FF2B5EF4-FFF2-40B4-BE49-F238E27FC236}">
                  <a16:creationId xmlns:a16="http://schemas.microsoft.com/office/drawing/2014/main" id="{CD800041-3ECE-DB2F-F5E2-7B4EE3510C54}"/>
                </a:ext>
              </a:extLst>
            </p:cNvPr>
            <p:cNvSpPr txBox="1"/>
            <p:nvPr/>
          </p:nvSpPr>
          <p:spPr>
            <a:xfrm>
              <a:off x="10972800" y="9787818"/>
              <a:ext cx="3200400" cy="914400"/>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sp>
          <p:nvSpPr>
            <p:cNvPr id="37" name="TextBox 36">
              <a:extLst>
                <a:ext uri="{FF2B5EF4-FFF2-40B4-BE49-F238E27FC236}">
                  <a16:creationId xmlns:a16="http://schemas.microsoft.com/office/drawing/2014/main" id="{CB0FD0D1-A01E-003D-4E6F-E961BB2E93F9}"/>
                </a:ext>
              </a:extLst>
            </p:cNvPr>
            <p:cNvSpPr txBox="1"/>
            <p:nvPr/>
          </p:nvSpPr>
          <p:spPr>
            <a:xfrm>
              <a:off x="10972800" y="12759618"/>
              <a:ext cx="3200400" cy="914400"/>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sp>
          <p:nvSpPr>
            <p:cNvPr id="39" name="TextBox 38">
              <a:extLst>
                <a:ext uri="{FF2B5EF4-FFF2-40B4-BE49-F238E27FC236}">
                  <a16:creationId xmlns:a16="http://schemas.microsoft.com/office/drawing/2014/main" id="{43E23C7F-058D-7D75-8D44-EF9C8AD2E4BE}"/>
                </a:ext>
              </a:extLst>
            </p:cNvPr>
            <p:cNvSpPr txBox="1"/>
            <p:nvPr/>
          </p:nvSpPr>
          <p:spPr>
            <a:xfrm>
              <a:off x="10972800" y="15731418"/>
              <a:ext cx="3200400" cy="914400"/>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grpSp>
      <p:pic>
        <p:nvPicPr>
          <p:cNvPr id="1026" name="Picture 2" descr="Everything About Bar Chart and How To Construct Different Bar Charts Using  Matplotlib In Python | by TrainDataHub | Medium">
            <a:extLst>
              <a:ext uri="{FF2B5EF4-FFF2-40B4-BE49-F238E27FC236}">
                <a16:creationId xmlns:a16="http://schemas.microsoft.com/office/drawing/2014/main" id="{82471B74-C406-0204-AA6A-AFC59008A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800293"/>
            <a:ext cx="9144000" cy="582269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Bar Graphs and Histograms: Matplotlib Visualizing | Python Tricks">
            <a:extLst>
              <a:ext uri="{FF2B5EF4-FFF2-40B4-BE49-F238E27FC236}">
                <a16:creationId xmlns:a16="http://schemas.microsoft.com/office/drawing/2014/main" id="{85B30663-D23C-C644-5AA8-B1A22F193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0" y="30710870"/>
            <a:ext cx="8686800" cy="60015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r Graphs Solution | ConceptDraw.com">
            <a:extLst>
              <a:ext uri="{FF2B5EF4-FFF2-40B4-BE49-F238E27FC236}">
                <a16:creationId xmlns:a16="http://schemas.microsoft.com/office/drawing/2014/main" id="{E3A3E711-75F6-C335-B5CA-D3A243FCB8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02600" y="30175200"/>
            <a:ext cx="9601200" cy="7072884"/>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CCE12C9F-A615-EB38-5B6E-24EE6C656D86}"/>
              </a:ext>
            </a:extLst>
          </p:cNvPr>
          <p:cNvSpPr txBox="1"/>
          <p:nvPr/>
        </p:nvSpPr>
        <p:spPr>
          <a:xfrm>
            <a:off x="914398" y="36926767"/>
            <a:ext cx="8356601" cy="369332"/>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graphicFrame>
        <p:nvGraphicFramePr>
          <p:cNvPr id="47" name="Diagram 46">
            <a:extLst>
              <a:ext uri="{FF2B5EF4-FFF2-40B4-BE49-F238E27FC236}">
                <a16:creationId xmlns:a16="http://schemas.microsoft.com/office/drawing/2014/main" id="{6304A61E-1A97-078A-7D86-676A3B526AB3}"/>
              </a:ext>
            </a:extLst>
          </p:cNvPr>
          <p:cNvGraphicFramePr/>
          <p:nvPr>
            <p:extLst>
              <p:ext uri="{D42A27DB-BD31-4B8C-83A1-F6EECF244321}">
                <p14:modId xmlns:p14="http://schemas.microsoft.com/office/powerpoint/2010/main" val="4067972624"/>
              </p:ext>
            </p:extLst>
          </p:nvPr>
        </p:nvGraphicFramePr>
        <p:xfrm>
          <a:off x="14859000" y="7581901"/>
          <a:ext cx="22860000" cy="6400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1" name="TextBox 50">
            <a:extLst>
              <a:ext uri="{FF2B5EF4-FFF2-40B4-BE49-F238E27FC236}">
                <a16:creationId xmlns:a16="http://schemas.microsoft.com/office/drawing/2014/main" id="{EFFB7A92-1F30-C02F-4E2C-D8146CD14321}"/>
              </a:ext>
            </a:extLst>
          </p:cNvPr>
          <p:cNvSpPr txBox="1"/>
          <p:nvPr/>
        </p:nvSpPr>
        <p:spPr>
          <a:xfrm>
            <a:off x="15087600" y="13944601"/>
            <a:ext cx="10058400" cy="18288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Use incomplete sentences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Smallest size body text 36</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Keep word count to minimum</a:t>
            </a:r>
          </a:p>
        </p:txBody>
      </p:sp>
      <p:sp>
        <p:nvSpPr>
          <p:cNvPr id="53" name="TextBox 52">
            <a:extLst>
              <a:ext uri="{FF2B5EF4-FFF2-40B4-BE49-F238E27FC236}">
                <a16:creationId xmlns:a16="http://schemas.microsoft.com/office/drawing/2014/main" id="{6D8D9AFF-6801-F6F0-46B1-9992BF180806}"/>
              </a:ext>
            </a:extLst>
          </p:cNvPr>
          <p:cNvSpPr txBox="1"/>
          <p:nvPr/>
        </p:nvSpPr>
        <p:spPr>
          <a:xfrm>
            <a:off x="26403300" y="13982701"/>
            <a:ext cx="10058400" cy="18288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Use incomplete sentences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Smallest size body text 36</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Keep word count to minimum</a:t>
            </a:r>
          </a:p>
        </p:txBody>
      </p:sp>
      <p:sp>
        <p:nvSpPr>
          <p:cNvPr id="55" name="TextBox 54">
            <a:extLst>
              <a:ext uri="{FF2B5EF4-FFF2-40B4-BE49-F238E27FC236}">
                <a16:creationId xmlns:a16="http://schemas.microsoft.com/office/drawing/2014/main" id="{F48BE428-F72C-98EC-3F5F-28EE2ACF7195}"/>
              </a:ext>
            </a:extLst>
          </p:cNvPr>
          <p:cNvSpPr txBox="1"/>
          <p:nvPr/>
        </p:nvSpPr>
        <p:spPr>
          <a:xfrm>
            <a:off x="16548722" y="12687300"/>
            <a:ext cx="3200400" cy="914400"/>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sp>
        <p:nvSpPr>
          <p:cNvPr id="56" name="TextBox 55">
            <a:extLst>
              <a:ext uri="{FF2B5EF4-FFF2-40B4-BE49-F238E27FC236}">
                <a16:creationId xmlns:a16="http://schemas.microsoft.com/office/drawing/2014/main" id="{A0702CCF-71FB-510F-A6E3-2C062C4C4DB9}"/>
              </a:ext>
            </a:extLst>
          </p:cNvPr>
          <p:cNvSpPr txBox="1"/>
          <p:nvPr/>
        </p:nvSpPr>
        <p:spPr>
          <a:xfrm>
            <a:off x="25122340" y="12687300"/>
            <a:ext cx="3200400" cy="914400"/>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sp>
        <p:nvSpPr>
          <p:cNvPr id="58" name="TextBox 57">
            <a:extLst>
              <a:ext uri="{FF2B5EF4-FFF2-40B4-BE49-F238E27FC236}">
                <a16:creationId xmlns:a16="http://schemas.microsoft.com/office/drawing/2014/main" id="{B93E89CC-CEE4-145D-76DA-DC1EAF79DD6F}"/>
              </a:ext>
            </a:extLst>
          </p:cNvPr>
          <p:cNvSpPr txBox="1"/>
          <p:nvPr/>
        </p:nvSpPr>
        <p:spPr>
          <a:xfrm>
            <a:off x="33793093" y="12764964"/>
            <a:ext cx="3200400" cy="914400"/>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sp>
        <p:nvSpPr>
          <p:cNvPr id="59" name="TextBox 58">
            <a:extLst>
              <a:ext uri="{FF2B5EF4-FFF2-40B4-BE49-F238E27FC236}">
                <a16:creationId xmlns:a16="http://schemas.microsoft.com/office/drawing/2014/main" id="{5988B47B-9019-19D2-71B7-79DDCEF80658}"/>
              </a:ext>
            </a:extLst>
          </p:cNvPr>
          <p:cNvSpPr txBox="1"/>
          <p:nvPr/>
        </p:nvSpPr>
        <p:spPr>
          <a:xfrm>
            <a:off x="11604971" y="36876115"/>
            <a:ext cx="8356601" cy="369332"/>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sp>
        <p:nvSpPr>
          <p:cNvPr id="60" name="TextBox 59">
            <a:extLst>
              <a:ext uri="{FF2B5EF4-FFF2-40B4-BE49-F238E27FC236}">
                <a16:creationId xmlns:a16="http://schemas.microsoft.com/office/drawing/2014/main" id="{80CC1E0D-179B-04DC-AD30-B132B229AB22}"/>
              </a:ext>
            </a:extLst>
          </p:cNvPr>
          <p:cNvSpPr txBox="1"/>
          <p:nvPr/>
        </p:nvSpPr>
        <p:spPr>
          <a:xfrm>
            <a:off x="21586001" y="37199219"/>
            <a:ext cx="8356601" cy="369332"/>
          </a:xfrm>
          <a:prstGeom prst="rect">
            <a:avLst/>
          </a:prstGeom>
          <a:noFill/>
        </p:spPr>
        <p:txBody>
          <a:bodyPr wrap="square" rtlCol="0" anchor="ctr">
            <a:spAutoFit/>
          </a:bodyPr>
          <a:lstStyle/>
          <a:p>
            <a:r>
              <a:rPr lang="en-US" dirty="0">
                <a:latin typeface="Arial" panose="020B0604020202020204" pitchFamily="34" charset="0"/>
                <a:cs typeface="Arial" panose="020B0604020202020204" pitchFamily="34" charset="0"/>
              </a:rPr>
              <a:t>Fig X: sentence long description of image/figure. Min size 18. </a:t>
            </a:r>
          </a:p>
        </p:txBody>
      </p:sp>
      <p:sp>
        <p:nvSpPr>
          <p:cNvPr id="61" name="TextBox 60">
            <a:extLst>
              <a:ext uri="{FF2B5EF4-FFF2-40B4-BE49-F238E27FC236}">
                <a16:creationId xmlns:a16="http://schemas.microsoft.com/office/drawing/2014/main" id="{04BC9766-FE22-2ACF-9833-4BAF49BC022A}"/>
              </a:ext>
            </a:extLst>
          </p:cNvPr>
          <p:cNvSpPr txBox="1"/>
          <p:nvPr/>
        </p:nvSpPr>
        <p:spPr>
          <a:xfrm>
            <a:off x="16905110" y="19241247"/>
            <a:ext cx="12794232" cy="1754326"/>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Use incomplete sentences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Smallest size body text 36</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Keep word count to minimum</a:t>
            </a:r>
          </a:p>
        </p:txBody>
      </p:sp>
      <p:graphicFrame>
        <p:nvGraphicFramePr>
          <p:cNvPr id="62" name="Table 61">
            <a:extLst>
              <a:ext uri="{FF2B5EF4-FFF2-40B4-BE49-F238E27FC236}">
                <a16:creationId xmlns:a16="http://schemas.microsoft.com/office/drawing/2014/main" id="{A03DB3EC-626F-6065-94DF-C7ACAF5DC117}"/>
              </a:ext>
            </a:extLst>
          </p:cNvPr>
          <p:cNvGraphicFramePr>
            <a:graphicFrameLocks noGrp="1"/>
          </p:cNvGraphicFramePr>
          <p:nvPr>
            <p:extLst>
              <p:ext uri="{D42A27DB-BD31-4B8C-83A1-F6EECF244321}">
                <p14:modId xmlns:p14="http://schemas.microsoft.com/office/powerpoint/2010/main" val="4219905293"/>
              </p:ext>
            </p:extLst>
          </p:nvPr>
        </p:nvGraphicFramePr>
        <p:xfrm>
          <a:off x="857141" y="19711319"/>
          <a:ext cx="14230460" cy="4863184"/>
        </p:xfrm>
        <a:graphic>
          <a:graphicData uri="http://schemas.openxmlformats.org/drawingml/2006/table">
            <a:tbl>
              <a:tblPr firstRow="1" bandRow="1">
                <a:tableStyleId>{5C22544A-7EE6-4342-B048-85BDC9FD1C3A}</a:tableStyleId>
              </a:tblPr>
              <a:tblGrid>
                <a:gridCol w="2846092">
                  <a:extLst>
                    <a:ext uri="{9D8B030D-6E8A-4147-A177-3AD203B41FA5}">
                      <a16:colId xmlns:a16="http://schemas.microsoft.com/office/drawing/2014/main" val="4000756182"/>
                    </a:ext>
                  </a:extLst>
                </a:gridCol>
                <a:gridCol w="2846092">
                  <a:extLst>
                    <a:ext uri="{9D8B030D-6E8A-4147-A177-3AD203B41FA5}">
                      <a16:colId xmlns:a16="http://schemas.microsoft.com/office/drawing/2014/main" val="3914831873"/>
                    </a:ext>
                  </a:extLst>
                </a:gridCol>
                <a:gridCol w="2846092">
                  <a:extLst>
                    <a:ext uri="{9D8B030D-6E8A-4147-A177-3AD203B41FA5}">
                      <a16:colId xmlns:a16="http://schemas.microsoft.com/office/drawing/2014/main" val="4286722674"/>
                    </a:ext>
                  </a:extLst>
                </a:gridCol>
                <a:gridCol w="2846092">
                  <a:extLst>
                    <a:ext uri="{9D8B030D-6E8A-4147-A177-3AD203B41FA5}">
                      <a16:colId xmlns:a16="http://schemas.microsoft.com/office/drawing/2014/main" val="1431242724"/>
                    </a:ext>
                  </a:extLst>
                </a:gridCol>
                <a:gridCol w="2846092">
                  <a:extLst>
                    <a:ext uri="{9D8B030D-6E8A-4147-A177-3AD203B41FA5}">
                      <a16:colId xmlns:a16="http://schemas.microsoft.com/office/drawing/2014/main" val="2916459855"/>
                    </a:ext>
                  </a:extLst>
                </a:gridCol>
              </a:tblGrid>
              <a:tr h="607898">
                <a:tc>
                  <a:txBody>
                    <a:bodyPr/>
                    <a:lstStyle/>
                    <a:p>
                      <a:pPr algn="ctr"/>
                      <a:r>
                        <a:rPr lang="en-US" sz="3200" dirty="0">
                          <a:solidFill>
                            <a:schemeClr val="bg1"/>
                          </a:solidFill>
                          <a:latin typeface="Arial" panose="020B0604020202020204" pitchFamily="34" charset="0"/>
                          <a:cs typeface="Arial" panose="020B0604020202020204" pitchFamily="34" charset="0"/>
                        </a:rPr>
                        <a:t>Category</a:t>
                      </a:r>
                    </a:p>
                  </a:txBody>
                  <a:tcPr anchor="ctr">
                    <a:solidFill>
                      <a:srgbClr val="EB6DC8"/>
                    </a:solidFill>
                  </a:tcPr>
                </a:tc>
                <a:tc>
                  <a:txBody>
                    <a:bodyPr/>
                    <a:lstStyle/>
                    <a:p>
                      <a:pPr algn="ctr"/>
                      <a:r>
                        <a:rPr lang="en-US" sz="3200" dirty="0">
                          <a:solidFill>
                            <a:schemeClr val="bg1"/>
                          </a:solidFill>
                          <a:latin typeface="Arial" panose="020B0604020202020204" pitchFamily="34" charset="0"/>
                          <a:cs typeface="Arial" panose="020B0604020202020204" pitchFamily="34" charset="0"/>
                        </a:rPr>
                        <a:t>Case 1</a:t>
                      </a:r>
                    </a:p>
                  </a:txBody>
                  <a:tcPr anchor="ctr">
                    <a:solidFill>
                      <a:srgbClr val="EB6DC8"/>
                    </a:solidFill>
                  </a:tcPr>
                </a:tc>
                <a:tc>
                  <a:txBody>
                    <a:bodyPr/>
                    <a:lstStyle/>
                    <a:p>
                      <a:pPr algn="ctr"/>
                      <a:r>
                        <a:rPr lang="en-US" sz="3200" dirty="0">
                          <a:solidFill>
                            <a:schemeClr val="bg1"/>
                          </a:solidFill>
                          <a:latin typeface="Arial" panose="020B0604020202020204" pitchFamily="34" charset="0"/>
                          <a:cs typeface="Arial" panose="020B0604020202020204" pitchFamily="34" charset="0"/>
                        </a:rPr>
                        <a:t>Case 2</a:t>
                      </a:r>
                    </a:p>
                  </a:txBody>
                  <a:tcPr anchor="ctr">
                    <a:solidFill>
                      <a:srgbClr val="EB6DC8"/>
                    </a:solidFill>
                  </a:tcPr>
                </a:tc>
                <a:tc>
                  <a:txBody>
                    <a:bodyPr/>
                    <a:lstStyle/>
                    <a:p>
                      <a:pPr algn="ctr"/>
                      <a:r>
                        <a:rPr lang="en-US" sz="3200" dirty="0">
                          <a:solidFill>
                            <a:schemeClr val="bg1"/>
                          </a:solidFill>
                          <a:latin typeface="Arial" panose="020B0604020202020204" pitchFamily="34" charset="0"/>
                          <a:cs typeface="Arial" panose="020B0604020202020204" pitchFamily="34" charset="0"/>
                        </a:rPr>
                        <a:t>Case 3</a:t>
                      </a:r>
                    </a:p>
                  </a:txBody>
                  <a:tcPr anchor="ctr">
                    <a:solidFill>
                      <a:srgbClr val="EB6DC8"/>
                    </a:solidFill>
                  </a:tcPr>
                </a:tc>
                <a:tc>
                  <a:txBody>
                    <a:bodyPr/>
                    <a:lstStyle/>
                    <a:p>
                      <a:pPr algn="ctr"/>
                      <a:r>
                        <a:rPr lang="en-US" sz="3200" dirty="0">
                          <a:solidFill>
                            <a:schemeClr val="bg1"/>
                          </a:solidFill>
                          <a:latin typeface="Arial" panose="020B0604020202020204" pitchFamily="34" charset="0"/>
                          <a:cs typeface="Arial" panose="020B0604020202020204" pitchFamily="34" charset="0"/>
                        </a:rPr>
                        <a:t>Case 4</a:t>
                      </a:r>
                    </a:p>
                  </a:txBody>
                  <a:tcPr anchor="ctr">
                    <a:solidFill>
                      <a:srgbClr val="EB6DC8"/>
                    </a:solidFill>
                  </a:tcPr>
                </a:tc>
                <a:extLst>
                  <a:ext uri="{0D108BD9-81ED-4DB2-BD59-A6C34878D82A}">
                    <a16:rowId xmlns:a16="http://schemas.microsoft.com/office/drawing/2014/main" val="349067123"/>
                  </a:ext>
                </a:extLst>
              </a:tr>
              <a:tr h="607898">
                <a:tc>
                  <a:txBody>
                    <a:bodyPr/>
                    <a:lstStyle/>
                    <a:p>
                      <a:pPr algn="ctr"/>
                      <a:r>
                        <a:rPr lang="en-US" sz="3200" dirty="0">
                          <a:solidFill>
                            <a:schemeClr val="tx1"/>
                          </a:solidFill>
                          <a:latin typeface="Arial" panose="020B0604020202020204" pitchFamily="34" charset="0"/>
                          <a:cs typeface="Arial" panose="020B0604020202020204" pitchFamily="34" charset="0"/>
                        </a:rPr>
                        <a:t>Category 1</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extLst>
                  <a:ext uri="{0D108BD9-81ED-4DB2-BD59-A6C34878D82A}">
                    <a16:rowId xmlns:a16="http://schemas.microsoft.com/office/drawing/2014/main" val="2907100078"/>
                  </a:ext>
                </a:extLst>
              </a:tr>
              <a:tr h="607898">
                <a:tc>
                  <a:txBody>
                    <a:bodyPr/>
                    <a:lstStyle/>
                    <a:p>
                      <a:pPr algn="ctr"/>
                      <a:r>
                        <a:rPr lang="en-US" sz="3200" dirty="0">
                          <a:solidFill>
                            <a:schemeClr val="tx1"/>
                          </a:solidFill>
                          <a:latin typeface="Arial" panose="020B0604020202020204" pitchFamily="34" charset="0"/>
                          <a:cs typeface="Arial" panose="020B0604020202020204" pitchFamily="34" charset="0"/>
                        </a:rPr>
                        <a:t>Category 2</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extLst>
                  <a:ext uri="{0D108BD9-81ED-4DB2-BD59-A6C34878D82A}">
                    <a16:rowId xmlns:a16="http://schemas.microsoft.com/office/drawing/2014/main" val="2635941344"/>
                  </a:ext>
                </a:extLst>
              </a:tr>
              <a:tr h="607898">
                <a:tc>
                  <a:txBody>
                    <a:bodyPr/>
                    <a:lstStyle/>
                    <a:p>
                      <a:pPr algn="ctr"/>
                      <a:r>
                        <a:rPr lang="en-US" sz="3200" dirty="0">
                          <a:solidFill>
                            <a:schemeClr val="tx1"/>
                          </a:solidFill>
                          <a:latin typeface="Arial" panose="020B0604020202020204" pitchFamily="34" charset="0"/>
                          <a:cs typeface="Arial" panose="020B0604020202020204" pitchFamily="34" charset="0"/>
                        </a:rPr>
                        <a:t>Category 3</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extLst>
                  <a:ext uri="{0D108BD9-81ED-4DB2-BD59-A6C34878D82A}">
                    <a16:rowId xmlns:a16="http://schemas.microsoft.com/office/drawing/2014/main" val="2310327009"/>
                  </a:ext>
                </a:extLst>
              </a:tr>
              <a:tr h="607898">
                <a:tc>
                  <a:txBody>
                    <a:bodyPr/>
                    <a:lstStyle/>
                    <a:p>
                      <a:pPr algn="ctr"/>
                      <a:r>
                        <a:rPr lang="en-US" sz="3200" dirty="0">
                          <a:solidFill>
                            <a:schemeClr val="tx1"/>
                          </a:solidFill>
                          <a:latin typeface="Arial" panose="020B0604020202020204" pitchFamily="34" charset="0"/>
                          <a:cs typeface="Arial" panose="020B0604020202020204" pitchFamily="34" charset="0"/>
                        </a:rPr>
                        <a:t>Category 4</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extLst>
                  <a:ext uri="{0D108BD9-81ED-4DB2-BD59-A6C34878D82A}">
                    <a16:rowId xmlns:a16="http://schemas.microsoft.com/office/drawing/2014/main" val="3869371729"/>
                  </a:ext>
                </a:extLst>
              </a:tr>
              <a:tr h="607898">
                <a:tc>
                  <a:txBody>
                    <a:bodyPr/>
                    <a:lstStyle/>
                    <a:p>
                      <a:pPr algn="ctr"/>
                      <a:r>
                        <a:rPr lang="en-US" sz="3200" dirty="0">
                          <a:solidFill>
                            <a:schemeClr val="tx1"/>
                          </a:solidFill>
                          <a:latin typeface="Arial" panose="020B0604020202020204" pitchFamily="34" charset="0"/>
                          <a:cs typeface="Arial" panose="020B0604020202020204" pitchFamily="34" charset="0"/>
                        </a:rPr>
                        <a:t>Category 5</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extLst>
                  <a:ext uri="{0D108BD9-81ED-4DB2-BD59-A6C34878D82A}">
                    <a16:rowId xmlns:a16="http://schemas.microsoft.com/office/drawing/2014/main" val="2007047252"/>
                  </a:ext>
                </a:extLst>
              </a:tr>
              <a:tr h="607898">
                <a:tc>
                  <a:txBody>
                    <a:bodyPr/>
                    <a:lstStyle/>
                    <a:p>
                      <a:pPr algn="ctr"/>
                      <a:r>
                        <a:rPr lang="en-US" sz="3200" dirty="0">
                          <a:solidFill>
                            <a:schemeClr val="tx1"/>
                          </a:solidFill>
                          <a:latin typeface="Arial" panose="020B0604020202020204" pitchFamily="34" charset="0"/>
                          <a:cs typeface="Arial" panose="020B0604020202020204" pitchFamily="34" charset="0"/>
                        </a:rPr>
                        <a:t>Category 6</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extLst>
                  <a:ext uri="{0D108BD9-81ED-4DB2-BD59-A6C34878D82A}">
                    <a16:rowId xmlns:a16="http://schemas.microsoft.com/office/drawing/2014/main" val="3647645303"/>
                  </a:ext>
                </a:extLst>
              </a:tr>
              <a:tr h="607898">
                <a:tc>
                  <a:txBody>
                    <a:bodyPr/>
                    <a:lstStyle/>
                    <a:p>
                      <a:pPr algn="ctr"/>
                      <a:r>
                        <a:rPr lang="en-US" sz="3200" dirty="0">
                          <a:solidFill>
                            <a:schemeClr val="tx1"/>
                          </a:solidFill>
                          <a:latin typeface="Arial" panose="020B0604020202020204" pitchFamily="34" charset="0"/>
                          <a:cs typeface="Arial" panose="020B0604020202020204" pitchFamily="34" charset="0"/>
                        </a:rPr>
                        <a:t>Category 7</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tc>
                  <a:txBody>
                    <a:bodyPr/>
                    <a:lstStyle/>
                    <a:p>
                      <a:pPr algn="ctr"/>
                      <a:r>
                        <a:rPr lang="en-US" sz="3200" dirty="0">
                          <a:solidFill>
                            <a:schemeClr val="tx1"/>
                          </a:solidFill>
                          <a:latin typeface="Arial" panose="020B0604020202020204" pitchFamily="34" charset="0"/>
                          <a:cs typeface="Arial" panose="020B0604020202020204" pitchFamily="34" charset="0"/>
                        </a:rPr>
                        <a:t>X</a:t>
                      </a:r>
                    </a:p>
                  </a:txBody>
                  <a:tcPr anchor="ctr">
                    <a:solidFill>
                      <a:srgbClr val="F3CEEA"/>
                    </a:solidFill>
                  </a:tcPr>
                </a:tc>
                <a:extLst>
                  <a:ext uri="{0D108BD9-81ED-4DB2-BD59-A6C34878D82A}">
                    <a16:rowId xmlns:a16="http://schemas.microsoft.com/office/drawing/2014/main" val="2181442998"/>
                  </a:ext>
                </a:extLst>
              </a:tr>
            </a:tbl>
          </a:graphicData>
        </a:graphic>
      </p:graphicFrame>
      <p:sp>
        <p:nvSpPr>
          <p:cNvPr id="1025" name="TextBox 1024">
            <a:extLst>
              <a:ext uri="{FF2B5EF4-FFF2-40B4-BE49-F238E27FC236}">
                <a16:creationId xmlns:a16="http://schemas.microsoft.com/office/drawing/2014/main" id="{037C9AA9-D87F-E62E-6144-C49F45932BC9}"/>
              </a:ext>
            </a:extLst>
          </p:cNvPr>
          <p:cNvSpPr txBox="1"/>
          <p:nvPr/>
        </p:nvSpPr>
        <p:spPr>
          <a:xfrm>
            <a:off x="31546800" y="18973800"/>
            <a:ext cx="5943600" cy="341632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Use incomplete sentences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Smallest size body text 36</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Keep word count to minimum</a:t>
            </a:r>
          </a:p>
        </p:txBody>
      </p:sp>
      <p:pic>
        <p:nvPicPr>
          <p:cNvPr id="1027" name="Picture 2">
            <a:extLst>
              <a:ext uri="{FF2B5EF4-FFF2-40B4-BE49-F238E27FC236}">
                <a16:creationId xmlns:a16="http://schemas.microsoft.com/office/drawing/2014/main" id="{03D4DD72-BA1D-3FD3-F070-8D9D5B8815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47300" y="3509644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0262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DS Poster" id="{A0F273EF-3DFF-C54B-8D76-0B548DD03A27}" vid="{B2507D35-ABAD-D648-A70B-FCE425C074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5855</TotalTime>
  <Words>349</Words>
  <Application>Microsoft Macintosh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Galindo, Maureen Kelly - (mokelly)</dc:creator>
  <cp:lastModifiedBy>Pilch, Jordan Beatrice Estrada - (pilchj1)</cp:lastModifiedBy>
  <cp:revision>8</cp:revision>
  <dcterms:created xsi:type="dcterms:W3CDTF">2023-07-12T20:44:11Z</dcterms:created>
  <dcterms:modified xsi:type="dcterms:W3CDTF">2024-05-28T22:33:49Z</dcterms:modified>
</cp:coreProperties>
</file>