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65" r:id="rId5"/>
    <p:sldMasterId id="2147483720" r:id="rId6"/>
  </p:sldMasterIdLst>
  <p:notesMasterIdLst>
    <p:notesMasterId r:id="rId8"/>
  </p:notesMasterIdLst>
  <p:handoutMasterIdLst>
    <p:handoutMasterId r:id="rId9"/>
  </p:handoutMasterIdLst>
  <p:sldIdLst>
    <p:sldId id="258" r:id="rId7"/>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7EEAAF0-C5E4-44F1-9E68-BF526197A667}">
          <p14:sldIdLst>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605F00-C2BE-9367-FF70-1D7D3963A254}" name="Kiana Martinez" initials="KM" userId="S::klmartinez@pharmacy.arizona.edu::634b9d05-1216-4b7f-b617-9ebc8b7ecbe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B5C7D9"/>
    <a:srgbClr val="002044"/>
    <a:srgbClr val="000099"/>
    <a:srgbClr val="6C0000"/>
    <a:srgbClr val="341904"/>
    <a:srgbClr val="010612"/>
    <a:srgbClr val="9CB4CC"/>
    <a:srgbClr val="355C7D"/>
    <a:srgbClr val="BCD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0BC46-9D2C-C2D0-5948-13884A3EDA4F}" v="3" dt="2023-07-14T18:15:16.340"/>
    <p1510:client id="{65D86D8C-73DE-BEA2-1B8E-069F481536DE}" v="120" dt="2023-07-14T17:52:29.287"/>
    <p1510:client id="{987CDD5F-DEE3-8732-6964-4CE8B2AA1AA8}" v="116" dt="2023-07-17T17:37:02.630"/>
    <p1510:client id="{B12567CE-5829-A713-B637-100AF0161883}" v="74" dt="2023-07-17T21:21:49.791"/>
    <p1510:client id="{E9E37047-A41B-D747-E068-CC89E4B32392}" v="2" dt="2023-07-14T23:32:20.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211" autoAdjust="0"/>
    <p:restoredTop sz="94059" autoAdjust="0"/>
  </p:normalViewPr>
  <p:slideViewPr>
    <p:cSldViewPr snapToGrid="0">
      <p:cViewPr>
        <p:scale>
          <a:sx n="60" d="100"/>
          <a:sy n="60" d="100"/>
        </p:scale>
        <p:origin x="144" y="-4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B3F6A5-680A-44D2-A67D-1D2B3993FAF8}" type="datetimeFigureOut">
              <a:rPr lang="en-US" smtClean="0"/>
              <a:t>5/28/24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34A8C6-4608-4FF9-9B7F-DA3158850777}" type="slidenum">
              <a:rPr lang="en-US" smtClean="0"/>
              <a:t>‹#›</a:t>
            </a:fld>
            <a:endParaRPr lang="en-US"/>
          </a:p>
        </p:txBody>
      </p:sp>
    </p:spTree>
    <p:extLst>
      <p:ext uri="{BB962C8B-B14F-4D97-AF65-F5344CB8AC3E}">
        <p14:creationId xmlns:p14="http://schemas.microsoft.com/office/powerpoint/2010/main" val="1026962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D7E6D-5AA3-F14C-BDB3-36AA178AB44A}" type="datetimeFigureOut">
              <a:rPr lang="en-US" smtClean="0"/>
              <a:t>5/28/24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75DAE-9935-094A-8773-B89657CE34A2}" type="slidenum">
              <a:rPr lang="en-US" smtClean="0"/>
              <a:t>‹#›</a:t>
            </a:fld>
            <a:endParaRPr lang="en-US"/>
          </a:p>
        </p:txBody>
      </p:sp>
    </p:spTree>
    <p:extLst>
      <p:ext uri="{BB962C8B-B14F-4D97-AF65-F5344CB8AC3E}">
        <p14:creationId xmlns:p14="http://schemas.microsoft.com/office/powerpoint/2010/main" val="2280933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B75DAE-9935-094A-8773-B89657CE34A2}" type="slidenum">
              <a:rPr lang="en-US" smtClean="0"/>
              <a:t>1</a:t>
            </a:fld>
            <a:endParaRPr lang="en-US"/>
          </a:p>
        </p:txBody>
      </p:sp>
    </p:spTree>
    <p:extLst>
      <p:ext uri="{BB962C8B-B14F-4D97-AF65-F5344CB8AC3E}">
        <p14:creationId xmlns:p14="http://schemas.microsoft.com/office/powerpoint/2010/main" val="1403569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38404800" cy="62484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latin typeface="Verdana" panose="020B0604030504040204" pitchFamily="34" charset="0"/>
              <a:ea typeface="Verdana" panose="020B0604030504040204" pitchFamily="34" charset="0"/>
              <a:cs typeface="Verdana" panose="020B0604030504040204" pitchFamily="34" charset="0"/>
            </a:endParaRPr>
          </a:p>
        </p:txBody>
      </p:sp>
      <p:sp>
        <p:nvSpPr>
          <p:cNvPr id="18" name="Text Placeholder 17"/>
          <p:cNvSpPr>
            <a:spLocks noGrp="1"/>
          </p:cNvSpPr>
          <p:nvPr>
            <p:ph type="body" sz="quarter" idx="10" hasCustomPrompt="1"/>
          </p:nvPr>
        </p:nvSpPr>
        <p:spPr>
          <a:xfrm>
            <a:off x="961232" y="1035315"/>
            <a:ext cx="29746774" cy="1606285"/>
          </a:xfrm>
          <a:prstGeom prst="rect">
            <a:avLst/>
          </a:prstGeom>
        </p:spPr>
        <p:txBody>
          <a:bodyPr anchor="ctr"/>
          <a:lstStyle>
            <a:lvl1pPr marL="0" indent="0">
              <a:buNone/>
              <a:defRPr sz="7700"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3pPr marL="3840480" indent="0">
              <a:buNone/>
              <a:defRPr/>
            </a:lvl3pPr>
          </a:lstStyle>
          <a:p>
            <a:pPr lvl="0"/>
            <a:r>
              <a:rPr lang="en-US"/>
              <a:t>Academic Research Poster Template</a:t>
            </a:r>
          </a:p>
        </p:txBody>
      </p:sp>
      <p:pic>
        <p:nvPicPr>
          <p:cNvPr id="12" name="Picture 11">
            <a:extLst>
              <a:ext uri="{FF2B5EF4-FFF2-40B4-BE49-F238E27FC236}">
                <a16:creationId xmlns:a16="http://schemas.microsoft.com/office/drawing/2014/main" id="{D350E49D-284C-C54E-B53C-65383D56B9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231" y="6936454"/>
            <a:ext cx="7073106" cy="1609525"/>
          </a:xfrm>
          <a:prstGeom prst="rect">
            <a:avLst/>
          </a:prstGeom>
        </p:spPr>
      </p:pic>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961232" y="3039270"/>
            <a:ext cx="29746774" cy="1163276"/>
          </a:xfrm>
          <a:prstGeom prst="rect">
            <a:avLst/>
          </a:prstGeom>
        </p:spPr>
        <p:txBody>
          <a:bodyPr anchor="ctr"/>
          <a:lstStyle>
            <a:lvl1pPr marL="0" indent="0">
              <a:buNone/>
              <a:defRPr sz="47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961232" y="4557978"/>
            <a:ext cx="29746774" cy="1099295"/>
          </a:xfrm>
          <a:prstGeom prst="rect">
            <a:avLst/>
          </a:prstGeom>
        </p:spPr>
        <p:txBody>
          <a:bodyPr anchor="ctr"/>
          <a:lstStyle>
            <a:lvl1pPr marL="0" indent="0" algn="l">
              <a:buNone/>
              <a:defRPr sz="31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affiliations</a:t>
            </a:r>
          </a:p>
        </p:txBody>
      </p:sp>
      <p:sp>
        <p:nvSpPr>
          <p:cNvPr id="28" name="Content Placeholder 26">
            <a:extLst>
              <a:ext uri="{FF2B5EF4-FFF2-40B4-BE49-F238E27FC236}">
                <a16:creationId xmlns:a16="http://schemas.microsoft.com/office/drawing/2014/main" id="{975DA8D2-3B2C-0A47-A2AF-CAB9A09DC6A0}"/>
              </a:ext>
            </a:extLst>
          </p:cNvPr>
          <p:cNvSpPr>
            <a:spLocks noGrp="1"/>
          </p:cNvSpPr>
          <p:nvPr>
            <p:ph sz="quarter" idx="17" hasCustomPrompt="1"/>
          </p:nvPr>
        </p:nvSpPr>
        <p:spPr>
          <a:xfrm>
            <a:off x="9923507" y="10447793"/>
            <a:ext cx="8974906" cy="808786"/>
          </a:xfrm>
          <a:prstGeom prst="rect">
            <a:avLst/>
          </a:prstGeom>
        </p:spPr>
        <p:txBody>
          <a:bodyPr anchor="ctr"/>
          <a:lstStyle>
            <a:lvl1pPr marL="0" indent="0" algn="ctr">
              <a:buNone/>
              <a:defRPr lang="en-US" sz="3850" b="1" kern="1200"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31" name="Content Placeholder 30">
            <a:extLst>
              <a:ext uri="{FF2B5EF4-FFF2-40B4-BE49-F238E27FC236}">
                <a16:creationId xmlns:a16="http://schemas.microsoft.com/office/drawing/2014/main" id="{F05FCC55-01CA-ED49-90A1-D600650EFD9E}"/>
              </a:ext>
            </a:extLst>
          </p:cNvPr>
          <p:cNvSpPr>
            <a:spLocks noGrp="1"/>
          </p:cNvSpPr>
          <p:nvPr>
            <p:ph sz="quarter" idx="19" hasCustomPrompt="1"/>
          </p:nvPr>
        </p:nvSpPr>
        <p:spPr>
          <a:xfrm>
            <a:off x="331074" y="11771842"/>
            <a:ext cx="8939050"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2" name="Content Placeholder 26">
            <a:extLst>
              <a:ext uri="{FF2B5EF4-FFF2-40B4-BE49-F238E27FC236}">
                <a16:creationId xmlns:a16="http://schemas.microsoft.com/office/drawing/2014/main" id="{B71A28A8-3E0F-1B43-8A33-BAFE58588D04}"/>
              </a:ext>
            </a:extLst>
          </p:cNvPr>
          <p:cNvSpPr>
            <a:spLocks noGrp="1"/>
          </p:cNvSpPr>
          <p:nvPr>
            <p:ph sz="quarter" idx="20" hasCustomPrompt="1"/>
          </p:nvPr>
        </p:nvSpPr>
        <p:spPr>
          <a:xfrm>
            <a:off x="331074" y="23470367"/>
            <a:ext cx="8939050"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33" name="Content Placeholder 30">
            <a:extLst>
              <a:ext uri="{FF2B5EF4-FFF2-40B4-BE49-F238E27FC236}">
                <a16:creationId xmlns:a16="http://schemas.microsoft.com/office/drawing/2014/main" id="{30457E91-F968-C44E-9ABF-B93A2FB7D1C3}"/>
              </a:ext>
            </a:extLst>
          </p:cNvPr>
          <p:cNvSpPr>
            <a:spLocks noGrp="1"/>
          </p:cNvSpPr>
          <p:nvPr>
            <p:ph sz="quarter" idx="21" hasCustomPrompt="1"/>
          </p:nvPr>
        </p:nvSpPr>
        <p:spPr>
          <a:xfrm>
            <a:off x="331074" y="24794607"/>
            <a:ext cx="8939050"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8" name="Content Placeholder 30">
            <a:extLst>
              <a:ext uri="{FF2B5EF4-FFF2-40B4-BE49-F238E27FC236}">
                <a16:creationId xmlns:a16="http://schemas.microsoft.com/office/drawing/2014/main" id="{50DB73C4-6087-574A-9736-9DE0F9651031}"/>
              </a:ext>
            </a:extLst>
          </p:cNvPr>
          <p:cNvSpPr>
            <a:spLocks noGrp="1"/>
          </p:cNvSpPr>
          <p:nvPr>
            <p:ph sz="quarter" idx="24" hasCustomPrompt="1"/>
          </p:nvPr>
        </p:nvSpPr>
        <p:spPr>
          <a:xfrm>
            <a:off x="9923507" y="30863885"/>
            <a:ext cx="8974906" cy="5113602"/>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1" name="Content Placeholder 30">
            <a:extLst>
              <a:ext uri="{FF2B5EF4-FFF2-40B4-BE49-F238E27FC236}">
                <a16:creationId xmlns:a16="http://schemas.microsoft.com/office/drawing/2014/main" id="{48AF5D59-2F0A-0F47-A700-6341CD67DD89}"/>
              </a:ext>
            </a:extLst>
          </p:cNvPr>
          <p:cNvSpPr>
            <a:spLocks noGrp="1"/>
          </p:cNvSpPr>
          <p:nvPr>
            <p:ph sz="quarter" idx="25" hasCustomPrompt="1"/>
          </p:nvPr>
        </p:nvSpPr>
        <p:spPr>
          <a:xfrm>
            <a:off x="29079496" y="11771842"/>
            <a:ext cx="9032347"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2" name="Content Placeholder 26">
            <a:extLst>
              <a:ext uri="{FF2B5EF4-FFF2-40B4-BE49-F238E27FC236}">
                <a16:creationId xmlns:a16="http://schemas.microsoft.com/office/drawing/2014/main" id="{BBC5A809-1C20-3748-A9F7-780EEF71BD97}"/>
              </a:ext>
            </a:extLst>
          </p:cNvPr>
          <p:cNvSpPr>
            <a:spLocks noGrp="1"/>
          </p:cNvSpPr>
          <p:nvPr>
            <p:ph sz="quarter" idx="26" hasCustomPrompt="1"/>
          </p:nvPr>
        </p:nvSpPr>
        <p:spPr>
          <a:xfrm>
            <a:off x="29079495" y="23469984"/>
            <a:ext cx="9032347"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43" name="Content Placeholder 30">
            <a:extLst>
              <a:ext uri="{FF2B5EF4-FFF2-40B4-BE49-F238E27FC236}">
                <a16:creationId xmlns:a16="http://schemas.microsoft.com/office/drawing/2014/main" id="{ECD4261F-6E5E-0C42-9376-17774B214804}"/>
              </a:ext>
            </a:extLst>
          </p:cNvPr>
          <p:cNvSpPr>
            <a:spLocks noGrp="1"/>
          </p:cNvSpPr>
          <p:nvPr>
            <p:ph sz="quarter" idx="27" hasCustomPrompt="1"/>
          </p:nvPr>
        </p:nvSpPr>
        <p:spPr>
          <a:xfrm>
            <a:off x="29079494" y="24794033"/>
            <a:ext cx="9032347" cy="4193498"/>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4" name="Content Placeholder 26">
            <a:extLst>
              <a:ext uri="{FF2B5EF4-FFF2-40B4-BE49-F238E27FC236}">
                <a16:creationId xmlns:a16="http://schemas.microsoft.com/office/drawing/2014/main" id="{E9D81A16-E8BE-C744-AEF4-310446CA5AD9}"/>
              </a:ext>
            </a:extLst>
          </p:cNvPr>
          <p:cNvSpPr>
            <a:spLocks noGrp="1"/>
          </p:cNvSpPr>
          <p:nvPr>
            <p:ph sz="quarter" idx="28" hasCustomPrompt="1"/>
          </p:nvPr>
        </p:nvSpPr>
        <p:spPr>
          <a:xfrm>
            <a:off x="29079494" y="29502794"/>
            <a:ext cx="9032347"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45" name="Content Placeholder 30">
            <a:extLst>
              <a:ext uri="{FF2B5EF4-FFF2-40B4-BE49-F238E27FC236}">
                <a16:creationId xmlns:a16="http://schemas.microsoft.com/office/drawing/2014/main" id="{629670B4-48BD-A84E-9804-F73FBE7DB18E}"/>
              </a:ext>
            </a:extLst>
          </p:cNvPr>
          <p:cNvSpPr>
            <a:spLocks noGrp="1"/>
          </p:cNvSpPr>
          <p:nvPr>
            <p:ph sz="quarter" idx="29" hasCustomPrompt="1"/>
          </p:nvPr>
        </p:nvSpPr>
        <p:spPr>
          <a:xfrm>
            <a:off x="29079493" y="30863885"/>
            <a:ext cx="9032347" cy="5113602"/>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0" name="Content Placeholder 26">
            <a:extLst>
              <a:ext uri="{FF2B5EF4-FFF2-40B4-BE49-F238E27FC236}">
                <a16:creationId xmlns:a16="http://schemas.microsoft.com/office/drawing/2014/main" id="{904C4B89-60DA-3041-BC97-4E99A1BE4198}"/>
              </a:ext>
            </a:extLst>
          </p:cNvPr>
          <p:cNvSpPr>
            <a:spLocks noGrp="1"/>
          </p:cNvSpPr>
          <p:nvPr>
            <p:ph sz="quarter" idx="33" hasCustomPrompt="1"/>
          </p:nvPr>
        </p:nvSpPr>
        <p:spPr>
          <a:xfrm>
            <a:off x="19551647" y="10447793"/>
            <a:ext cx="8974906"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39" name="Content Placeholder 30">
            <a:extLst>
              <a:ext uri="{FF2B5EF4-FFF2-40B4-BE49-F238E27FC236}">
                <a16:creationId xmlns:a16="http://schemas.microsoft.com/office/drawing/2014/main" id="{61F5B2CB-FDBF-8B4A-8965-22E9976855A8}"/>
              </a:ext>
            </a:extLst>
          </p:cNvPr>
          <p:cNvSpPr>
            <a:spLocks noGrp="1"/>
          </p:cNvSpPr>
          <p:nvPr>
            <p:ph sz="quarter" idx="36" hasCustomPrompt="1"/>
          </p:nvPr>
        </p:nvSpPr>
        <p:spPr>
          <a:xfrm>
            <a:off x="19551646" y="30863884"/>
            <a:ext cx="8974906" cy="5113602"/>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60" name="Content Placeholder 26">
            <a:extLst>
              <a:ext uri="{FF2B5EF4-FFF2-40B4-BE49-F238E27FC236}">
                <a16:creationId xmlns:a16="http://schemas.microsoft.com/office/drawing/2014/main" id="{3326FEBE-019A-3B48-84D2-4F8BB79778AA}"/>
              </a:ext>
            </a:extLst>
          </p:cNvPr>
          <p:cNvSpPr>
            <a:spLocks noGrp="1"/>
          </p:cNvSpPr>
          <p:nvPr>
            <p:ph sz="quarter" idx="37" hasCustomPrompt="1"/>
          </p:nvPr>
        </p:nvSpPr>
        <p:spPr>
          <a:xfrm>
            <a:off x="295218" y="10447792"/>
            <a:ext cx="8974906"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62" name="Content Placeholder 26">
            <a:extLst>
              <a:ext uri="{FF2B5EF4-FFF2-40B4-BE49-F238E27FC236}">
                <a16:creationId xmlns:a16="http://schemas.microsoft.com/office/drawing/2014/main" id="{CCBAFB0D-B1A5-DD41-98D3-6D09FCEC770C}"/>
              </a:ext>
            </a:extLst>
          </p:cNvPr>
          <p:cNvSpPr>
            <a:spLocks noGrp="1"/>
          </p:cNvSpPr>
          <p:nvPr>
            <p:ph sz="quarter" idx="38" hasCustomPrompt="1"/>
          </p:nvPr>
        </p:nvSpPr>
        <p:spPr>
          <a:xfrm>
            <a:off x="29136934" y="10480100"/>
            <a:ext cx="8974906" cy="808786"/>
          </a:xfrm>
          <a:prstGeom prst="rect">
            <a:avLst/>
          </a:prstGeom>
        </p:spPr>
        <p:txBody>
          <a:bodyPr anchor="ctr"/>
          <a:lstStyle>
            <a:lvl1pPr>
              <a:defRPr lang="en-US" sz="3850"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a:t>Click to add header</a:t>
            </a:r>
          </a:p>
        </p:txBody>
      </p:sp>
      <p:sp>
        <p:nvSpPr>
          <p:cNvPr id="51" name="Freeform 50"/>
          <p:cNvSpPr/>
          <p:nvPr userDrawn="1"/>
        </p:nvSpPr>
        <p:spPr bwMode="auto">
          <a:xfrm>
            <a:off x="31487070" y="-488410"/>
            <a:ext cx="5238827" cy="1050288"/>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00050" tIns="400050" rIns="400050" bIns="400050">
            <a:spAutoFit/>
          </a:bodyPr>
          <a:lstStyle/>
          <a:p>
            <a:pPr defTabSz="3840758" eaLnBrk="1" hangingPunct="1">
              <a:defRPr/>
            </a:pPr>
            <a:endParaRPr lang="en-US" sz="1575">
              <a:latin typeface="Arial Narrow" pitchFamily="61" charset="0"/>
            </a:endParaRPr>
          </a:p>
        </p:txBody>
      </p:sp>
      <p:pic>
        <p:nvPicPr>
          <p:cNvPr id="52" name="Picture 51" descr="Pharmacy_Full Colo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129618" y="1036175"/>
            <a:ext cx="3953732" cy="3955854"/>
          </a:xfrm>
          <a:prstGeom prst="rect">
            <a:avLst/>
          </a:prstGeom>
        </p:spPr>
      </p:pic>
      <p:sp>
        <p:nvSpPr>
          <p:cNvPr id="53" name="Freeform 52"/>
          <p:cNvSpPr/>
          <p:nvPr userDrawn="1"/>
        </p:nvSpPr>
        <p:spPr bwMode="auto">
          <a:xfrm>
            <a:off x="31495404" y="-477297"/>
            <a:ext cx="5238827" cy="1050288"/>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00050" tIns="400050" rIns="400050" bIns="400050">
            <a:spAutoFit/>
          </a:bodyPr>
          <a:lstStyle/>
          <a:p>
            <a:pPr defTabSz="3840758" eaLnBrk="1" hangingPunct="1">
              <a:defRPr/>
            </a:pPr>
            <a:endParaRPr lang="en-US" sz="1575">
              <a:latin typeface="Arial Narrow" pitchFamily="61" charset="0"/>
            </a:endParaRPr>
          </a:p>
        </p:txBody>
      </p:sp>
      <p:pic>
        <p:nvPicPr>
          <p:cNvPr id="57" name="Picture 56" descr="Pharmacy_Full Colo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137953" y="1047288"/>
            <a:ext cx="3953732" cy="3955854"/>
          </a:xfrm>
          <a:prstGeom prst="rect">
            <a:avLst/>
          </a:prstGeom>
        </p:spPr>
      </p:pic>
      <p:sp>
        <p:nvSpPr>
          <p:cNvPr id="49" name="Content Placeholder 30">
            <a:extLst>
              <a:ext uri="{FF2B5EF4-FFF2-40B4-BE49-F238E27FC236}">
                <a16:creationId xmlns:a16="http://schemas.microsoft.com/office/drawing/2014/main" id="{F05FCC55-01CA-ED49-90A1-D600650EFD9E}"/>
              </a:ext>
            </a:extLst>
          </p:cNvPr>
          <p:cNvSpPr>
            <a:spLocks noGrp="1"/>
          </p:cNvSpPr>
          <p:nvPr>
            <p:ph sz="quarter" idx="39" hasCustomPrompt="1"/>
          </p:nvPr>
        </p:nvSpPr>
        <p:spPr>
          <a:xfrm>
            <a:off x="9923508" y="11949642"/>
            <a:ext cx="8939050" cy="9291254"/>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54" name="Content Placeholder 30">
            <a:extLst>
              <a:ext uri="{FF2B5EF4-FFF2-40B4-BE49-F238E27FC236}">
                <a16:creationId xmlns:a16="http://schemas.microsoft.com/office/drawing/2014/main" id="{F05FCC55-01CA-ED49-90A1-D600650EFD9E}"/>
              </a:ext>
            </a:extLst>
          </p:cNvPr>
          <p:cNvSpPr>
            <a:spLocks noGrp="1"/>
          </p:cNvSpPr>
          <p:nvPr>
            <p:ph sz="quarter" idx="41" hasCustomPrompt="1"/>
          </p:nvPr>
        </p:nvSpPr>
        <p:spPr>
          <a:xfrm>
            <a:off x="9902213" y="21957702"/>
            <a:ext cx="8996200" cy="8353878"/>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56" name="Content Placeholder 30">
            <a:extLst>
              <a:ext uri="{FF2B5EF4-FFF2-40B4-BE49-F238E27FC236}">
                <a16:creationId xmlns:a16="http://schemas.microsoft.com/office/drawing/2014/main" id="{F05FCC55-01CA-ED49-90A1-D600650EFD9E}"/>
              </a:ext>
            </a:extLst>
          </p:cNvPr>
          <p:cNvSpPr>
            <a:spLocks noGrp="1"/>
          </p:cNvSpPr>
          <p:nvPr>
            <p:ph sz="quarter" idx="42" hasCustomPrompt="1"/>
          </p:nvPr>
        </p:nvSpPr>
        <p:spPr>
          <a:xfrm>
            <a:off x="19551646" y="11949642"/>
            <a:ext cx="8939050" cy="9291254"/>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58" name="Content Placeholder 30">
            <a:extLst>
              <a:ext uri="{FF2B5EF4-FFF2-40B4-BE49-F238E27FC236}">
                <a16:creationId xmlns:a16="http://schemas.microsoft.com/office/drawing/2014/main" id="{F05FCC55-01CA-ED49-90A1-D600650EFD9E}"/>
              </a:ext>
            </a:extLst>
          </p:cNvPr>
          <p:cNvSpPr>
            <a:spLocks noGrp="1"/>
          </p:cNvSpPr>
          <p:nvPr>
            <p:ph sz="quarter" idx="43" hasCustomPrompt="1"/>
          </p:nvPr>
        </p:nvSpPr>
        <p:spPr>
          <a:xfrm>
            <a:off x="19530352" y="21957702"/>
            <a:ext cx="8996200" cy="8353878"/>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4" name="Picture Placeholder 13"/>
          <p:cNvSpPr>
            <a:spLocks noGrp="1"/>
          </p:cNvSpPr>
          <p:nvPr>
            <p:ph type="pic" sz="quarter" idx="44" hasCustomPrompt="1"/>
          </p:nvPr>
        </p:nvSpPr>
        <p:spPr>
          <a:xfrm>
            <a:off x="16402050" y="6559922"/>
            <a:ext cx="5600700" cy="2485013"/>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
        <p:nvSpPr>
          <p:cNvPr id="35" name="Picture Placeholder 13"/>
          <p:cNvSpPr>
            <a:spLocks noGrp="1"/>
          </p:cNvSpPr>
          <p:nvPr>
            <p:ph type="pic" sz="quarter" idx="45" hasCustomPrompt="1"/>
          </p:nvPr>
        </p:nvSpPr>
        <p:spPr>
          <a:xfrm>
            <a:off x="23769017" y="6529297"/>
            <a:ext cx="5600700" cy="2508850"/>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
        <p:nvSpPr>
          <p:cNvPr id="36" name="Picture Placeholder 13"/>
          <p:cNvSpPr>
            <a:spLocks noGrp="1"/>
          </p:cNvSpPr>
          <p:nvPr>
            <p:ph type="pic" sz="quarter" idx="46" hasCustomPrompt="1"/>
          </p:nvPr>
        </p:nvSpPr>
        <p:spPr>
          <a:xfrm>
            <a:off x="9035083" y="6559922"/>
            <a:ext cx="5600700" cy="2485013"/>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Tree>
    <p:extLst>
      <p:ext uri="{BB962C8B-B14F-4D97-AF65-F5344CB8AC3E}">
        <p14:creationId xmlns:p14="http://schemas.microsoft.com/office/powerpoint/2010/main" val="94243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5111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212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5346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77703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38404800" cy="62484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solidFill>
                <a:srgbClr val="002044"/>
              </a:solidFill>
            </a:endParaRPr>
          </a:p>
        </p:txBody>
      </p:sp>
      <p:grpSp>
        <p:nvGrpSpPr>
          <p:cNvPr id="10" name="Group 9"/>
          <p:cNvGrpSpPr/>
          <p:nvPr userDrawn="1"/>
        </p:nvGrpSpPr>
        <p:grpSpPr>
          <a:xfrm>
            <a:off x="31487070" y="-488409"/>
            <a:ext cx="5238827" cy="5480439"/>
            <a:chOff x="35985222" y="-418637"/>
            <a:chExt cx="5987231" cy="4697519"/>
          </a:xfrm>
          <a:effectLst>
            <a:glow>
              <a:schemeClr val="accent1">
                <a:alpha val="40000"/>
              </a:schemeClr>
            </a:glow>
            <a:outerShdw sx="1000" sy="1000" algn="tl" rotWithShape="0">
              <a:prstClr val="black"/>
            </a:outerShdw>
            <a:reflection stA="45000" endPos="0" dist="50800" dir="5400000" sy="-100000" algn="bl" rotWithShape="0"/>
          </a:effectLst>
        </p:grpSpPr>
        <p:sp>
          <p:nvSpPr>
            <p:cNvPr id="7" name="Freeform 6"/>
            <p:cNvSpPr/>
            <p:nvPr userDrawn="1"/>
          </p:nvSpPr>
          <p:spPr bwMode="auto">
            <a:xfrm>
              <a:off x="35985222" y="-418637"/>
              <a:ext cx="5987231" cy="999175"/>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3840758" eaLnBrk="1" hangingPunct="1">
                <a:defRPr/>
              </a:pPr>
              <a:endParaRPr lang="en-US" sz="1575">
                <a:latin typeface="Arial Narrow" pitchFamily="61" charset="0"/>
              </a:endParaRPr>
            </a:p>
          </p:txBody>
        </p:sp>
        <p:pic>
          <p:nvPicPr>
            <p:cNvPr id="8" name="Picture 7" descr="Pharmacy_Full 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sp>
        <p:nvSpPr>
          <p:cNvPr id="18" name="Text Placeholder 17"/>
          <p:cNvSpPr>
            <a:spLocks noGrp="1"/>
          </p:cNvSpPr>
          <p:nvPr>
            <p:ph type="body" sz="quarter" idx="10" hasCustomPrompt="1"/>
          </p:nvPr>
        </p:nvSpPr>
        <p:spPr>
          <a:xfrm>
            <a:off x="961232" y="1035315"/>
            <a:ext cx="29746774" cy="1606285"/>
          </a:xfrm>
          <a:prstGeom prst="rect">
            <a:avLst/>
          </a:prstGeom>
        </p:spPr>
        <p:txBody>
          <a:bodyPr anchor="ctr"/>
          <a:lstStyle>
            <a:lvl1pPr marL="0" indent="0">
              <a:buNone/>
              <a:defRPr sz="7700" baseline="0">
                <a:solidFill>
                  <a:schemeClr val="bg1"/>
                </a:solidFill>
                <a:latin typeface="Verdana" panose="020B0604030504040204" pitchFamily="34" charset="0"/>
                <a:ea typeface="Verdana" panose="020B0604030504040204" pitchFamily="34" charset="0"/>
              </a:defRPr>
            </a:lvl1pPr>
            <a:lvl3pPr marL="3840480" indent="0">
              <a:buNone/>
              <a:defRPr/>
            </a:lvl3pPr>
          </a:lstStyle>
          <a:p>
            <a:pPr lvl="0"/>
            <a:r>
              <a:rPr lang="en-US"/>
              <a:t>Academic Research Poster Template</a:t>
            </a:r>
          </a:p>
        </p:txBody>
      </p:sp>
      <p:sp>
        <p:nvSpPr>
          <p:cNvPr id="27" name="Content Placeholder 26">
            <a:extLst>
              <a:ext uri="{FF2B5EF4-FFF2-40B4-BE49-F238E27FC236}">
                <a16:creationId xmlns:a16="http://schemas.microsoft.com/office/drawing/2014/main" id="{A13E81D2-100A-3045-8450-025DF654DC7E}"/>
              </a:ext>
            </a:extLst>
          </p:cNvPr>
          <p:cNvSpPr>
            <a:spLocks noGrp="1"/>
          </p:cNvSpPr>
          <p:nvPr>
            <p:ph sz="quarter" idx="16" hasCustomPrompt="1"/>
          </p:nvPr>
        </p:nvSpPr>
        <p:spPr>
          <a:xfrm>
            <a:off x="331076" y="10447793"/>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31" name="Content Placeholder 30">
            <a:extLst>
              <a:ext uri="{FF2B5EF4-FFF2-40B4-BE49-F238E27FC236}">
                <a16:creationId xmlns:a16="http://schemas.microsoft.com/office/drawing/2014/main" id="{F05FCC55-01CA-ED49-90A1-D600650EFD9E}"/>
              </a:ext>
            </a:extLst>
          </p:cNvPr>
          <p:cNvSpPr>
            <a:spLocks noGrp="1"/>
          </p:cNvSpPr>
          <p:nvPr>
            <p:ph sz="quarter" idx="19" hasCustomPrompt="1"/>
          </p:nvPr>
        </p:nvSpPr>
        <p:spPr>
          <a:xfrm>
            <a:off x="331075" y="11772034"/>
            <a:ext cx="12139928"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3" name="Content Placeholder 30">
            <a:extLst>
              <a:ext uri="{FF2B5EF4-FFF2-40B4-BE49-F238E27FC236}">
                <a16:creationId xmlns:a16="http://schemas.microsoft.com/office/drawing/2014/main" id="{30457E91-F968-C44E-9ABF-B93A2FB7D1C3}"/>
              </a:ext>
            </a:extLst>
          </p:cNvPr>
          <p:cNvSpPr>
            <a:spLocks noGrp="1"/>
          </p:cNvSpPr>
          <p:nvPr>
            <p:ph sz="quarter" idx="21" hasCustomPrompt="1"/>
          </p:nvPr>
        </p:nvSpPr>
        <p:spPr>
          <a:xfrm>
            <a:off x="331074" y="24794607"/>
            <a:ext cx="12139928"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8" name="Content Placeholder 30">
            <a:extLst>
              <a:ext uri="{FF2B5EF4-FFF2-40B4-BE49-F238E27FC236}">
                <a16:creationId xmlns:a16="http://schemas.microsoft.com/office/drawing/2014/main" id="{50DB73C4-6087-574A-9736-9DE0F9651031}"/>
              </a:ext>
            </a:extLst>
          </p:cNvPr>
          <p:cNvSpPr>
            <a:spLocks noGrp="1"/>
          </p:cNvSpPr>
          <p:nvPr>
            <p:ph sz="quarter" idx="24" hasCustomPrompt="1"/>
          </p:nvPr>
        </p:nvSpPr>
        <p:spPr>
          <a:xfrm>
            <a:off x="13151496" y="30863885"/>
            <a:ext cx="12139928" cy="5113602"/>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1" name="Content Placeholder 30">
            <a:extLst>
              <a:ext uri="{FF2B5EF4-FFF2-40B4-BE49-F238E27FC236}">
                <a16:creationId xmlns:a16="http://schemas.microsoft.com/office/drawing/2014/main" id="{48AF5D59-2F0A-0F47-A700-6341CD67DD89}"/>
              </a:ext>
            </a:extLst>
          </p:cNvPr>
          <p:cNvSpPr>
            <a:spLocks noGrp="1"/>
          </p:cNvSpPr>
          <p:nvPr>
            <p:ph sz="quarter" idx="25" hasCustomPrompt="1"/>
          </p:nvPr>
        </p:nvSpPr>
        <p:spPr>
          <a:xfrm>
            <a:off x="25971916" y="11771842"/>
            <a:ext cx="12139928" cy="11182879"/>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3" name="Content Placeholder 30">
            <a:extLst>
              <a:ext uri="{FF2B5EF4-FFF2-40B4-BE49-F238E27FC236}">
                <a16:creationId xmlns:a16="http://schemas.microsoft.com/office/drawing/2014/main" id="{ECD4261F-6E5E-0C42-9376-17774B214804}"/>
              </a:ext>
            </a:extLst>
          </p:cNvPr>
          <p:cNvSpPr>
            <a:spLocks noGrp="1"/>
          </p:cNvSpPr>
          <p:nvPr>
            <p:ph sz="quarter" idx="27" hasCustomPrompt="1"/>
          </p:nvPr>
        </p:nvSpPr>
        <p:spPr>
          <a:xfrm>
            <a:off x="25971914" y="24794033"/>
            <a:ext cx="12139928" cy="4193498"/>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45" name="Content Placeholder 30">
            <a:extLst>
              <a:ext uri="{FF2B5EF4-FFF2-40B4-BE49-F238E27FC236}">
                <a16:creationId xmlns:a16="http://schemas.microsoft.com/office/drawing/2014/main" id="{629670B4-48BD-A84E-9804-F73FBE7DB18E}"/>
              </a:ext>
            </a:extLst>
          </p:cNvPr>
          <p:cNvSpPr>
            <a:spLocks noGrp="1"/>
          </p:cNvSpPr>
          <p:nvPr>
            <p:ph sz="quarter" idx="29" hasCustomPrompt="1"/>
          </p:nvPr>
        </p:nvSpPr>
        <p:spPr>
          <a:xfrm>
            <a:off x="25971912" y="30863885"/>
            <a:ext cx="12139928" cy="5113602"/>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0" name="Content Placeholder 30">
            <a:extLst>
              <a:ext uri="{FF2B5EF4-FFF2-40B4-BE49-F238E27FC236}">
                <a16:creationId xmlns:a16="http://schemas.microsoft.com/office/drawing/2014/main" id="{F05FCC55-01CA-ED49-90A1-D600650EFD9E}"/>
              </a:ext>
            </a:extLst>
          </p:cNvPr>
          <p:cNvSpPr>
            <a:spLocks noGrp="1"/>
          </p:cNvSpPr>
          <p:nvPr>
            <p:ph sz="quarter" idx="36" hasCustomPrompt="1"/>
          </p:nvPr>
        </p:nvSpPr>
        <p:spPr>
          <a:xfrm>
            <a:off x="13151496" y="11824120"/>
            <a:ext cx="12139928" cy="8292680"/>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4" name="Content Placeholder 30">
            <a:extLst>
              <a:ext uri="{FF2B5EF4-FFF2-40B4-BE49-F238E27FC236}">
                <a16:creationId xmlns:a16="http://schemas.microsoft.com/office/drawing/2014/main" id="{F05FCC55-01CA-ED49-90A1-D600650EFD9E}"/>
              </a:ext>
            </a:extLst>
          </p:cNvPr>
          <p:cNvSpPr>
            <a:spLocks noGrp="1"/>
          </p:cNvSpPr>
          <p:nvPr>
            <p:ph sz="quarter" idx="37" hasCustomPrompt="1"/>
          </p:nvPr>
        </p:nvSpPr>
        <p:spPr>
          <a:xfrm>
            <a:off x="13151496" y="20886803"/>
            <a:ext cx="12139928" cy="9207080"/>
          </a:xfrm>
          <a:prstGeom prst="rect">
            <a:avLst/>
          </a:prstGeom>
        </p:spPr>
        <p:txBody>
          <a:bodyPr/>
          <a:lstStyle>
            <a:lvl1pPr marL="0" indent="0">
              <a:buNone/>
              <a:defRPr sz="3150">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text</a:t>
            </a:r>
          </a:p>
        </p:txBody>
      </p:sp>
      <p:sp>
        <p:nvSpPr>
          <p:cNvPr id="35" name="Content Placeholder 26">
            <a:extLst>
              <a:ext uri="{FF2B5EF4-FFF2-40B4-BE49-F238E27FC236}">
                <a16:creationId xmlns:a16="http://schemas.microsoft.com/office/drawing/2014/main" id="{A13E81D2-100A-3045-8450-025DF654DC7E}"/>
              </a:ext>
            </a:extLst>
          </p:cNvPr>
          <p:cNvSpPr>
            <a:spLocks noGrp="1"/>
          </p:cNvSpPr>
          <p:nvPr>
            <p:ph sz="quarter" idx="38" hasCustomPrompt="1"/>
          </p:nvPr>
        </p:nvSpPr>
        <p:spPr>
          <a:xfrm>
            <a:off x="13151496" y="10459768"/>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36" name="Content Placeholder 26">
            <a:extLst>
              <a:ext uri="{FF2B5EF4-FFF2-40B4-BE49-F238E27FC236}">
                <a16:creationId xmlns:a16="http://schemas.microsoft.com/office/drawing/2014/main" id="{A13E81D2-100A-3045-8450-025DF654DC7E}"/>
              </a:ext>
            </a:extLst>
          </p:cNvPr>
          <p:cNvSpPr>
            <a:spLocks noGrp="1"/>
          </p:cNvSpPr>
          <p:nvPr>
            <p:ph sz="quarter" idx="39" hasCustomPrompt="1"/>
          </p:nvPr>
        </p:nvSpPr>
        <p:spPr>
          <a:xfrm>
            <a:off x="331073" y="23469984"/>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37" name="Content Placeholder 26">
            <a:extLst>
              <a:ext uri="{FF2B5EF4-FFF2-40B4-BE49-F238E27FC236}">
                <a16:creationId xmlns:a16="http://schemas.microsoft.com/office/drawing/2014/main" id="{A13E81D2-100A-3045-8450-025DF654DC7E}"/>
              </a:ext>
            </a:extLst>
          </p:cNvPr>
          <p:cNvSpPr>
            <a:spLocks noGrp="1"/>
          </p:cNvSpPr>
          <p:nvPr>
            <p:ph sz="quarter" idx="40" hasCustomPrompt="1"/>
          </p:nvPr>
        </p:nvSpPr>
        <p:spPr>
          <a:xfrm>
            <a:off x="25971912" y="10495310"/>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39" name="Content Placeholder 26">
            <a:extLst>
              <a:ext uri="{FF2B5EF4-FFF2-40B4-BE49-F238E27FC236}">
                <a16:creationId xmlns:a16="http://schemas.microsoft.com/office/drawing/2014/main" id="{A13E81D2-100A-3045-8450-025DF654DC7E}"/>
              </a:ext>
            </a:extLst>
          </p:cNvPr>
          <p:cNvSpPr>
            <a:spLocks noGrp="1"/>
          </p:cNvSpPr>
          <p:nvPr>
            <p:ph sz="quarter" idx="41" hasCustomPrompt="1"/>
          </p:nvPr>
        </p:nvSpPr>
        <p:spPr>
          <a:xfrm>
            <a:off x="25971911" y="23469984"/>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40" name="Content Placeholder 26">
            <a:extLst>
              <a:ext uri="{FF2B5EF4-FFF2-40B4-BE49-F238E27FC236}">
                <a16:creationId xmlns:a16="http://schemas.microsoft.com/office/drawing/2014/main" id="{A13E81D2-100A-3045-8450-025DF654DC7E}"/>
              </a:ext>
            </a:extLst>
          </p:cNvPr>
          <p:cNvSpPr>
            <a:spLocks noGrp="1"/>
          </p:cNvSpPr>
          <p:nvPr>
            <p:ph sz="quarter" idx="42" hasCustomPrompt="1"/>
          </p:nvPr>
        </p:nvSpPr>
        <p:spPr>
          <a:xfrm>
            <a:off x="25971910" y="29521315"/>
            <a:ext cx="12139928" cy="808786"/>
          </a:xfrm>
          <a:prstGeom prst="rect">
            <a:avLst/>
          </a:prstGeom>
        </p:spPr>
        <p:txBody>
          <a:bodyPr anchor="ctr"/>
          <a:lstStyle>
            <a:lvl1pPr marL="0" indent="0" algn="ctr">
              <a:buNone/>
              <a:defRPr sz="3850"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header</a:t>
            </a:r>
          </a:p>
        </p:txBody>
      </p:sp>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961232" y="3039270"/>
            <a:ext cx="29746774" cy="1163276"/>
          </a:xfrm>
          <a:prstGeom prst="rect">
            <a:avLst/>
          </a:prstGeom>
        </p:spPr>
        <p:txBody>
          <a:bodyPr anchor="ctr"/>
          <a:lstStyle>
            <a:lvl1pPr marL="0" indent="0">
              <a:buNone/>
              <a:defRPr sz="47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961232" y="4557978"/>
            <a:ext cx="29746774" cy="1099295"/>
          </a:xfrm>
          <a:prstGeom prst="rect">
            <a:avLst/>
          </a:prstGeom>
        </p:spPr>
        <p:txBody>
          <a:bodyPr anchor="ctr"/>
          <a:lstStyle>
            <a:lvl1pPr marL="0" indent="0" algn="l">
              <a:buNone/>
              <a:defRPr sz="31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affiliations</a:t>
            </a:r>
          </a:p>
        </p:txBody>
      </p:sp>
      <p:sp>
        <p:nvSpPr>
          <p:cNvPr id="28" name="Picture Placeholder 13"/>
          <p:cNvSpPr>
            <a:spLocks noGrp="1"/>
          </p:cNvSpPr>
          <p:nvPr>
            <p:ph type="pic" sz="quarter" idx="44" hasCustomPrompt="1"/>
          </p:nvPr>
        </p:nvSpPr>
        <p:spPr>
          <a:xfrm>
            <a:off x="16402050" y="6559922"/>
            <a:ext cx="5600700" cy="2485013"/>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
        <p:nvSpPr>
          <p:cNvPr id="29" name="Picture Placeholder 13"/>
          <p:cNvSpPr>
            <a:spLocks noGrp="1"/>
          </p:cNvSpPr>
          <p:nvPr>
            <p:ph type="pic" sz="quarter" idx="45" hasCustomPrompt="1"/>
          </p:nvPr>
        </p:nvSpPr>
        <p:spPr>
          <a:xfrm>
            <a:off x="23769017" y="6529297"/>
            <a:ext cx="5600700" cy="2508850"/>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pic>
        <p:nvPicPr>
          <p:cNvPr id="3" name="Picture 2" descr="A picture containing text, sign, outdoor&#10;&#10;Description automatically generated">
            <a:extLst>
              <a:ext uri="{FF2B5EF4-FFF2-40B4-BE49-F238E27FC236}">
                <a16:creationId xmlns:a16="http://schemas.microsoft.com/office/drawing/2014/main" id="{99F2E541-C878-4378-A2EA-4E69CF2B69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2951" y="7087969"/>
            <a:ext cx="7034213" cy="2000250"/>
          </a:xfrm>
          <a:prstGeom prst="rect">
            <a:avLst/>
          </a:prstGeom>
        </p:spPr>
      </p:pic>
    </p:spTree>
    <p:extLst>
      <p:ext uri="{BB962C8B-B14F-4D97-AF65-F5344CB8AC3E}">
        <p14:creationId xmlns:p14="http://schemas.microsoft.com/office/powerpoint/2010/main" val="152149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38404800" cy="62484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solidFill>
                <a:srgbClr val="002044"/>
              </a:solidFill>
            </a:endParaRPr>
          </a:p>
        </p:txBody>
      </p:sp>
      <p:grpSp>
        <p:nvGrpSpPr>
          <p:cNvPr id="10" name="Group 9"/>
          <p:cNvGrpSpPr/>
          <p:nvPr userDrawn="1"/>
        </p:nvGrpSpPr>
        <p:grpSpPr>
          <a:xfrm>
            <a:off x="31487070" y="-488409"/>
            <a:ext cx="5238827" cy="5480439"/>
            <a:chOff x="35985222" y="-418637"/>
            <a:chExt cx="5987231" cy="4697519"/>
          </a:xfrm>
          <a:effectLst>
            <a:glow>
              <a:schemeClr val="accent1">
                <a:alpha val="40000"/>
              </a:schemeClr>
            </a:glow>
            <a:outerShdw sx="1000" sy="1000" algn="tl" rotWithShape="0">
              <a:prstClr val="black"/>
            </a:outerShdw>
            <a:reflection stA="45000" endPos="0" dist="50800" dir="5400000" sy="-100000" algn="bl" rotWithShape="0"/>
          </a:effectLst>
        </p:grpSpPr>
        <p:sp>
          <p:nvSpPr>
            <p:cNvPr id="7" name="Freeform 6"/>
            <p:cNvSpPr/>
            <p:nvPr userDrawn="1"/>
          </p:nvSpPr>
          <p:spPr bwMode="auto">
            <a:xfrm>
              <a:off x="35985222" y="-418637"/>
              <a:ext cx="5987231" cy="999175"/>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3840758" eaLnBrk="1" hangingPunct="1">
                <a:defRPr/>
              </a:pPr>
              <a:endParaRPr lang="en-US" sz="1575">
                <a:latin typeface="Arial Narrow" pitchFamily="61" charset="0"/>
              </a:endParaRPr>
            </a:p>
          </p:txBody>
        </p:sp>
        <p:pic>
          <p:nvPicPr>
            <p:cNvPr id="8" name="Picture 7" descr="Pharmacy_Full 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sp>
        <p:nvSpPr>
          <p:cNvPr id="18" name="Text Placeholder 17"/>
          <p:cNvSpPr>
            <a:spLocks noGrp="1"/>
          </p:cNvSpPr>
          <p:nvPr>
            <p:ph type="body" sz="quarter" idx="10" hasCustomPrompt="1"/>
          </p:nvPr>
        </p:nvSpPr>
        <p:spPr>
          <a:xfrm>
            <a:off x="961232" y="1035315"/>
            <a:ext cx="29746774" cy="1606285"/>
          </a:xfrm>
          <a:prstGeom prst="rect">
            <a:avLst/>
          </a:prstGeom>
        </p:spPr>
        <p:txBody>
          <a:bodyPr anchor="ctr"/>
          <a:lstStyle>
            <a:lvl1pPr marL="0" indent="0">
              <a:buNone/>
              <a:defRPr sz="7700" baseline="0">
                <a:solidFill>
                  <a:schemeClr val="bg1"/>
                </a:solidFill>
                <a:latin typeface="Verdana" panose="020B0604030504040204" pitchFamily="34" charset="0"/>
                <a:ea typeface="Verdana" panose="020B0604030504040204" pitchFamily="34" charset="0"/>
              </a:defRPr>
            </a:lvl1pPr>
            <a:lvl3pPr marL="3840480" indent="0">
              <a:buNone/>
              <a:defRPr/>
            </a:lvl3pPr>
          </a:lstStyle>
          <a:p>
            <a:pPr lvl="0"/>
            <a:r>
              <a:rPr lang="en-US"/>
              <a:t>Academic Research Poster Template</a:t>
            </a:r>
          </a:p>
        </p:txBody>
      </p:sp>
      <p:pic>
        <p:nvPicPr>
          <p:cNvPr id="12" name="Picture 11">
            <a:extLst>
              <a:ext uri="{FF2B5EF4-FFF2-40B4-BE49-F238E27FC236}">
                <a16:creationId xmlns:a16="http://schemas.microsoft.com/office/drawing/2014/main" id="{D350E49D-284C-C54E-B53C-65383D56B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231" y="6936454"/>
            <a:ext cx="7073106" cy="1609525"/>
          </a:xfrm>
          <a:prstGeom prst="rect">
            <a:avLst/>
          </a:prstGeom>
        </p:spPr>
      </p:pic>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961232" y="3039270"/>
            <a:ext cx="29746774" cy="1163276"/>
          </a:xfrm>
          <a:prstGeom prst="rect">
            <a:avLst/>
          </a:prstGeom>
        </p:spPr>
        <p:txBody>
          <a:bodyPr anchor="ctr"/>
          <a:lstStyle>
            <a:lvl1pPr marL="0" indent="0">
              <a:buNone/>
              <a:defRPr sz="47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961232" y="4557978"/>
            <a:ext cx="29746774" cy="1099295"/>
          </a:xfrm>
          <a:prstGeom prst="rect">
            <a:avLst/>
          </a:prstGeom>
        </p:spPr>
        <p:txBody>
          <a:bodyPr anchor="ctr"/>
          <a:lstStyle>
            <a:lvl1pPr marL="0" indent="0" algn="l">
              <a:buNone/>
              <a:defRPr sz="31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Click to add affiliations</a:t>
            </a:r>
          </a:p>
        </p:txBody>
      </p:sp>
      <p:sp>
        <p:nvSpPr>
          <p:cNvPr id="13" name="Picture Placeholder 13"/>
          <p:cNvSpPr>
            <a:spLocks noGrp="1"/>
          </p:cNvSpPr>
          <p:nvPr>
            <p:ph type="pic" sz="quarter" idx="44" hasCustomPrompt="1"/>
          </p:nvPr>
        </p:nvSpPr>
        <p:spPr>
          <a:xfrm>
            <a:off x="16402050" y="6559922"/>
            <a:ext cx="5600700" cy="2485013"/>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
        <p:nvSpPr>
          <p:cNvPr id="14" name="Picture Placeholder 13"/>
          <p:cNvSpPr>
            <a:spLocks noGrp="1"/>
          </p:cNvSpPr>
          <p:nvPr>
            <p:ph type="pic" sz="quarter" idx="45" hasCustomPrompt="1"/>
          </p:nvPr>
        </p:nvSpPr>
        <p:spPr>
          <a:xfrm>
            <a:off x="23769017" y="6529297"/>
            <a:ext cx="5600700" cy="2508850"/>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
        <p:nvSpPr>
          <p:cNvPr id="15" name="Picture Placeholder 13"/>
          <p:cNvSpPr>
            <a:spLocks noGrp="1"/>
          </p:cNvSpPr>
          <p:nvPr>
            <p:ph type="pic" sz="quarter" idx="46" hasCustomPrompt="1"/>
          </p:nvPr>
        </p:nvSpPr>
        <p:spPr>
          <a:xfrm>
            <a:off x="9035083" y="6559922"/>
            <a:ext cx="5600700" cy="2485013"/>
          </a:xfrm>
          <a:prstGeom prst="rect">
            <a:avLst/>
          </a:prstGeom>
        </p:spPr>
        <p:txBody>
          <a:bodyPr/>
          <a:lstStyle>
            <a:lvl1pPr marL="0" indent="0" algn="ctr">
              <a:buNone/>
              <a:defRPr sz="3500">
                <a:latin typeface="Verdana" panose="020B0604030504040204" pitchFamily="34" charset="0"/>
                <a:ea typeface="Verdana" panose="020B0604030504040204" pitchFamily="34" charset="0"/>
              </a:defRPr>
            </a:lvl1pPr>
          </a:lstStyle>
          <a:p>
            <a:r>
              <a:rPr lang="en-US" sz="3500">
                <a:latin typeface="Verdana" panose="020B0604030504040204" pitchFamily="34" charset="0"/>
                <a:ea typeface="Verdana" panose="020B0604030504040204" pitchFamily="34" charset="0"/>
              </a:rPr>
              <a:t>CLICK TO ADD LOGO</a:t>
            </a:r>
            <a:endParaRPr lang="en-US"/>
          </a:p>
        </p:txBody>
      </p:sp>
    </p:spTree>
    <p:extLst>
      <p:ext uri="{BB962C8B-B14F-4D97-AF65-F5344CB8AC3E}">
        <p14:creationId xmlns:p14="http://schemas.microsoft.com/office/powerpoint/2010/main" val="330989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9371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9129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6142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5157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0835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7762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9902126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38404800" cy="62484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cxnSp>
        <p:nvCxnSpPr>
          <p:cNvPr id="11" name="Straight Connector 10"/>
          <p:cNvCxnSpPr/>
          <p:nvPr userDrawn="1"/>
        </p:nvCxnSpPr>
        <p:spPr bwMode="auto">
          <a:xfrm>
            <a:off x="9603100" y="9976380"/>
            <a:ext cx="0" cy="26900516"/>
          </a:xfrm>
          <a:prstGeom prst="line">
            <a:avLst/>
          </a:prstGeom>
          <a:noFill/>
          <a:ln w="25400" cap="flat" cmpd="sng" algn="ctr">
            <a:solidFill>
              <a:schemeClr val="tx1"/>
            </a:solidFill>
            <a:prstDash val="dash"/>
            <a:round/>
            <a:headEnd type="oval" w="lg" len="lg"/>
            <a:tailEnd type="oval" w="lg" len="lg"/>
          </a:ln>
          <a:effectLst/>
        </p:spPr>
      </p:cxnSp>
      <p:cxnSp>
        <p:nvCxnSpPr>
          <p:cNvPr id="12" name="Straight Connector 11"/>
          <p:cNvCxnSpPr/>
          <p:nvPr userDrawn="1"/>
        </p:nvCxnSpPr>
        <p:spPr bwMode="auto">
          <a:xfrm>
            <a:off x="28797011" y="9976380"/>
            <a:ext cx="0" cy="26900516"/>
          </a:xfrm>
          <a:prstGeom prst="line">
            <a:avLst/>
          </a:prstGeom>
          <a:noFill/>
          <a:ln w="25400" cap="flat" cmpd="sng" algn="ctr">
            <a:solidFill>
              <a:schemeClr val="tx1"/>
            </a:solidFill>
            <a:prstDash val="dash"/>
            <a:round/>
            <a:headEnd type="oval" w="lg" len="lg"/>
            <a:tailEnd type="oval" w="lg" len="lg"/>
          </a:ln>
          <a:effectLst/>
        </p:spPr>
      </p:cxnSp>
      <p:sp>
        <p:nvSpPr>
          <p:cNvPr id="19" name="Title Placeholder 16"/>
          <p:cNvSpPr txBox="1">
            <a:spLocks/>
          </p:cNvSpPr>
          <p:nvPr userDrawn="1"/>
        </p:nvSpPr>
        <p:spPr>
          <a:xfrm>
            <a:off x="1726209" y="2556435"/>
            <a:ext cx="33123584" cy="1663701"/>
          </a:xfrm>
          <a:prstGeom prst="rect">
            <a:avLst/>
          </a:prstGeom>
        </p:spPr>
        <p:txBody>
          <a:bodyPr vert="horz" lIns="80010" tIns="40005" rIns="80010" bIns="40005" rtlCol="0" anchor="ctr">
            <a:normAutofit/>
          </a:bodyPr>
          <a:lstStyle>
            <a:lvl1pPr algn="l" defTabSz="4389120" rtl="0" eaLnBrk="1" latinLnBrk="0" hangingPunct="1">
              <a:lnSpc>
                <a:spcPct val="90000"/>
              </a:lnSpc>
              <a:spcBef>
                <a:spcPct val="0"/>
              </a:spcBef>
              <a:buNone/>
              <a:defRPr sz="8800" kern="1200">
                <a:solidFill>
                  <a:schemeClr val="bg1"/>
                </a:solidFill>
                <a:latin typeface="Verdana" panose="020B0604030504040204" pitchFamily="34" charset="0"/>
                <a:ea typeface="Verdana" panose="020B0604030504040204" pitchFamily="34" charset="0"/>
                <a:cs typeface="+mj-cs"/>
              </a:defRPr>
            </a:lvl1pPr>
          </a:lstStyle>
          <a:p>
            <a:r>
              <a:rPr lang="en-US" sz="3850">
                <a:latin typeface="Verdana" panose="020B0604030504040204" pitchFamily="34" charset="0"/>
                <a:ea typeface="Verdana" panose="020B0604030504040204" pitchFamily="34" charset="0"/>
              </a:rPr>
              <a:t>Click to edit Master title style</a:t>
            </a:r>
          </a:p>
        </p:txBody>
      </p:sp>
      <p:sp>
        <p:nvSpPr>
          <p:cNvPr id="2" name="Title Placeholder 1">
            <a:extLst>
              <a:ext uri="{FF2B5EF4-FFF2-40B4-BE49-F238E27FC236}">
                <a16:creationId xmlns:a16="http://schemas.microsoft.com/office/drawing/2014/main" id="{5B22CC73-B74B-5B4F-ACF4-18DF5FA54FA2}"/>
              </a:ext>
            </a:extLst>
          </p:cNvPr>
          <p:cNvSpPr>
            <a:spLocks noGrp="1"/>
          </p:cNvSpPr>
          <p:nvPr>
            <p:ph type="title"/>
          </p:nvPr>
        </p:nvSpPr>
        <p:spPr>
          <a:xfrm>
            <a:off x="2640609" y="2044700"/>
            <a:ext cx="33123584" cy="7423150"/>
          </a:xfrm>
          <a:prstGeom prst="rect">
            <a:avLst/>
          </a:prstGeom>
        </p:spPr>
        <p:txBody>
          <a:bodyPr vert="horz" lIns="91440" tIns="45720" rIns="91440" bIns="45720" rtlCol="0" anchor="ctr">
            <a:normAutofit/>
          </a:bodyPr>
          <a:lstStyle/>
          <a:p>
            <a:r>
              <a:rPr lang="en-US"/>
              <a:t>Click to edit Master title style</a:t>
            </a:r>
          </a:p>
        </p:txBody>
      </p:sp>
      <p:cxnSp>
        <p:nvCxnSpPr>
          <p:cNvPr id="13" name="Straight Connector 12">
            <a:extLst>
              <a:ext uri="{FF2B5EF4-FFF2-40B4-BE49-F238E27FC236}">
                <a16:creationId xmlns:a16="http://schemas.microsoft.com/office/drawing/2014/main" id="{6AB3FF21-343B-8B49-8FDE-915FB28C3D9C}"/>
              </a:ext>
            </a:extLst>
          </p:cNvPr>
          <p:cNvCxnSpPr/>
          <p:nvPr userDrawn="1"/>
        </p:nvCxnSpPr>
        <p:spPr bwMode="auto">
          <a:xfrm>
            <a:off x="19227291" y="9976380"/>
            <a:ext cx="0" cy="26900516"/>
          </a:xfrm>
          <a:prstGeom prst="line">
            <a:avLst/>
          </a:prstGeom>
          <a:noFill/>
          <a:ln w="25400" cap="flat" cmpd="sng" algn="ctr">
            <a:solidFill>
              <a:schemeClr val="tx1"/>
            </a:solidFill>
            <a:prstDash val="dash"/>
            <a:round/>
            <a:headEnd type="oval" w="lg" len="lg"/>
            <a:tailEnd type="oval" w="lg" len="lg"/>
          </a:ln>
          <a:effectLst/>
        </p:spPr>
      </p:cxnSp>
    </p:spTree>
    <p:extLst>
      <p:ext uri="{BB962C8B-B14F-4D97-AF65-F5344CB8AC3E}">
        <p14:creationId xmlns:p14="http://schemas.microsoft.com/office/powerpoint/2010/main" val="1698151181"/>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3840480" rtl="0" eaLnBrk="1" latinLnBrk="0" hangingPunct="1">
        <a:lnSpc>
          <a:spcPct val="90000"/>
        </a:lnSpc>
        <a:spcBef>
          <a:spcPct val="0"/>
        </a:spcBef>
        <a:buNone/>
        <a:defRPr sz="7700" kern="1200">
          <a:solidFill>
            <a:schemeClr val="bg1"/>
          </a:solidFill>
          <a:latin typeface="Verdana" panose="020B0604030504040204" pitchFamily="34" charset="0"/>
          <a:ea typeface="Verdana" panose="020B0604030504040204" pitchFamily="34" charset="0"/>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904456"/>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800100" rtl="0" eaLnBrk="1" latinLnBrk="0" hangingPunct="1">
        <a:lnSpc>
          <a:spcPct val="90000"/>
        </a:lnSpc>
        <a:spcBef>
          <a:spcPct val="0"/>
        </a:spcBef>
        <a:buNone/>
        <a:defRPr sz="3850" kern="1200">
          <a:solidFill>
            <a:schemeClr val="tx1"/>
          </a:solidFill>
          <a:latin typeface="+mj-lt"/>
          <a:ea typeface="+mj-ea"/>
          <a:cs typeface="+mj-cs"/>
        </a:defRPr>
      </a:lvl1pPr>
    </p:titleStyle>
    <p:bodyStyle>
      <a:lvl1pPr marL="200025" indent="-200025" algn="l" defTabSz="800100" rtl="0" eaLnBrk="1" latinLnBrk="0" hangingPunct="1">
        <a:lnSpc>
          <a:spcPct val="90000"/>
        </a:lnSpc>
        <a:spcBef>
          <a:spcPts val="875"/>
        </a:spcBef>
        <a:buFont typeface="Arial" panose="020B0604020202020204" pitchFamily="34" charset="0"/>
        <a:buChar char="•"/>
        <a:defRPr sz="2450" kern="1200">
          <a:solidFill>
            <a:schemeClr val="tx1"/>
          </a:solidFill>
          <a:latin typeface="+mn-lt"/>
          <a:ea typeface="+mn-ea"/>
          <a:cs typeface="+mn-cs"/>
        </a:defRPr>
      </a:lvl1pPr>
      <a:lvl2pPr marL="600075" indent="-200025" algn="l" defTabSz="800100" rtl="0" eaLnBrk="1" latinLnBrk="0" hangingPunct="1">
        <a:lnSpc>
          <a:spcPct val="90000"/>
        </a:lnSpc>
        <a:spcBef>
          <a:spcPts val="438"/>
        </a:spcBef>
        <a:buFont typeface="Arial" panose="020B0604020202020204" pitchFamily="34" charset="0"/>
        <a:buChar char="•"/>
        <a:defRPr sz="2100" kern="1200">
          <a:solidFill>
            <a:schemeClr val="tx1"/>
          </a:solidFill>
          <a:latin typeface="+mn-lt"/>
          <a:ea typeface="+mn-ea"/>
          <a:cs typeface="+mn-cs"/>
        </a:defRPr>
      </a:lvl2pPr>
      <a:lvl3pPr marL="1000125" indent="-200025" algn="l" defTabSz="800100" rtl="0" eaLnBrk="1" latinLnBrk="0" hangingPunct="1">
        <a:lnSpc>
          <a:spcPct val="90000"/>
        </a:lnSpc>
        <a:spcBef>
          <a:spcPts val="438"/>
        </a:spcBef>
        <a:buFont typeface="Arial" panose="020B0604020202020204" pitchFamily="34" charset="0"/>
        <a:buChar char="•"/>
        <a:defRPr sz="1750" kern="1200">
          <a:solidFill>
            <a:schemeClr val="tx1"/>
          </a:solidFill>
          <a:latin typeface="+mn-lt"/>
          <a:ea typeface="+mn-ea"/>
          <a:cs typeface="+mn-cs"/>
        </a:defRPr>
      </a:lvl3pPr>
      <a:lvl4pPr marL="140017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4pPr>
      <a:lvl5pPr marL="180022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5pPr>
      <a:lvl6pPr marL="220027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6pPr>
      <a:lvl7pPr marL="260032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7pPr>
      <a:lvl8pPr marL="300037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8pPr>
      <a:lvl9pPr marL="3400425" indent="-200025" algn="l" defTabSz="800100" rtl="0" eaLnBrk="1" latinLnBrk="0" hangingPunct="1">
        <a:lnSpc>
          <a:spcPct val="90000"/>
        </a:lnSpc>
        <a:spcBef>
          <a:spcPts val="438"/>
        </a:spcBef>
        <a:buFont typeface="Arial" panose="020B0604020202020204" pitchFamily="34" charset="0"/>
        <a:buChar char="•"/>
        <a:defRPr sz="1575" kern="1200">
          <a:solidFill>
            <a:schemeClr val="tx1"/>
          </a:solidFill>
          <a:latin typeface="+mn-lt"/>
          <a:ea typeface="+mn-ea"/>
          <a:cs typeface="+mn-cs"/>
        </a:defRPr>
      </a:lvl9pPr>
    </p:bodyStyle>
    <p:otherStyle>
      <a:defPPr>
        <a:defRPr lang="en-US"/>
      </a:defPPr>
      <a:lvl1pPr marL="0" algn="l" defTabSz="800100" rtl="0" eaLnBrk="1" latinLnBrk="0" hangingPunct="1">
        <a:defRPr sz="1575" kern="1200">
          <a:solidFill>
            <a:schemeClr val="tx1"/>
          </a:solidFill>
          <a:latin typeface="+mn-lt"/>
          <a:ea typeface="+mn-ea"/>
          <a:cs typeface="+mn-cs"/>
        </a:defRPr>
      </a:lvl1pPr>
      <a:lvl2pPr marL="400050" algn="l" defTabSz="800100" rtl="0" eaLnBrk="1" latinLnBrk="0" hangingPunct="1">
        <a:defRPr sz="1575" kern="1200">
          <a:solidFill>
            <a:schemeClr val="tx1"/>
          </a:solidFill>
          <a:latin typeface="+mn-lt"/>
          <a:ea typeface="+mn-ea"/>
          <a:cs typeface="+mn-cs"/>
        </a:defRPr>
      </a:lvl2pPr>
      <a:lvl3pPr marL="800100" algn="l" defTabSz="800100" rtl="0" eaLnBrk="1" latinLnBrk="0" hangingPunct="1">
        <a:defRPr sz="1575" kern="1200">
          <a:solidFill>
            <a:schemeClr val="tx1"/>
          </a:solidFill>
          <a:latin typeface="+mn-lt"/>
          <a:ea typeface="+mn-ea"/>
          <a:cs typeface="+mn-cs"/>
        </a:defRPr>
      </a:lvl3pPr>
      <a:lvl4pPr marL="1200150" algn="l" defTabSz="800100" rtl="0" eaLnBrk="1" latinLnBrk="0" hangingPunct="1">
        <a:defRPr sz="1575" kern="1200">
          <a:solidFill>
            <a:schemeClr val="tx1"/>
          </a:solidFill>
          <a:latin typeface="+mn-lt"/>
          <a:ea typeface="+mn-ea"/>
          <a:cs typeface="+mn-cs"/>
        </a:defRPr>
      </a:lvl4pPr>
      <a:lvl5pPr marL="1600200" algn="l" defTabSz="800100" rtl="0" eaLnBrk="1" latinLnBrk="0" hangingPunct="1">
        <a:defRPr sz="1575" kern="1200">
          <a:solidFill>
            <a:schemeClr val="tx1"/>
          </a:solidFill>
          <a:latin typeface="+mn-lt"/>
          <a:ea typeface="+mn-ea"/>
          <a:cs typeface="+mn-cs"/>
        </a:defRPr>
      </a:lvl5pPr>
      <a:lvl6pPr marL="2000250" algn="l" defTabSz="800100" rtl="0" eaLnBrk="1" latinLnBrk="0" hangingPunct="1">
        <a:defRPr sz="1575" kern="1200">
          <a:solidFill>
            <a:schemeClr val="tx1"/>
          </a:solidFill>
          <a:latin typeface="+mn-lt"/>
          <a:ea typeface="+mn-ea"/>
          <a:cs typeface="+mn-cs"/>
        </a:defRPr>
      </a:lvl6pPr>
      <a:lvl7pPr marL="2400300" algn="l" defTabSz="800100" rtl="0" eaLnBrk="1" latinLnBrk="0" hangingPunct="1">
        <a:defRPr sz="1575" kern="1200">
          <a:solidFill>
            <a:schemeClr val="tx1"/>
          </a:solidFill>
          <a:latin typeface="+mn-lt"/>
          <a:ea typeface="+mn-ea"/>
          <a:cs typeface="+mn-cs"/>
        </a:defRPr>
      </a:lvl7pPr>
      <a:lvl8pPr marL="2800350" algn="l" defTabSz="800100" rtl="0" eaLnBrk="1" latinLnBrk="0" hangingPunct="1">
        <a:defRPr sz="1575" kern="1200">
          <a:solidFill>
            <a:schemeClr val="tx1"/>
          </a:solidFill>
          <a:latin typeface="+mn-lt"/>
          <a:ea typeface="+mn-ea"/>
          <a:cs typeface="+mn-cs"/>
        </a:defRPr>
      </a:lvl8pPr>
      <a:lvl9pPr marL="3200400" algn="l" defTabSz="800100" rtl="0" eaLnBrk="1" latinLnBrk="0" hangingPunct="1">
        <a:defRPr sz="157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C764DE79-268F-4C1A-8933-263129D2AF90}" type="datetimeFigureOut">
              <a:rPr lang="en-US" dirty="0"/>
              <a:t>5/28/24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48F63A3B-78C7-47BE-AE5E-E10140E04643}" type="slidenum">
              <a:rPr lang="en-US" dirty="0"/>
              <a:t>‹#›</a:t>
            </a:fld>
            <a:endParaRPr lang="en-US"/>
          </a:p>
        </p:txBody>
      </p:sp>
      <p:sp>
        <p:nvSpPr>
          <p:cNvPr id="7" name="Rectangle 6">
            <a:extLst>
              <a:ext uri="{FF2B5EF4-FFF2-40B4-BE49-F238E27FC236}">
                <a16:creationId xmlns:a16="http://schemas.microsoft.com/office/drawing/2014/main" id="{128AB6BB-55D4-EBD8-A634-88A050F8EB2E}"/>
              </a:ext>
            </a:extLst>
          </p:cNvPr>
          <p:cNvSpPr/>
          <p:nvPr userDrawn="1"/>
        </p:nvSpPr>
        <p:spPr>
          <a:xfrm>
            <a:off x="0" y="0"/>
            <a:ext cx="38404800" cy="62484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grpSp>
        <p:nvGrpSpPr>
          <p:cNvPr id="8" name="Group 7">
            <a:extLst>
              <a:ext uri="{FF2B5EF4-FFF2-40B4-BE49-F238E27FC236}">
                <a16:creationId xmlns:a16="http://schemas.microsoft.com/office/drawing/2014/main" id="{CFEBA09C-2123-44AA-EAC7-38604368CEF2}"/>
              </a:ext>
            </a:extLst>
          </p:cNvPr>
          <p:cNvGrpSpPr/>
          <p:nvPr userDrawn="1"/>
        </p:nvGrpSpPr>
        <p:grpSpPr>
          <a:xfrm>
            <a:off x="31487070" y="-488409"/>
            <a:ext cx="5238827" cy="5480439"/>
            <a:chOff x="35985222" y="-418637"/>
            <a:chExt cx="5987231" cy="4697519"/>
          </a:xfrm>
        </p:grpSpPr>
        <p:sp>
          <p:nvSpPr>
            <p:cNvPr id="9" name="Freeform 8">
              <a:extLst>
                <a:ext uri="{FF2B5EF4-FFF2-40B4-BE49-F238E27FC236}">
                  <a16:creationId xmlns:a16="http://schemas.microsoft.com/office/drawing/2014/main" id="{1E126A2A-4975-D50A-BA24-90FB9805DCD4}"/>
                </a:ext>
              </a:extLst>
            </p:cNvPr>
            <p:cNvSpPr/>
            <p:nvPr userDrawn="1"/>
          </p:nvSpPr>
          <p:spPr bwMode="auto">
            <a:xfrm>
              <a:off x="35985222" y="-418637"/>
              <a:ext cx="5987231" cy="999175"/>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3840758" eaLnBrk="1" hangingPunct="1">
                <a:defRPr/>
              </a:pPr>
              <a:endParaRPr lang="en-US" sz="1575">
                <a:latin typeface="Arial Narrow" pitchFamily="61" charset="0"/>
              </a:endParaRPr>
            </a:p>
          </p:txBody>
        </p:sp>
        <p:pic>
          <p:nvPicPr>
            <p:cNvPr id="10" name="Picture 9" descr="Pharmacy_Full Color.eps">
              <a:extLst>
                <a:ext uri="{FF2B5EF4-FFF2-40B4-BE49-F238E27FC236}">
                  <a16:creationId xmlns:a16="http://schemas.microsoft.com/office/drawing/2014/main" id="{8EDEF7F3-3D58-A402-40F1-16AA47F3793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cxnSp>
        <p:nvCxnSpPr>
          <p:cNvPr id="11" name="Straight Connector 10">
            <a:extLst>
              <a:ext uri="{FF2B5EF4-FFF2-40B4-BE49-F238E27FC236}">
                <a16:creationId xmlns:a16="http://schemas.microsoft.com/office/drawing/2014/main" id="{D8DAF3BE-0D73-CA42-906B-6088BA534CC7}"/>
              </a:ext>
            </a:extLst>
          </p:cNvPr>
          <p:cNvCxnSpPr/>
          <p:nvPr userDrawn="1"/>
        </p:nvCxnSpPr>
        <p:spPr bwMode="auto">
          <a:xfrm>
            <a:off x="12831089" y="9976380"/>
            <a:ext cx="0" cy="26900516"/>
          </a:xfrm>
          <a:prstGeom prst="line">
            <a:avLst/>
          </a:prstGeom>
          <a:noFill/>
          <a:ln w="25400" cap="flat" cmpd="sng" algn="ctr">
            <a:solidFill>
              <a:schemeClr val="tx1"/>
            </a:solidFill>
            <a:prstDash val="dash"/>
            <a:round/>
            <a:headEnd type="oval" w="lg" len="lg"/>
            <a:tailEnd type="oval" w="lg" len="lg"/>
          </a:ln>
          <a:effectLst/>
        </p:spPr>
      </p:cxnSp>
      <p:cxnSp>
        <p:nvCxnSpPr>
          <p:cNvPr id="12" name="Straight Connector 11">
            <a:extLst>
              <a:ext uri="{FF2B5EF4-FFF2-40B4-BE49-F238E27FC236}">
                <a16:creationId xmlns:a16="http://schemas.microsoft.com/office/drawing/2014/main" id="{4DB8D3B4-45A3-70AA-FC8F-EE3FE42C0255}"/>
              </a:ext>
            </a:extLst>
          </p:cNvPr>
          <p:cNvCxnSpPr/>
          <p:nvPr userDrawn="1"/>
        </p:nvCxnSpPr>
        <p:spPr bwMode="auto">
          <a:xfrm>
            <a:off x="25624201" y="9976380"/>
            <a:ext cx="0" cy="26900516"/>
          </a:xfrm>
          <a:prstGeom prst="line">
            <a:avLst/>
          </a:prstGeom>
          <a:noFill/>
          <a:ln w="25400" cap="flat" cmpd="sng" algn="ctr">
            <a:solidFill>
              <a:schemeClr val="tx1"/>
            </a:solidFill>
            <a:prstDash val="dash"/>
            <a:round/>
            <a:headEnd type="oval" w="lg" len="lg"/>
            <a:tailEnd type="oval" w="lg" len="lg"/>
          </a:ln>
          <a:effectLst/>
        </p:spPr>
      </p:cxnSp>
      <p:sp>
        <p:nvSpPr>
          <p:cNvPr id="13" name="Title Placeholder 16">
            <a:extLst>
              <a:ext uri="{FF2B5EF4-FFF2-40B4-BE49-F238E27FC236}">
                <a16:creationId xmlns:a16="http://schemas.microsoft.com/office/drawing/2014/main" id="{6D162714-A642-2BA8-ABA8-705F7062B8FB}"/>
              </a:ext>
            </a:extLst>
          </p:cNvPr>
          <p:cNvSpPr txBox="1">
            <a:spLocks/>
          </p:cNvSpPr>
          <p:nvPr userDrawn="1"/>
        </p:nvSpPr>
        <p:spPr>
          <a:xfrm>
            <a:off x="1726209" y="2556435"/>
            <a:ext cx="33123584" cy="1663701"/>
          </a:xfrm>
          <a:prstGeom prst="rect">
            <a:avLst/>
          </a:prstGeom>
        </p:spPr>
        <p:txBody>
          <a:bodyPr vert="horz" lIns="80010" tIns="40005" rIns="80010" bIns="40005" rtlCol="0" anchor="ctr">
            <a:normAutofit/>
          </a:bodyPr>
          <a:lstStyle>
            <a:lvl1pPr algn="l" defTabSz="4389120" rtl="0" eaLnBrk="1" latinLnBrk="0" hangingPunct="1">
              <a:lnSpc>
                <a:spcPct val="90000"/>
              </a:lnSpc>
              <a:spcBef>
                <a:spcPct val="0"/>
              </a:spcBef>
              <a:buNone/>
              <a:defRPr sz="8800" kern="1200">
                <a:solidFill>
                  <a:schemeClr val="bg1"/>
                </a:solidFill>
                <a:latin typeface="Verdana" panose="020B0604030504040204" pitchFamily="34" charset="0"/>
                <a:ea typeface="Verdana" panose="020B0604030504040204" pitchFamily="34" charset="0"/>
                <a:cs typeface="+mj-cs"/>
              </a:defRPr>
            </a:lvl1pPr>
          </a:lstStyle>
          <a:p>
            <a:r>
              <a:rPr lang="en-US" sz="3850">
                <a:latin typeface="Verdana" panose="020B0604030504040204" pitchFamily="34" charset="0"/>
                <a:ea typeface="Verdana" panose="020B0604030504040204" pitchFamily="34" charset="0"/>
              </a:rPr>
              <a:t>Click to edit Master title style</a:t>
            </a:r>
          </a:p>
        </p:txBody>
      </p:sp>
    </p:spTree>
    <p:extLst>
      <p:ext uri="{BB962C8B-B14F-4D97-AF65-F5344CB8AC3E}">
        <p14:creationId xmlns:p14="http://schemas.microsoft.com/office/powerpoint/2010/main" val="35129668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9F2CC79-ABAD-BBDE-5AA8-871D3430856D}"/>
              </a:ext>
            </a:extLst>
          </p:cNvPr>
          <p:cNvSpPr>
            <a:spLocks noGrp="1" noRot="1" noMove="1" noResize="1" noEditPoints="1" noAdjustHandles="1" noChangeArrowheads="1" noChangeShapeType="1"/>
          </p:cNvSpPr>
          <p:nvPr/>
        </p:nvSpPr>
        <p:spPr>
          <a:xfrm>
            <a:off x="24028400" y="9295213"/>
            <a:ext cx="3049333" cy="282062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F52DF185-4083-2305-AFEE-233884A7B5D5}"/>
              </a:ext>
            </a:extLst>
          </p:cNvPr>
          <p:cNvSpPr/>
          <p:nvPr/>
        </p:nvSpPr>
        <p:spPr>
          <a:xfrm>
            <a:off x="11453701" y="9413235"/>
            <a:ext cx="3049333" cy="2820620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8" name="Introduction Outline">
            <a:extLst>
              <a:ext uri="{FF2B5EF4-FFF2-40B4-BE49-F238E27FC236}">
                <a16:creationId xmlns:a16="http://schemas.microsoft.com/office/drawing/2014/main" id="{07AF1430-97D6-E4A4-2000-A389130DA132}"/>
              </a:ext>
            </a:extLst>
          </p:cNvPr>
          <p:cNvSpPr>
            <a:spLocks noGrp="1" noRot="1" noChangeAspect="1" noMove="1" noResize="1" noEditPoints="1" noAdjustHandles="1" noChangeArrowheads="1" noChangeShapeType="1"/>
          </p:cNvSpPr>
          <p:nvPr/>
        </p:nvSpPr>
        <p:spPr>
          <a:xfrm>
            <a:off x="12801600" y="8229600"/>
            <a:ext cx="25146000" cy="21488400"/>
          </a:xfrm>
          <a:prstGeom prst="roundRect">
            <a:avLst>
              <a:gd name="adj" fmla="val 2534"/>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9" name="Rectangle: Rounded Corners 78">
            <a:extLst>
              <a:ext uri="{FF2B5EF4-FFF2-40B4-BE49-F238E27FC236}">
                <a16:creationId xmlns:a16="http://schemas.microsoft.com/office/drawing/2014/main" id="{A05C297D-AC55-9630-F88B-A96141784613}"/>
              </a:ext>
            </a:extLst>
          </p:cNvPr>
          <p:cNvSpPr>
            <a:spLocks noGrp="1" noRot="1" noMove="1" noResize="1" noEditPoints="1" noAdjustHandles="1" noChangeArrowheads="1" noChangeShapeType="1"/>
          </p:cNvSpPr>
          <p:nvPr/>
        </p:nvSpPr>
        <p:spPr>
          <a:xfrm>
            <a:off x="28346400" y="33832800"/>
            <a:ext cx="9574439" cy="4114800"/>
          </a:xfrm>
          <a:prstGeom prst="roundRect">
            <a:avLst>
              <a:gd name="adj" fmla="val 730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7" name="Rectangle: Rounded Corners 76">
            <a:extLst>
              <a:ext uri="{FF2B5EF4-FFF2-40B4-BE49-F238E27FC236}">
                <a16:creationId xmlns:a16="http://schemas.microsoft.com/office/drawing/2014/main" id="{C9AF3DBA-77BB-4320-A9B0-4717F614BA0B}"/>
              </a:ext>
            </a:extLst>
          </p:cNvPr>
          <p:cNvSpPr/>
          <p:nvPr/>
        </p:nvSpPr>
        <p:spPr>
          <a:xfrm>
            <a:off x="28346400" y="30175199"/>
            <a:ext cx="9601200" cy="3429000"/>
          </a:xfrm>
          <a:prstGeom prst="roundRect">
            <a:avLst>
              <a:gd name="adj" fmla="val 730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DC03BAD2-9B45-1E11-9FCE-E310C79CD50E}"/>
              </a:ext>
            </a:extLst>
          </p:cNvPr>
          <p:cNvSpPr/>
          <p:nvPr/>
        </p:nvSpPr>
        <p:spPr>
          <a:xfrm>
            <a:off x="961232" y="6930223"/>
            <a:ext cx="7839386" cy="236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0" name="Rectangle: Rounded Corners 79">
            <a:extLst>
              <a:ext uri="{FF2B5EF4-FFF2-40B4-BE49-F238E27FC236}">
                <a16:creationId xmlns:a16="http://schemas.microsoft.com/office/drawing/2014/main" id="{1A623AD8-0C00-56BC-FBF9-79B0B3219BF3}"/>
              </a:ext>
            </a:extLst>
          </p:cNvPr>
          <p:cNvSpPr>
            <a:spLocks noGrp="1" noRot="1" noMove="1" noResize="1" noEditPoints="1" noAdjustHandles="1" noChangeArrowheads="1" noChangeShapeType="1"/>
          </p:cNvSpPr>
          <p:nvPr/>
        </p:nvSpPr>
        <p:spPr>
          <a:xfrm>
            <a:off x="12801600" y="30175199"/>
            <a:ext cx="15087600" cy="7772400"/>
          </a:xfrm>
          <a:prstGeom prst="roundRect">
            <a:avLst>
              <a:gd name="adj" fmla="val 730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6" name="Rectangle: Rounded Corners 75">
            <a:extLst>
              <a:ext uri="{FF2B5EF4-FFF2-40B4-BE49-F238E27FC236}">
                <a16:creationId xmlns:a16="http://schemas.microsoft.com/office/drawing/2014/main" id="{08C8171B-8CC1-BC0E-B52B-19599832CC48}"/>
              </a:ext>
            </a:extLst>
          </p:cNvPr>
          <p:cNvSpPr>
            <a:spLocks noGrp="1" noRot="1" noMove="1" noResize="1" noEditPoints="1" noAdjustHandles="1" noChangeArrowheads="1" noChangeShapeType="1"/>
          </p:cNvSpPr>
          <p:nvPr/>
        </p:nvSpPr>
        <p:spPr>
          <a:xfrm>
            <a:off x="457200" y="16916400"/>
            <a:ext cx="11887200" cy="21031200"/>
          </a:xfrm>
          <a:prstGeom prst="roundRect">
            <a:avLst>
              <a:gd name="adj" fmla="val 5817"/>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7" name="Introduction Outline">
            <a:extLst>
              <a:ext uri="{FF2B5EF4-FFF2-40B4-BE49-F238E27FC236}">
                <a16:creationId xmlns:a16="http://schemas.microsoft.com/office/drawing/2014/main" id="{D965CC52-4F67-D431-98A7-29AD6C698C54}"/>
              </a:ext>
            </a:extLst>
          </p:cNvPr>
          <p:cNvSpPr>
            <a:spLocks noGrp="1" noRot="1" noMove="1" noResize="1" noEditPoints="1" noAdjustHandles="1" noChangeArrowheads="1" noChangeShapeType="1"/>
          </p:cNvSpPr>
          <p:nvPr/>
        </p:nvSpPr>
        <p:spPr>
          <a:xfrm>
            <a:off x="457200" y="8230513"/>
            <a:ext cx="11887200" cy="8229600"/>
          </a:xfrm>
          <a:prstGeom prst="roundRect">
            <a:avLst>
              <a:gd name="adj" fmla="val 730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quarter" idx="10"/>
          </p:nvPr>
        </p:nvSpPr>
        <p:spPr>
          <a:xfrm>
            <a:off x="914400" y="457200"/>
            <a:ext cx="29718000" cy="2286000"/>
          </a:xfrm>
        </p:spPr>
        <p:txBody>
          <a:bodyPr>
            <a:noAutofit/>
          </a:bodyPr>
          <a:lstStyle/>
          <a:p>
            <a:r>
              <a:rPr lang="en-US" sz="7200" dirty="0">
                <a:solidFill>
                  <a:schemeClr val="bg2"/>
                </a:solidFill>
                <a:latin typeface="Times New Roman" panose="02020603050405020304" pitchFamily="18" charset="0"/>
                <a:cs typeface="Times New Roman" panose="02020603050405020304" pitchFamily="18" charset="0"/>
              </a:rPr>
              <a:t>Poster Title Goes Here</a:t>
            </a:r>
          </a:p>
        </p:txBody>
      </p:sp>
      <p:sp>
        <p:nvSpPr>
          <p:cNvPr id="5" name="Introduction Label"/>
          <p:cNvSpPr>
            <a:spLocks/>
          </p:cNvSpPr>
          <p:nvPr>
            <p:ph sz="quarter" idx="16"/>
          </p:nvPr>
        </p:nvSpPr>
        <p:spPr>
          <a:xfrm>
            <a:off x="685800" y="8458200"/>
            <a:ext cx="11430000" cy="914400"/>
          </a:xfrm>
        </p:spPr>
        <p:txBody>
          <a:bodyPr>
            <a:noAutofit/>
          </a:bodyPr>
          <a:lstStyle/>
          <a:p>
            <a:r>
              <a:rPr lang="en-US" sz="6000" dirty="0">
                <a:solidFill>
                  <a:srgbClr val="C00000"/>
                </a:solidFill>
                <a:latin typeface="Times New Roman"/>
                <a:ea typeface="Verdana"/>
                <a:cs typeface="Times New Roman"/>
              </a:rPr>
              <a:t>Introduction</a:t>
            </a:r>
          </a:p>
        </p:txBody>
      </p:sp>
      <p:sp>
        <p:nvSpPr>
          <p:cNvPr id="6" name="Content Placeholder 5"/>
          <p:cNvSpPr>
            <a:spLocks noGrp="1"/>
          </p:cNvSpPr>
          <p:nvPr>
            <p:ph sz="quarter" idx="19"/>
          </p:nvPr>
        </p:nvSpPr>
        <p:spPr>
          <a:xfrm>
            <a:off x="685800" y="9464040"/>
            <a:ext cx="11430000" cy="1828800"/>
          </a:xfrm>
        </p:spPr>
        <p:txBody>
          <a:bodyPr vert="horz" lIns="91440" tIns="45720" rIns="91440" bIns="45720" rtlCol="0" anchor="t">
            <a:noAutofit/>
          </a:bodyPr>
          <a:lstStyle/>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Use incomplete sentences</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Smallest size body text 36</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Keep word count to minimum</a:t>
            </a:r>
          </a:p>
        </p:txBody>
      </p:sp>
      <p:sp>
        <p:nvSpPr>
          <p:cNvPr id="7" name="Content Placeholder 6"/>
          <p:cNvSpPr>
            <a:spLocks noGrp="1"/>
          </p:cNvSpPr>
          <p:nvPr>
            <p:ph sz="quarter" idx="21"/>
          </p:nvPr>
        </p:nvSpPr>
        <p:spPr>
          <a:xfrm>
            <a:off x="569371" y="27613876"/>
            <a:ext cx="12063852" cy="10249218"/>
          </a:xfrm>
        </p:spPr>
        <p:txBody>
          <a:bodyPr vert="horz" lIns="91440" tIns="45720" rIns="91440" bIns="45720" rtlCol="0" anchor="t">
            <a:normAutofit/>
          </a:bodyPr>
          <a:lstStyle/>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5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b="1" u="sng"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8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6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9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0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10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lnSpc>
                <a:spcPct val="110000"/>
              </a:lnSpc>
              <a:spcBef>
                <a:spcPts val="0"/>
              </a:spcBef>
              <a:spcAft>
                <a:spcPts val="0"/>
              </a:spcAft>
            </a:pPr>
            <a:endParaRPr lang="en-US" sz="3200" b="1" u="sng" dirty="0">
              <a:solidFill>
                <a:srgbClr val="202122"/>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fontAlgn="base">
              <a:lnSpc>
                <a:spcPct val="11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fontAlgn="base">
              <a:lnSpc>
                <a:spcPct val="110000"/>
              </a:lnSpc>
              <a:spcBef>
                <a:spcPts val="0"/>
              </a:spcBef>
              <a:spcAft>
                <a:spcPts val="0"/>
              </a:spcAft>
            </a:pPr>
            <a:endParaRPr lang="en-US" sz="10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fontAlgn="base">
              <a:lnSpc>
                <a:spcPct val="110000"/>
              </a:lnSpc>
              <a:spcBef>
                <a:spcPts val="0"/>
              </a:spcBef>
              <a:spcAft>
                <a:spcPts val="0"/>
              </a:spcAft>
            </a:pP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Content Placeholder 13"/>
          <p:cNvSpPr>
            <a:spLocks noGrp="1"/>
          </p:cNvSpPr>
          <p:nvPr>
            <p:ph sz="quarter" idx="38"/>
          </p:nvPr>
        </p:nvSpPr>
        <p:spPr>
          <a:xfrm>
            <a:off x="23774400" y="8458200"/>
            <a:ext cx="3200400" cy="914400"/>
          </a:xfrm>
        </p:spPr>
        <p:txBody>
          <a:bodyPr>
            <a:noAutofit/>
          </a:bodyPr>
          <a:lstStyle/>
          <a:p>
            <a:r>
              <a:rPr lang="en-US" sz="6000" dirty="0">
                <a:solidFill>
                  <a:srgbClr val="C00000"/>
                </a:solidFill>
                <a:latin typeface="Times New Roman"/>
                <a:ea typeface="Verdana"/>
                <a:cs typeface="Times New Roman"/>
              </a:rPr>
              <a:t>Results</a:t>
            </a:r>
          </a:p>
        </p:txBody>
      </p:sp>
      <p:sp>
        <p:nvSpPr>
          <p:cNvPr id="15" name="Content Placeholder 14"/>
          <p:cNvSpPr>
            <a:spLocks noGrp="1"/>
          </p:cNvSpPr>
          <p:nvPr>
            <p:ph sz="quarter" idx="39"/>
          </p:nvPr>
        </p:nvSpPr>
        <p:spPr>
          <a:xfrm>
            <a:off x="3200400" y="17145000"/>
            <a:ext cx="6400800" cy="808786"/>
          </a:xfrm>
        </p:spPr>
        <p:txBody>
          <a:bodyPr>
            <a:noAutofit/>
          </a:bodyPr>
          <a:lstStyle/>
          <a:p>
            <a:r>
              <a:rPr lang="en-US" sz="6000" dirty="0">
                <a:solidFill>
                  <a:srgbClr val="C00000"/>
                </a:solidFill>
                <a:latin typeface="Times New Roman"/>
                <a:ea typeface="Verdana"/>
                <a:cs typeface="Times New Roman"/>
              </a:rPr>
              <a:t>Materials/Methods</a:t>
            </a:r>
          </a:p>
        </p:txBody>
      </p:sp>
      <p:sp>
        <p:nvSpPr>
          <p:cNvPr id="16" name="Content Placeholder 15"/>
          <p:cNvSpPr>
            <a:spLocks noGrp="1"/>
          </p:cNvSpPr>
          <p:nvPr>
            <p:ph sz="quarter" idx="40"/>
          </p:nvPr>
        </p:nvSpPr>
        <p:spPr>
          <a:xfrm>
            <a:off x="14401800" y="30403800"/>
            <a:ext cx="11887200" cy="914400"/>
          </a:xfrm>
        </p:spPr>
        <p:txBody>
          <a:bodyPr>
            <a:noAutofit/>
          </a:bodyPr>
          <a:lstStyle/>
          <a:p>
            <a:r>
              <a:rPr lang="en-US" sz="6000" dirty="0">
                <a:solidFill>
                  <a:srgbClr val="C00000"/>
                </a:solidFill>
                <a:latin typeface="Times New Roman"/>
                <a:ea typeface="Verdana"/>
                <a:cs typeface="Times New Roman"/>
              </a:rPr>
              <a:t>Discussion/Conclusion </a:t>
            </a:r>
            <a:endParaRPr lang="en-US" sz="6000" dirty="0">
              <a:solidFill>
                <a:srgbClr val="C00000"/>
              </a:solidFill>
              <a:latin typeface="Times New Roman" panose="02020603050405020304" pitchFamily="18" charset="0"/>
              <a:cs typeface="Times New Roman" panose="02020603050405020304" pitchFamily="18" charset="0"/>
            </a:endParaRPr>
          </a:p>
        </p:txBody>
      </p:sp>
      <p:sp>
        <p:nvSpPr>
          <p:cNvPr id="18" name="Content Placeholder 17"/>
          <p:cNvSpPr>
            <a:spLocks noGrp="1"/>
          </p:cNvSpPr>
          <p:nvPr>
            <p:ph sz="quarter" idx="42"/>
          </p:nvPr>
        </p:nvSpPr>
        <p:spPr>
          <a:xfrm>
            <a:off x="29891600" y="30403800"/>
            <a:ext cx="6594322" cy="808786"/>
          </a:xfrm>
        </p:spPr>
        <p:txBody>
          <a:bodyPr>
            <a:noAutofit/>
          </a:bodyPr>
          <a:lstStyle/>
          <a:p>
            <a:r>
              <a:rPr lang="en-US" sz="6000" dirty="0">
                <a:solidFill>
                  <a:srgbClr val="C00000"/>
                </a:solidFill>
                <a:latin typeface="Times New Roman"/>
                <a:ea typeface="Verdana"/>
                <a:cs typeface="Times New Roman"/>
              </a:rPr>
              <a:t>Acknowledgements</a:t>
            </a:r>
          </a:p>
        </p:txBody>
      </p:sp>
      <p:sp>
        <p:nvSpPr>
          <p:cNvPr id="3" name="Content Placeholder 2"/>
          <p:cNvSpPr>
            <a:spLocks noGrp="1"/>
          </p:cNvSpPr>
          <p:nvPr>
            <p:ph sz="quarter" idx="11"/>
          </p:nvPr>
        </p:nvSpPr>
        <p:spPr>
          <a:xfrm>
            <a:off x="914400" y="2743200"/>
            <a:ext cx="29718000" cy="1371600"/>
          </a:xfrm>
        </p:spPr>
        <p:txBody>
          <a:bodyPr>
            <a:normAutofit/>
          </a:bodyPr>
          <a:lstStyle/>
          <a:p>
            <a:r>
              <a:rPr lang="en-US" sz="6000" dirty="0">
                <a:solidFill>
                  <a:schemeClr val="bg2"/>
                </a:solidFill>
                <a:latin typeface="Times New Roman"/>
                <a:ea typeface="Verdana"/>
                <a:cs typeface="Times New Roman"/>
              </a:rPr>
              <a:t>Authors</a:t>
            </a:r>
            <a:r>
              <a:rPr lang="en-US" sz="6000" baseline="30000" dirty="0">
                <a:solidFill>
                  <a:schemeClr val="bg2"/>
                </a:solidFill>
                <a:latin typeface="Times New Roman"/>
                <a:ea typeface="Verdana"/>
                <a:cs typeface="Times New Roman"/>
              </a:rPr>
              <a:t>1</a:t>
            </a:r>
          </a:p>
        </p:txBody>
      </p:sp>
      <p:sp>
        <p:nvSpPr>
          <p:cNvPr id="4" name="Affiliations"/>
          <p:cNvSpPr>
            <a:spLocks/>
          </p:cNvSpPr>
          <p:nvPr>
            <p:ph sz="quarter" idx="12"/>
          </p:nvPr>
        </p:nvSpPr>
        <p:spPr>
          <a:xfrm>
            <a:off x="914400" y="4114800"/>
            <a:ext cx="29718000" cy="1371600"/>
          </a:xfrm>
        </p:spPr>
        <p:txBody>
          <a:bodyPr>
            <a:noAutofit/>
          </a:bodyPr>
          <a:lstStyle/>
          <a:p>
            <a:r>
              <a:rPr lang="en-US" sz="4400" i="1" baseline="30000" dirty="0">
                <a:solidFill>
                  <a:schemeClr val="bg2"/>
                </a:solidFill>
                <a:latin typeface="Times New Roman"/>
                <a:ea typeface="Verdana"/>
                <a:cs typeface="Times New Roman"/>
              </a:rPr>
              <a:t>1</a:t>
            </a:r>
            <a:r>
              <a:rPr lang="en-US" sz="4400" i="1" dirty="0">
                <a:solidFill>
                  <a:schemeClr val="bg2"/>
                </a:solidFill>
                <a:latin typeface="Times New Roman"/>
                <a:ea typeface="Verdana"/>
                <a:cs typeface="Times New Roman"/>
              </a:rPr>
              <a:t>Affiliations</a:t>
            </a:r>
          </a:p>
        </p:txBody>
      </p:sp>
      <p:sp>
        <p:nvSpPr>
          <p:cNvPr id="33" name="Arrow: Pentagon 32">
            <a:extLst>
              <a:ext uri="{FF2B5EF4-FFF2-40B4-BE49-F238E27FC236}">
                <a16:creationId xmlns:a16="http://schemas.microsoft.com/office/drawing/2014/main" id="{3FD62FC6-AEC9-0917-B128-C373A9A3DC18}"/>
              </a:ext>
            </a:extLst>
          </p:cNvPr>
          <p:cNvSpPr/>
          <p:nvPr/>
        </p:nvSpPr>
        <p:spPr>
          <a:xfrm rot="5400000">
            <a:off x="29746072" y="1189646"/>
            <a:ext cx="8636417" cy="5275324"/>
          </a:xfrm>
          <a:prstGeom prst="homePlate">
            <a:avLst>
              <a:gd name="adj" fmla="val 36102"/>
            </a:avLst>
          </a:prstGeom>
          <a:solidFill>
            <a:srgbClr val="AB0520"/>
          </a:solidFill>
          <a:ln>
            <a:solidFill>
              <a:srgbClr val="AB0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6" name="Content Placeholder 53">
            <a:extLst>
              <a:ext uri="{FF2B5EF4-FFF2-40B4-BE49-F238E27FC236}">
                <a16:creationId xmlns:a16="http://schemas.microsoft.com/office/drawing/2014/main" id="{79F85D5D-C07F-73F4-8C02-622D0E9B180E}"/>
              </a:ext>
            </a:extLst>
          </p:cNvPr>
          <p:cNvSpPr txBox="1">
            <a:spLocks/>
          </p:cNvSpPr>
          <p:nvPr/>
        </p:nvSpPr>
        <p:spPr>
          <a:xfrm>
            <a:off x="13258800" y="31546800"/>
            <a:ext cx="14173200" cy="182880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480060" indent="-571500">
              <a:lnSpc>
                <a:spcPct val="100000"/>
              </a:lnSpc>
              <a:spcBef>
                <a:spcPts val="0"/>
              </a:spcBef>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Use incomplete sentences</a:t>
            </a:r>
          </a:p>
          <a:p>
            <a:pPr marL="480060" indent="-571500">
              <a:lnSpc>
                <a:spcPct val="100000"/>
              </a:lnSpc>
              <a:spcBef>
                <a:spcPts val="0"/>
              </a:spcBef>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Smallest size body text 36</a:t>
            </a:r>
          </a:p>
          <a:p>
            <a:pPr marL="480060" indent="-571500">
              <a:lnSpc>
                <a:spcPct val="100000"/>
              </a:lnSpc>
              <a:spcBef>
                <a:spcPts val="0"/>
              </a:spcBef>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Keep word count to minimum</a:t>
            </a:r>
          </a:p>
        </p:txBody>
      </p:sp>
      <p:sp>
        <p:nvSpPr>
          <p:cNvPr id="70" name="Content Placeholder 17">
            <a:extLst>
              <a:ext uri="{FF2B5EF4-FFF2-40B4-BE49-F238E27FC236}">
                <a16:creationId xmlns:a16="http://schemas.microsoft.com/office/drawing/2014/main" id="{935DAB85-E686-3681-662A-C0E914B53A96}"/>
              </a:ext>
            </a:extLst>
          </p:cNvPr>
          <p:cNvSpPr txBox="1">
            <a:spLocks/>
          </p:cNvSpPr>
          <p:nvPr/>
        </p:nvSpPr>
        <p:spPr>
          <a:xfrm>
            <a:off x="30390419" y="34061400"/>
            <a:ext cx="5486400" cy="914400"/>
          </a:xfrm>
          <a:prstGeom prst="rect">
            <a:avLst/>
          </a:prstGeom>
        </p:spPr>
        <p:txBody>
          <a:bodyPr vert="horz" lIns="91440" tIns="45720" rIns="91440" bIns="45720" rtlCol="0" anchor="ctr">
            <a:noAutofit/>
          </a:bodyPr>
          <a:lstStyle>
            <a:lvl1pPr marL="0" indent="0" algn="ctr" defTabSz="3840480" rtl="0" eaLnBrk="1" latinLnBrk="0" hangingPunct="1">
              <a:lnSpc>
                <a:spcPct val="90000"/>
              </a:lnSpc>
              <a:spcBef>
                <a:spcPts val="4200"/>
              </a:spcBef>
              <a:buFont typeface="Arial" panose="020B0604020202020204" pitchFamily="34" charset="0"/>
              <a:buNone/>
              <a:defRPr sz="3850" b="1" kern="1200">
                <a:solidFill>
                  <a:srgbClr val="AB0520"/>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sz="6000" dirty="0">
                <a:solidFill>
                  <a:srgbClr val="C00000"/>
                </a:solidFill>
                <a:latin typeface="Times New Roman"/>
                <a:ea typeface="Verdana"/>
                <a:cs typeface="Times New Roman"/>
              </a:rPr>
              <a:t>References</a:t>
            </a:r>
          </a:p>
        </p:txBody>
      </p:sp>
      <p:sp>
        <p:nvSpPr>
          <p:cNvPr id="8" name="Content Placeholder 5">
            <a:extLst>
              <a:ext uri="{FF2B5EF4-FFF2-40B4-BE49-F238E27FC236}">
                <a16:creationId xmlns:a16="http://schemas.microsoft.com/office/drawing/2014/main" id="{4286E61D-72C5-0912-2339-D892BD59ABC4}"/>
              </a:ext>
            </a:extLst>
          </p:cNvPr>
          <p:cNvSpPr txBox="1">
            <a:spLocks/>
          </p:cNvSpPr>
          <p:nvPr/>
        </p:nvSpPr>
        <p:spPr>
          <a:xfrm>
            <a:off x="596519" y="14485262"/>
            <a:ext cx="5193084" cy="592717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spcBef>
                <a:spcPts val="180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5">
            <a:extLst>
              <a:ext uri="{FF2B5EF4-FFF2-40B4-BE49-F238E27FC236}">
                <a16:creationId xmlns:a16="http://schemas.microsoft.com/office/drawing/2014/main" id="{9CBACF46-4CB5-44F7-A9A2-72F7BDD794F2}"/>
              </a:ext>
            </a:extLst>
          </p:cNvPr>
          <p:cNvSpPr txBox="1">
            <a:spLocks/>
          </p:cNvSpPr>
          <p:nvPr/>
        </p:nvSpPr>
        <p:spPr>
          <a:xfrm>
            <a:off x="1149438" y="14414503"/>
            <a:ext cx="5193084" cy="592717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spcBef>
                <a:spcPts val="180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17" name="Content Placeholder 5">
            <a:extLst>
              <a:ext uri="{FF2B5EF4-FFF2-40B4-BE49-F238E27FC236}">
                <a16:creationId xmlns:a16="http://schemas.microsoft.com/office/drawing/2014/main" id="{061410B8-F1D2-7D47-8096-568035D13B5B}"/>
              </a:ext>
            </a:extLst>
          </p:cNvPr>
          <p:cNvSpPr txBox="1">
            <a:spLocks/>
          </p:cNvSpPr>
          <p:nvPr/>
        </p:nvSpPr>
        <p:spPr>
          <a:xfrm>
            <a:off x="914400" y="14630400"/>
            <a:ext cx="10972800" cy="1371600"/>
          </a:xfrm>
          <a:prstGeom prst="rect">
            <a:avLst/>
          </a:prstGeom>
          <a:solidFill>
            <a:srgbClr val="002044"/>
          </a:solidFill>
          <a:ln w="57150">
            <a:noFill/>
          </a:ln>
        </p:spPr>
        <p:txBody>
          <a:bodyPr vert="horz" lIns="91440" tIns="45720" rIns="91440" bIns="45720" rtlCol="0" anchor="ctr">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ctr"/>
            <a:r>
              <a:rPr lang="en-US" sz="4000" b="1" dirty="0">
                <a:solidFill>
                  <a:schemeClr val="bg1"/>
                </a:solidFill>
                <a:latin typeface="Times New Roman" panose="02020603050405020304" pitchFamily="18" charset="0"/>
                <a:cs typeface="Times New Roman" panose="02020603050405020304" pitchFamily="18" charset="0"/>
              </a:rPr>
              <a:t>Hypothesis: </a:t>
            </a:r>
          </a:p>
        </p:txBody>
      </p:sp>
      <p:sp>
        <p:nvSpPr>
          <p:cNvPr id="19" name="Content Placeholder 5">
            <a:extLst>
              <a:ext uri="{FF2B5EF4-FFF2-40B4-BE49-F238E27FC236}">
                <a16:creationId xmlns:a16="http://schemas.microsoft.com/office/drawing/2014/main" id="{8D46F6DD-CEDF-97D5-C7EB-60FC71F0CAE8}"/>
              </a:ext>
            </a:extLst>
          </p:cNvPr>
          <p:cNvSpPr txBox="1">
            <a:spLocks/>
          </p:cNvSpPr>
          <p:nvPr/>
        </p:nvSpPr>
        <p:spPr>
          <a:xfrm>
            <a:off x="3538584" y="18920845"/>
            <a:ext cx="5193084" cy="510745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spcBef>
                <a:spcPts val="1800"/>
              </a:spcBef>
            </a:pPr>
            <a:endParaRPr lang="en-US" sz="3600" dirty="0">
              <a:solidFill>
                <a:srgbClr val="000000"/>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66F74F3-8064-438A-505A-17581638A346}"/>
              </a:ext>
            </a:extLst>
          </p:cNvPr>
          <p:cNvSpPr txBox="1"/>
          <p:nvPr/>
        </p:nvSpPr>
        <p:spPr>
          <a:xfrm>
            <a:off x="19097065" y="14478760"/>
            <a:ext cx="55406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rPr>
              <a:t>Probe</a:t>
            </a:r>
          </a:p>
        </p:txBody>
      </p:sp>
      <p:sp>
        <p:nvSpPr>
          <p:cNvPr id="1043" name="Content Placeholder 53">
            <a:extLst>
              <a:ext uri="{FF2B5EF4-FFF2-40B4-BE49-F238E27FC236}">
                <a16:creationId xmlns:a16="http://schemas.microsoft.com/office/drawing/2014/main" id="{2556E3EB-1932-4841-61E2-0BD8FC033887}"/>
              </a:ext>
            </a:extLst>
          </p:cNvPr>
          <p:cNvSpPr txBox="1">
            <a:spLocks/>
          </p:cNvSpPr>
          <p:nvPr/>
        </p:nvSpPr>
        <p:spPr>
          <a:xfrm>
            <a:off x="29430195" y="31944979"/>
            <a:ext cx="7766740" cy="2041036"/>
          </a:xfrm>
          <a:prstGeom prst="rect">
            <a:avLst/>
          </a:prstGeom>
        </p:spPr>
        <p:txBody>
          <a:bodyPr vert="horz" lIns="91440" tIns="45720" rIns="91440" bIns="45720" rtlCol="0">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algn="just"/>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
        <p:nvSpPr>
          <p:cNvPr id="1044" name="Content Placeholder 53">
            <a:extLst>
              <a:ext uri="{FF2B5EF4-FFF2-40B4-BE49-F238E27FC236}">
                <a16:creationId xmlns:a16="http://schemas.microsoft.com/office/drawing/2014/main" id="{14673587-000F-06A6-CF8F-9951F5A29206}"/>
              </a:ext>
            </a:extLst>
          </p:cNvPr>
          <p:cNvSpPr txBox="1">
            <a:spLocks/>
          </p:cNvSpPr>
          <p:nvPr/>
        </p:nvSpPr>
        <p:spPr>
          <a:xfrm>
            <a:off x="28575000" y="31089600"/>
            <a:ext cx="9144000" cy="2286000"/>
          </a:xfrm>
          <a:prstGeom prst="rect">
            <a:avLst/>
          </a:prstGeom>
        </p:spPr>
        <p:txBody>
          <a:bodyPr vert="horz" lIns="91440" tIns="45720" rIns="91440" bIns="45720" rtlCol="0" anchor="ctr">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This is the one section you can use complete sentences to thank those that helped you on your project. Include whoever you would like. Additionally, don’t forget about your logos. You need the KEYS, BIO5, and Ken R. </a:t>
            </a:r>
            <a:r>
              <a:rPr lang="en-US" sz="2800" dirty="0" err="1">
                <a:latin typeface="Times New Roman" panose="02020603050405020304" pitchFamily="18" charset="0"/>
                <a:cs typeface="Times New Roman" panose="02020603050405020304" pitchFamily="18" charset="0"/>
              </a:rPr>
              <a:t>Coit</a:t>
            </a:r>
            <a:r>
              <a:rPr lang="en-US" sz="2800" dirty="0">
                <a:latin typeface="Times New Roman" panose="02020603050405020304" pitchFamily="18" charset="0"/>
                <a:cs typeface="Times New Roman" panose="02020603050405020304" pitchFamily="18" charset="0"/>
              </a:rPr>
              <a:t> College of Pharmacy logo and those required by your lab.</a:t>
            </a:r>
          </a:p>
        </p:txBody>
      </p:sp>
      <p:sp>
        <p:nvSpPr>
          <p:cNvPr id="72" name="TextBox 71">
            <a:extLst>
              <a:ext uri="{FF2B5EF4-FFF2-40B4-BE49-F238E27FC236}">
                <a16:creationId xmlns:a16="http://schemas.microsoft.com/office/drawing/2014/main" id="{036022D1-4AB3-59E3-5786-49D3D74535DB}"/>
              </a:ext>
            </a:extLst>
          </p:cNvPr>
          <p:cNvSpPr txBox="1"/>
          <p:nvPr/>
        </p:nvSpPr>
        <p:spPr>
          <a:xfrm>
            <a:off x="13258800" y="16002000"/>
            <a:ext cx="10058400" cy="685800"/>
          </a:xfrm>
          <a:prstGeom prst="rect">
            <a:avLst/>
          </a:prstGeom>
          <a:noFill/>
        </p:spPr>
        <p:txBody>
          <a:bodyPr wrap="square" lIns="91440" tIns="45720" rIns="91440" bIns="45720" anchor="ctr">
            <a:spAutoFit/>
          </a:bodyPr>
          <a:lstStyle/>
          <a:p>
            <a:r>
              <a:rPr lang="en-US" sz="2800" b="1" dirty="0">
                <a:latin typeface="Times New Roman" panose="02020603050405020304" pitchFamily="18" charset="0"/>
                <a:cs typeface="Times New Roman" panose="02020603050405020304" pitchFamily="18" charset="0"/>
              </a:rPr>
              <a:t>Fig X</a:t>
            </a:r>
            <a:r>
              <a:rPr lang="en-US" sz="2800" dirty="0">
                <a:latin typeface="Times New Roman" panose="02020603050405020304" pitchFamily="18" charset="0"/>
                <a:cs typeface="Times New Roman" panose="02020603050405020304" pitchFamily="18" charset="0"/>
              </a:rPr>
              <a:t>: sentence long description of image/figure. Min size 18. </a:t>
            </a:r>
          </a:p>
        </p:txBody>
      </p:sp>
      <p:sp>
        <p:nvSpPr>
          <p:cNvPr id="88" name="Rectangle 87">
            <a:extLst>
              <a:ext uri="{FF2B5EF4-FFF2-40B4-BE49-F238E27FC236}">
                <a16:creationId xmlns:a16="http://schemas.microsoft.com/office/drawing/2014/main" id="{226C6A04-AB69-CF24-07C4-8C67E2F5BB2C}"/>
              </a:ext>
            </a:extLst>
          </p:cNvPr>
          <p:cNvSpPr/>
          <p:nvPr/>
        </p:nvSpPr>
        <p:spPr>
          <a:xfrm>
            <a:off x="457200" y="6375089"/>
            <a:ext cx="4340151" cy="1600200"/>
          </a:xfrm>
          <a:prstGeom prst="rect">
            <a:avLst/>
          </a:prstGeom>
          <a:solidFill>
            <a:srgbClr val="002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Logo</a:t>
            </a:r>
          </a:p>
        </p:txBody>
      </p:sp>
      <p:sp>
        <p:nvSpPr>
          <p:cNvPr id="89" name="Rectangle 88">
            <a:extLst>
              <a:ext uri="{FF2B5EF4-FFF2-40B4-BE49-F238E27FC236}">
                <a16:creationId xmlns:a16="http://schemas.microsoft.com/office/drawing/2014/main" id="{D3267AA9-70E3-2F6F-015D-172D820B506A}"/>
              </a:ext>
            </a:extLst>
          </p:cNvPr>
          <p:cNvSpPr/>
          <p:nvPr/>
        </p:nvSpPr>
        <p:spPr>
          <a:xfrm>
            <a:off x="6188648" y="6375089"/>
            <a:ext cx="4340151" cy="1600200"/>
          </a:xfrm>
          <a:prstGeom prst="rect">
            <a:avLst/>
          </a:prstGeom>
          <a:solidFill>
            <a:srgbClr val="002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Logo</a:t>
            </a:r>
          </a:p>
        </p:txBody>
      </p:sp>
      <p:sp>
        <p:nvSpPr>
          <p:cNvPr id="92" name="Rectangle 91">
            <a:extLst>
              <a:ext uri="{FF2B5EF4-FFF2-40B4-BE49-F238E27FC236}">
                <a16:creationId xmlns:a16="http://schemas.microsoft.com/office/drawing/2014/main" id="{3B79A741-3F3C-9325-42AC-EFAE8E390CA3}"/>
              </a:ext>
            </a:extLst>
          </p:cNvPr>
          <p:cNvSpPr/>
          <p:nvPr/>
        </p:nvSpPr>
        <p:spPr>
          <a:xfrm>
            <a:off x="23382990" y="6375089"/>
            <a:ext cx="4340151" cy="1600200"/>
          </a:xfrm>
          <a:prstGeom prst="rect">
            <a:avLst/>
          </a:prstGeom>
          <a:solidFill>
            <a:srgbClr val="002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Logo</a:t>
            </a:r>
          </a:p>
        </p:txBody>
      </p:sp>
      <p:sp>
        <p:nvSpPr>
          <p:cNvPr id="96" name="Rectangle 95">
            <a:extLst>
              <a:ext uri="{FF2B5EF4-FFF2-40B4-BE49-F238E27FC236}">
                <a16:creationId xmlns:a16="http://schemas.microsoft.com/office/drawing/2014/main" id="{CF90DAB8-C347-0F45-BE4C-03210EDD0AF8}"/>
              </a:ext>
            </a:extLst>
          </p:cNvPr>
          <p:cNvSpPr/>
          <p:nvPr/>
        </p:nvSpPr>
        <p:spPr>
          <a:xfrm>
            <a:off x="17651544" y="6375089"/>
            <a:ext cx="4340151" cy="1600200"/>
          </a:xfrm>
          <a:prstGeom prst="rect">
            <a:avLst/>
          </a:prstGeom>
          <a:solidFill>
            <a:srgbClr val="002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Logo</a:t>
            </a:r>
          </a:p>
        </p:txBody>
      </p:sp>
      <p:sp>
        <p:nvSpPr>
          <p:cNvPr id="97" name="Rectangle 96">
            <a:extLst>
              <a:ext uri="{FF2B5EF4-FFF2-40B4-BE49-F238E27FC236}">
                <a16:creationId xmlns:a16="http://schemas.microsoft.com/office/drawing/2014/main" id="{F40103B8-F6DA-6EB1-F6F9-828CF88357A1}"/>
              </a:ext>
            </a:extLst>
          </p:cNvPr>
          <p:cNvSpPr/>
          <p:nvPr/>
        </p:nvSpPr>
        <p:spPr>
          <a:xfrm>
            <a:off x="11920096" y="6375089"/>
            <a:ext cx="4340151" cy="1600200"/>
          </a:xfrm>
          <a:prstGeom prst="rect">
            <a:avLst/>
          </a:prstGeom>
          <a:solidFill>
            <a:srgbClr val="0020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Logo</a:t>
            </a:r>
          </a:p>
        </p:txBody>
      </p:sp>
      <p:pic>
        <p:nvPicPr>
          <p:cNvPr id="103" name="Picture 2" descr="Graph showing surge in Covid-19 in Red States; Blue States flat">
            <a:extLst>
              <a:ext uri="{FF2B5EF4-FFF2-40B4-BE49-F238E27FC236}">
                <a16:creationId xmlns:a16="http://schemas.microsoft.com/office/drawing/2014/main" id="{BD3CD6AF-43B8-EEDE-1B3E-CCAF8B166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800" y="9601200"/>
            <a:ext cx="85344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ue and red pie chart | Red Letter Days Blog">
            <a:extLst>
              <a:ext uri="{FF2B5EF4-FFF2-40B4-BE49-F238E27FC236}">
                <a16:creationId xmlns:a16="http://schemas.microsoft.com/office/drawing/2014/main" id="{668C28B5-8BB3-0C5F-9100-621F78B2E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3200" y="9829800"/>
            <a:ext cx="7965649" cy="594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iers | Exploring the Implicit Link Between Red and Aggressiveness as  Well as Blue and Agreeableness">
            <a:extLst>
              <a:ext uri="{FF2B5EF4-FFF2-40B4-BE49-F238E27FC236}">
                <a16:creationId xmlns:a16="http://schemas.microsoft.com/office/drawing/2014/main" id="{A80F97C2-C75E-2483-C8E4-BC7AE4F21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17400" y="21031200"/>
            <a:ext cx="12344400" cy="5743315"/>
          </a:xfrm>
          <a:prstGeom prst="rect">
            <a:avLst/>
          </a:prstGeom>
          <a:noFill/>
          <a:extLst>
            <a:ext uri="{909E8E84-426E-40DD-AFC4-6F175D3DCCD1}">
              <a14:hiddenFill xmlns:a14="http://schemas.microsoft.com/office/drawing/2010/main">
                <a:solidFill>
                  <a:srgbClr val="FFFFFF"/>
                </a:solidFill>
              </a14:hiddenFill>
            </a:ext>
          </a:extLst>
        </p:spPr>
      </p:pic>
      <p:sp>
        <p:nvSpPr>
          <p:cNvPr id="105" name="Content Placeholder 5">
            <a:extLst>
              <a:ext uri="{FF2B5EF4-FFF2-40B4-BE49-F238E27FC236}">
                <a16:creationId xmlns:a16="http://schemas.microsoft.com/office/drawing/2014/main" id="{2D5B066D-A34F-6528-38D4-057792131B21}"/>
              </a:ext>
            </a:extLst>
          </p:cNvPr>
          <p:cNvSpPr txBox="1">
            <a:spLocks/>
          </p:cNvSpPr>
          <p:nvPr/>
        </p:nvSpPr>
        <p:spPr>
          <a:xfrm>
            <a:off x="13258800" y="17373600"/>
            <a:ext cx="11430000" cy="182880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Use incomplete sentences</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Smallest size body text 36</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Keep word count to minimum</a:t>
            </a:r>
          </a:p>
        </p:txBody>
      </p:sp>
      <p:sp>
        <p:nvSpPr>
          <p:cNvPr id="108" name="Content Placeholder 5">
            <a:extLst>
              <a:ext uri="{FF2B5EF4-FFF2-40B4-BE49-F238E27FC236}">
                <a16:creationId xmlns:a16="http://schemas.microsoft.com/office/drawing/2014/main" id="{BD430845-E21A-F19A-9C2A-0643FEA85527}"/>
              </a:ext>
            </a:extLst>
          </p:cNvPr>
          <p:cNvSpPr txBox="1">
            <a:spLocks/>
          </p:cNvSpPr>
          <p:nvPr/>
        </p:nvSpPr>
        <p:spPr>
          <a:xfrm>
            <a:off x="26060400" y="17373600"/>
            <a:ext cx="11430000" cy="182880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Use incomplete sentences</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Smallest size body text 36</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Keep word count to minimum</a:t>
            </a:r>
          </a:p>
        </p:txBody>
      </p:sp>
      <p:sp>
        <p:nvSpPr>
          <p:cNvPr id="111" name="TextBox 110">
            <a:extLst>
              <a:ext uri="{FF2B5EF4-FFF2-40B4-BE49-F238E27FC236}">
                <a16:creationId xmlns:a16="http://schemas.microsoft.com/office/drawing/2014/main" id="{24007F8F-83C8-2760-FE23-CE52065EB3FE}"/>
              </a:ext>
            </a:extLst>
          </p:cNvPr>
          <p:cNvSpPr txBox="1"/>
          <p:nvPr/>
        </p:nvSpPr>
        <p:spPr>
          <a:xfrm>
            <a:off x="13258800" y="27432000"/>
            <a:ext cx="10058400" cy="685800"/>
          </a:xfrm>
          <a:prstGeom prst="rect">
            <a:avLst/>
          </a:prstGeom>
          <a:noFill/>
        </p:spPr>
        <p:txBody>
          <a:bodyPr wrap="square" lIns="91440" tIns="45720" rIns="91440" bIns="45720" anchor="ctr">
            <a:spAutoFit/>
          </a:bodyPr>
          <a:lstStyle/>
          <a:p>
            <a:r>
              <a:rPr lang="en-US" sz="2800" b="1" dirty="0">
                <a:latin typeface="Times New Roman" panose="02020603050405020304" pitchFamily="18" charset="0"/>
                <a:cs typeface="Times New Roman" panose="02020603050405020304" pitchFamily="18" charset="0"/>
              </a:rPr>
              <a:t>Fig X</a:t>
            </a:r>
            <a:r>
              <a:rPr lang="en-US" sz="2800" dirty="0">
                <a:latin typeface="Times New Roman" panose="02020603050405020304" pitchFamily="18" charset="0"/>
                <a:cs typeface="Times New Roman" panose="02020603050405020304" pitchFamily="18" charset="0"/>
              </a:rPr>
              <a:t>: sentence long description of image/figure. Min size 18. </a:t>
            </a:r>
          </a:p>
        </p:txBody>
      </p:sp>
      <p:sp>
        <p:nvSpPr>
          <p:cNvPr id="112" name="TextBox 111">
            <a:extLst>
              <a:ext uri="{FF2B5EF4-FFF2-40B4-BE49-F238E27FC236}">
                <a16:creationId xmlns:a16="http://schemas.microsoft.com/office/drawing/2014/main" id="{2DD16C92-8405-C160-1280-305678A00EAB}"/>
              </a:ext>
            </a:extLst>
          </p:cNvPr>
          <p:cNvSpPr txBox="1"/>
          <p:nvPr/>
        </p:nvSpPr>
        <p:spPr>
          <a:xfrm>
            <a:off x="25603200" y="16002000"/>
            <a:ext cx="10058400" cy="685800"/>
          </a:xfrm>
          <a:prstGeom prst="rect">
            <a:avLst/>
          </a:prstGeom>
          <a:noFill/>
        </p:spPr>
        <p:txBody>
          <a:bodyPr wrap="square" lIns="91440" tIns="45720" rIns="91440" bIns="45720" anchor="ctr">
            <a:spAutoFit/>
          </a:bodyPr>
          <a:lstStyle/>
          <a:p>
            <a:r>
              <a:rPr lang="en-US" sz="2800" b="1" dirty="0">
                <a:latin typeface="Times New Roman" panose="02020603050405020304" pitchFamily="18" charset="0"/>
                <a:cs typeface="Times New Roman" panose="02020603050405020304" pitchFamily="18" charset="0"/>
              </a:rPr>
              <a:t>Fig X</a:t>
            </a:r>
            <a:r>
              <a:rPr lang="en-US" sz="2800" dirty="0">
                <a:latin typeface="Times New Roman" panose="02020603050405020304" pitchFamily="18" charset="0"/>
                <a:cs typeface="Times New Roman" panose="02020603050405020304" pitchFamily="18" charset="0"/>
              </a:rPr>
              <a:t>: sentence long description of image/figure. Min size 18. </a:t>
            </a:r>
          </a:p>
        </p:txBody>
      </p:sp>
      <p:sp>
        <p:nvSpPr>
          <p:cNvPr id="113" name="TextBox 112">
            <a:extLst>
              <a:ext uri="{FF2B5EF4-FFF2-40B4-BE49-F238E27FC236}">
                <a16:creationId xmlns:a16="http://schemas.microsoft.com/office/drawing/2014/main" id="{AA31089F-DAE8-3C36-EAF0-B93873C0535F}"/>
              </a:ext>
            </a:extLst>
          </p:cNvPr>
          <p:cNvSpPr txBox="1"/>
          <p:nvPr/>
        </p:nvSpPr>
        <p:spPr>
          <a:xfrm>
            <a:off x="25603200" y="27432000"/>
            <a:ext cx="10058400" cy="685800"/>
          </a:xfrm>
          <a:prstGeom prst="rect">
            <a:avLst/>
          </a:prstGeom>
          <a:noFill/>
        </p:spPr>
        <p:txBody>
          <a:bodyPr wrap="square" lIns="91440" tIns="45720" rIns="91440" bIns="45720" anchor="ctr">
            <a:spAutoFit/>
          </a:bodyPr>
          <a:lstStyle/>
          <a:p>
            <a:r>
              <a:rPr lang="en-US" sz="2800" b="1" dirty="0">
                <a:latin typeface="Times New Roman" panose="02020603050405020304" pitchFamily="18" charset="0"/>
                <a:cs typeface="Times New Roman" panose="02020603050405020304" pitchFamily="18" charset="0"/>
              </a:rPr>
              <a:t>Fig X</a:t>
            </a:r>
            <a:r>
              <a:rPr lang="en-US" sz="2800" dirty="0">
                <a:latin typeface="Times New Roman" panose="02020603050405020304" pitchFamily="18" charset="0"/>
                <a:cs typeface="Times New Roman" panose="02020603050405020304" pitchFamily="18" charset="0"/>
              </a:rPr>
              <a:t>: sentence long description of image/figure. Min size 18. </a:t>
            </a:r>
          </a:p>
        </p:txBody>
      </p:sp>
      <p:graphicFrame>
        <p:nvGraphicFramePr>
          <p:cNvPr id="116" name="Table 115">
            <a:extLst>
              <a:ext uri="{FF2B5EF4-FFF2-40B4-BE49-F238E27FC236}">
                <a16:creationId xmlns:a16="http://schemas.microsoft.com/office/drawing/2014/main" id="{FD35741F-75D6-17AA-1F09-FEE7DD2790C2}"/>
              </a:ext>
            </a:extLst>
          </p:cNvPr>
          <p:cNvGraphicFramePr>
            <a:graphicFrameLocks noGrp="1"/>
          </p:cNvGraphicFramePr>
          <p:nvPr>
            <p:extLst>
              <p:ext uri="{D42A27DB-BD31-4B8C-83A1-F6EECF244321}">
                <p14:modId xmlns:p14="http://schemas.microsoft.com/office/powerpoint/2010/main" val="204937136"/>
              </p:ext>
            </p:extLst>
          </p:nvPr>
        </p:nvGraphicFramePr>
        <p:xfrm>
          <a:off x="13258800" y="20574000"/>
          <a:ext cx="10972800" cy="420624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3896985879"/>
                    </a:ext>
                  </a:extLst>
                </a:gridCol>
                <a:gridCol w="5486400">
                  <a:extLst>
                    <a:ext uri="{9D8B030D-6E8A-4147-A177-3AD203B41FA5}">
                      <a16:colId xmlns:a16="http://schemas.microsoft.com/office/drawing/2014/main" val="3595463814"/>
                    </a:ext>
                  </a:extLst>
                </a:gridCol>
              </a:tblGrid>
              <a:tr h="370840">
                <a:tc>
                  <a:txBody>
                    <a:bodyPr/>
                    <a:lstStyle/>
                    <a:p>
                      <a:pPr algn="ctr"/>
                      <a:r>
                        <a:rPr lang="en-US" sz="4000" b="1" dirty="0">
                          <a:solidFill>
                            <a:schemeClr val="bg1"/>
                          </a:solidFill>
                          <a:latin typeface="Times New Roman" panose="02020603050405020304" pitchFamily="18" charset="0"/>
                          <a:cs typeface="Times New Roman" panose="02020603050405020304" pitchFamily="18" charset="0"/>
                        </a:rPr>
                        <a:t>Category</a:t>
                      </a:r>
                    </a:p>
                  </a:txBody>
                  <a:tcPr>
                    <a:solidFill>
                      <a:srgbClr val="002044"/>
                    </a:solidFill>
                  </a:tcPr>
                </a:tc>
                <a:tc>
                  <a:txBody>
                    <a:bodyPr/>
                    <a:lstStyle/>
                    <a:p>
                      <a:pPr algn="ctr"/>
                      <a:r>
                        <a:rPr lang="en-US" sz="4000" dirty="0">
                          <a:solidFill>
                            <a:schemeClr val="bg1"/>
                          </a:solidFill>
                          <a:latin typeface="Times New Roman" panose="02020603050405020304" pitchFamily="18" charset="0"/>
                          <a:cs typeface="Times New Roman" panose="02020603050405020304" pitchFamily="18" charset="0"/>
                        </a:rPr>
                        <a:t>Results</a:t>
                      </a:r>
                    </a:p>
                  </a:txBody>
                  <a:tcPr>
                    <a:solidFill>
                      <a:srgbClr val="002044"/>
                    </a:solidFill>
                  </a:tcPr>
                </a:tc>
                <a:extLst>
                  <a:ext uri="{0D108BD9-81ED-4DB2-BD59-A6C34878D82A}">
                    <a16:rowId xmlns:a16="http://schemas.microsoft.com/office/drawing/2014/main" val="2745753257"/>
                  </a:ext>
                </a:extLst>
              </a:tr>
              <a:tr h="370840">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Category 1</a:t>
                      </a:r>
                    </a:p>
                  </a:txBody>
                  <a:tcPr>
                    <a:solidFill>
                      <a:srgbClr val="B5C7D9"/>
                    </a:solidFill>
                  </a:tcPr>
                </a:tc>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a:t>
                      </a:r>
                    </a:p>
                  </a:txBody>
                  <a:tcPr>
                    <a:solidFill>
                      <a:srgbClr val="B5C7D9"/>
                    </a:solidFill>
                  </a:tcPr>
                </a:tc>
                <a:extLst>
                  <a:ext uri="{0D108BD9-81ED-4DB2-BD59-A6C34878D82A}">
                    <a16:rowId xmlns:a16="http://schemas.microsoft.com/office/drawing/2014/main" val="4203017248"/>
                  </a:ext>
                </a:extLst>
              </a:tr>
              <a:tr h="370840">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Category 2</a:t>
                      </a:r>
                    </a:p>
                  </a:txBody>
                  <a:tcPr>
                    <a:solidFill>
                      <a:srgbClr val="EBEBEB"/>
                    </a:solidFill>
                  </a:tcPr>
                </a:tc>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a:t>
                      </a:r>
                    </a:p>
                  </a:txBody>
                  <a:tcPr>
                    <a:solidFill>
                      <a:srgbClr val="EBEBEB"/>
                    </a:solidFill>
                  </a:tcPr>
                </a:tc>
                <a:extLst>
                  <a:ext uri="{0D108BD9-81ED-4DB2-BD59-A6C34878D82A}">
                    <a16:rowId xmlns:a16="http://schemas.microsoft.com/office/drawing/2014/main" val="1659676643"/>
                  </a:ext>
                </a:extLst>
              </a:tr>
              <a:tr h="370840">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Category 3</a:t>
                      </a:r>
                    </a:p>
                  </a:txBody>
                  <a:tcPr>
                    <a:solidFill>
                      <a:srgbClr val="B5C7D9"/>
                    </a:solidFill>
                  </a:tcPr>
                </a:tc>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a:t>
                      </a:r>
                    </a:p>
                  </a:txBody>
                  <a:tcPr>
                    <a:solidFill>
                      <a:srgbClr val="B5C7D9"/>
                    </a:solidFill>
                  </a:tcPr>
                </a:tc>
                <a:extLst>
                  <a:ext uri="{0D108BD9-81ED-4DB2-BD59-A6C34878D82A}">
                    <a16:rowId xmlns:a16="http://schemas.microsoft.com/office/drawing/2014/main" val="4112636445"/>
                  </a:ext>
                </a:extLst>
              </a:tr>
              <a:tr h="370840">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Category 4</a:t>
                      </a:r>
                    </a:p>
                  </a:txBody>
                  <a:tcPr/>
                </a:tc>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907167124"/>
                  </a:ext>
                </a:extLst>
              </a:tr>
              <a:tr h="370840">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Category 5</a:t>
                      </a:r>
                    </a:p>
                  </a:txBody>
                  <a:tcPr>
                    <a:solidFill>
                      <a:srgbClr val="B5C7D9"/>
                    </a:solidFill>
                  </a:tcPr>
                </a:tc>
                <a:tc>
                  <a:txBody>
                    <a:bodyPr/>
                    <a:lstStyle/>
                    <a:p>
                      <a:pPr algn="ctr"/>
                      <a:r>
                        <a:rPr lang="en-US" sz="4000" dirty="0">
                          <a:solidFill>
                            <a:schemeClr val="tx1"/>
                          </a:solidFill>
                          <a:latin typeface="Times New Roman" panose="02020603050405020304" pitchFamily="18" charset="0"/>
                          <a:cs typeface="Times New Roman" panose="02020603050405020304" pitchFamily="18" charset="0"/>
                        </a:rPr>
                        <a:t>#</a:t>
                      </a:r>
                    </a:p>
                  </a:txBody>
                  <a:tcPr>
                    <a:solidFill>
                      <a:srgbClr val="B5C7D9"/>
                    </a:solidFill>
                  </a:tcPr>
                </a:tc>
                <a:extLst>
                  <a:ext uri="{0D108BD9-81ED-4DB2-BD59-A6C34878D82A}">
                    <a16:rowId xmlns:a16="http://schemas.microsoft.com/office/drawing/2014/main" val="323070069"/>
                  </a:ext>
                </a:extLst>
              </a:tr>
            </a:tbl>
          </a:graphicData>
        </a:graphic>
      </p:graphicFrame>
      <p:pic>
        <p:nvPicPr>
          <p:cNvPr id="1032" name="Picture 8" descr="The flowchart of the overall method: blue parts, red parts, and green... |  Download Scientific Diagram">
            <a:extLst>
              <a:ext uri="{FF2B5EF4-FFF2-40B4-BE49-F238E27FC236}">
                <a16:creationId xmlns:a16="http://schemas.microsoft.com/office/drawing/2014/main" id="{F0A1DC49-40EE-4951-E2E7-2E9EF0B024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8288000"/>
            <a:ext cx="8229600" cy="11066512"/>
          </a:xfrm>
          <a:prstGeom prst="rect">
            <a:avLst/>
          </a:prstGeom>
          <a:noFill/>
          <a:extLst>
            <a:ext uri="{909E8E84-426E-40DD-AFC4-6F175D3DCCD1}">
              <a14:hiddenFill xmlns:a14="http://schemas.microsoft.com/office/drawing/2010/main">
                <a:solidFill>
                  <a:srgbClr val="FFFFFF"/>
                </a:solidFill>
              </a14:hiddenFill>
            </a:ext>
          </a:extLst>
        </p:spPr>
      </p:pic>
      <p:sp>
        <p:nvSpPr>
          <p:cNvPr id="117" name="Content Placeholder 5">
            <a:extLst>
              <a:ext uri="{FF2B5EF4-FFF2-40B4-BE49-F238E27FC236}">
                <a16:creationId xmlns:a16="http://schemas.microsoft.com/office/drawing/2014/main" id="{519E85A6-F47B-6528-F8AD-AD7D42D566EE}"/>
              </a:ext>
            </a:extLst>
          </p:cNvPr>
          <p:cNvSpPr txBox="1">
            <a:spLocks/>
          </p:cNvSpPr>
          <p:nvPr/>
        </p:nvSpPr>
        <p:spPr>
          <a:xfrm>
            <a:off x="685800" y="29718000"/>
            <a:ext cx="11430000" cy="1828800"/>
          </a:xfrm>
          <a:prstGeom prst="rect">
            <a:avLst/>
          </a:prstGeom>
        </p:spPr>
        <p:txBody>
          <a:bodyPr vert="horz" lIns="91440" tIns="45720" rIns="91440" bIns="45720" rtlCol="0" anchor="t">
            <a:noAutofit/>
          </a:bodyPr>
          <a:lstStyle>
            <a:lvl1pPr marL="0" indent="0" algn="l" defTabSz="3840480" rtl="0" eaLnBrk="1" latinLnBrk="0" hangingPunct="1">
              <a:lnSpc>
                <a:spcPct val="90000"/>
              </a:lnSpc>
              <a:spcBef>
                <a:spcPts val="4200"/>
              </a:spcBef>
              <a:buFont typeface="Arial" panose="020B0604020202020204" pitchFamily="34" charset="0"/>
              <a:buNone/>
              <a:defRPr sz="31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Use incomplete sentences</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Smallest size body text 36</a:t>
            </a:r>
          </a:p>
          <a:p>
            <a:pPr marL="480060" indent="-571500">
              <a:lnSpc>
                <a:spcPct val="100000"/>
              </a:lnSpc>
              <a:spcBef>
                <a:spcPts val="0"/>
              </a:spcBef>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Keep word count to minimum</a:t>
            </a:r>
          </a:p>
        </p:txBody>
      </p:sp>
      <p:pic>
        <p:nvPicPr>
          <p:cNvPr id="118" name="Picture 2">
            <a:extLst>
              <a:ext uri="{FF2B5EF4-FFF2-40B4-BE49-F238E27FC236}">
                <a16:creationId xmlns:a16="http://schemas.microsoft.com/office/drawing/2014/main" id="{ABD7B946-78A8-28DD-BFEA-B1B899406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75400" y="34975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828645"/>
      </p:ext>
    </p:extLst>
  </p:cSld>
  <p:clrMapOvr>
    <a:masterClrMapping/>
  </p:clrMapOvr>
</p:sld>
</file>

<file path=ppt/theme/theme1.xml><?xml version="1.0" encoding="utf-8"?>
<a:theme xmlns:a="http://schemas.openxmlformats.org/drawingml/2006/main" name="1_Office Theme">
  <a:themeElements>
    <a:clrScheme name="University of Arizona">
      <a:dk1>
        <a:srgbClr val="49595E"/>
      </a:dk1>
      <a:lt1>
        <a:srgbClr val="FFFFFF"/>
      </a:lt1>
      <a:dk2>
        <a:srgbClr val="000000"/>
      </a:dk2>
      <a:lt2>
        <a:srgbClr val="FFFFFF"/>
      </a:lt2>
      <a:accent1>
        <a:srgbClr val="0C234B"/>
      </a:accent1>
      <a:accent2>
        <a:srgbClr val="8B0015"/>
      </a:accent2>
      <a:accent3>
        <a:srgbClr val="1E5288"/>
      </a:accent3>
      <a:accent4>
        <a:srgbClr val="378DBD"/>
      </a:accent4>
      <a:accent5>
        <a:srgbClr val="9EABAE"/>
      </a:accent5>
      <a:accent6>
        <a:srgbClr val="70B865"/>
      </a:accent6>
      <a:hlink>
        <a:srgbClr val="EF4056"/>
      </a:hlink>
      <a:folHlink>
        <a:srgbClr val="81D3E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2E17FC4737124FA95274CA5A1D76E8" ma:contentTypeVersion="2" ma:contentTypeDescription="Create a new document." ma:contentTypeScope="" ma:versionID="820115f802d1d3dadc3856b5f4a0cea3">
  <xsd:schema xmlns:xsd="http://www.w3.org/2001/XMLSchema" xmlns:xs="http://www.w3.org/2001/XMLSchema" xmlns:p="http://schemas.microsoft.com/office/2006/metadata/properties" xmlns:ns3="78b360c1-81c7-4782-9962-ea386d6e85c2" targetNamespace="http://schemas.microsoft.com/office/2006/metadata/properties" ma:root="true" ma:fieldsID="f9f69609ae0d362f83b3c9eab024ac46" ns3:_="">
    <xsd:import namespace="78b360c1-81c7-4782-9962-ea386d6e85c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360c1-81c7-4782-9962-ea386d6e85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FF53C6-7202-4BED-8E2E-E1CD4F84389F}">
  <ds:schemaRefs>
    <ds:schemaRef ds:uri="http://schemas.microsoft.com/sharepoint/v3/contenttype/forms"/>
  </ds:schemaRefs>
</ds:datastoreItem>
</file>

<file path=customXml/itemProps2.xml><?xml version="1.0" encoding="utf-8"?>
<ds:datastoreItem xmlns:ds="http://schemas.openxmlformats.org/officeDocument/2006/customXml" ds:itemID="{C3431E3E-C1B4-437B-8C99-F19B9B2789C7}">
  <ds:schemaRefs>
    <ds:schemaRef ds:uri="78b360c1-81c7-4782-9962-ea386d6e85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B0ECAF-B510-44B1-A492-B777859D8E3C}">
  <ds:schemaRefs>
    <ds:schemaRef ds:uri="http://schemas.microsoft.com/office/2006/documentManagement/types"/>
    <ds:schemaRef ds:uri="http://purl.org/dc/terms/"/>
    <ds:schemaRef ds:uri="http://schemas.microsoft.com/office/infopath/2007/PartnerControls"/>
    <ds:schemaRef ds:uri="http://purl.org/dc/elements/1.1/"/>
    <ds:schemaRef ds:uri="78b360c1-81c7-4782-9962-ea386d6e85c2"/>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1846</TotalTime>
  <Words>224</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Narrow</vt:lpstr>
      <vt:lpstr>Calibri</vt:lpstr>
      <vt:lpstr>Calibri Light</vt:lpstr>
      <vt:lpstr>Times New Roman</vt:lpstr>
      <vt:lpstr>Verdana</vt:lpstr>
      <vt:lpstr>1_Office Theme</vt:lpstr>
      <vt:lpstr>Custom Design</vt:lpstr>
      <vt:lpstr>Office Theme</vt:lpstr>
      <vt:lpstr>PowerPoint Presentation</vt:lpstr>
    </vt:vector>
  </TitlesOfParts>
  <Company>The University of Arizona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 Benjamin</dc:creator>
  <cp:lastModifiedBy>Pilch, Jordan Beatrice Estrada - (pilchj1)</cp:lastModifiedBy>
  <cp:revision>909</cp:revision>
  <dcterms:created xsi:type="dcterms:W3CDTF">2018-08-27T16:32:07Z</dcterms:created>
  <dcterms:modified xsi:type="dcterms:W3CDTF">2024-05-28T23:52:17Z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0x010100A12E17FC4737124FA95274CA5A1D76E8</vt:lpwstr>
  </property>
</Properties>
</file>