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17"/>
  </p:notesMasterIdLst>
  <p:sldIdLst>
    <p:sldId id="256" r:id="rId2"/>
    <p:sldId id="258" r:id="rId3"/>
    <p:sldId id="262" r:id="rId4"/>
    <p:sldId id="276" r:id="rId5"/>
    <p:sldId id="283" r:id="rId6"/>
    <p:sldId id="278" r:id="rId7"/>
    <p:sldId id="260" r:id="rId8"/>
    <p:sldId id="265" r:id="rId9"/>
    <p:sldId id="257" r:id="rId10"/>
    <p:sldId id="280" r:id="rId11"/>
    <p:sldId id="279" r:id="rId12"/>
    <p:sldId id="273" r:id="rId13"/>
    <p:sldId id="281" r:id="rId14"/>
    <p:sldId id="266" r:id="rId15"/>
    <p:sldId id="282"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ber, Kendall" initials="RK" lastIdx="2" clrIdx="0">
    <p:extLst>
      <p:ext uri="{19B8F6BF-5375-455C-9EA6-DF929625EA0E}">
        <p15:presenceInfo xmlns:p15="http://schemas.microsoft.com/office/powerpoint/2012/main" userId="S::KXR6264@yum.com::00fb78b3-078f-49bd-aec5-575df8019e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1A23"/>
    <a:srgbClr val="DCD7D4"/>
    <a:srgbClr val="CBC4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69221" autoAdjust="0"/>
  </p:normalViewPr>
  <p:slideViewPr>
    <p:cSldViewPr snapToGrid="0" snapToObjects="1" showGuides="1">
      <p:cViewPr varScale="1">
        <p:scale>
          <a:sx n="78" d="100"/>
          <a:sy n="78" d="100"/>
        </p:scale>
        <p:origin x="76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11438-77E8-D04C-90BA-A5DD834F7A3E}"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CCCCB-F0F2-A945-B007-C47AFF4930E6}" type="slidenum">
              <a:rPr lang="en-US" smtClean="0"/>
              <a:t>‹#›</a:t>
            </a:fld>
            <a:endParaRPr lang="en-US"/>
          </a:p>
        </p:txBody>
      </p:sp>
    </p:spTree>
    <p:extLst>
      <p:ext uri="{BB962C8B-B14F-4D97-AF65-F5344CB8AC3E}">
        <p14:creationId xmlns:p14="http://schemas.microsoft.com/office/powerpoint/2010/main" val="694863747"/>
      </p:ext>
    </p:extLst>
  </p:cSld>
  <p:clrMap bg1="lt1" tx1="dk1" bg2="lt2" tx2="dk2" accent1="accent1" accent2="accent2" accent3="accent3" accent4="accent4" accent5="accent5" accent6="accent6" hlink="hlink" folHlink="folHlink"/>
  <p:notesStyle>
    <a:lvl1pPr marL="0" algn="l" defTabSz="685766" rtl="0" eaLnBrk="1" latinLnBrk="0" hangingPunct="1">
      <a:defRPr sz="900" kern="1200">
        <a:solidFill>
          <a:schemeClr val="tx1"/>
        </a:solidFill>
        <a:latin typeface="+mn-lt"/>
        <a:ea typeface="+mn-ea"/>
        <a:cs typeface="+mn-cs"/>
      </a:defRPr>
    </a:lvl1pPr>
    <a:lvl2pPr marL="342884" algn="l" defTabSz="685766" rtl="0" eaLnBrk="1" latinLnBrk="0" hangingPunct="1">
      <a:defRPr sz="900" kern="1200">
        <a:solidFill>
          <a:schemeClr val="tx1"/>
        </a:solidFill>
        <a:latin typeface="+mn-lt"/>
        <a:ea typeface="+mn-ea"/>
        <a:cs typeface="+mn-cs"/>
      </a:defRPr>
    </a:lvl2pPr>
    <a:lvl3pPr marL="685766" algn="l" defTabSz="685766" rtl="0" eaLnBrk="1" latinLnBrk="0" hangingPunct="1">
      <a:defRPr sz="900" kern="1200">
        <a:solidFill>
          <a:schemeClr val="tx1"/>
        </a:solidFill>
        <a:latin typeface="+mn-lt"/>
        <a:ea typeface="+mn-ea"/>
        <a:cs typeface="+mn-cs"/>
      </a:defRPr>
    </a:lvl3pPr>
    <a:lvl4pPr marL="1028649" algn="l" defTabSz="685766" rtl="0" eaLnBrk="1" latinLnBrk="0" hangingPunct="1">
      <a:defRPr sz="900" kern="1200">
        <a:solidFill>
          <a:schemeClr val="tx1"/>
        </a:solidFill>
        <a:latin typeface="+mn-lt"/>
        <a:ea typeface="+mn-ea"/>
        <a:cs typeface="+mn-cs"/>
      </a:defRPr>
    </a:lvl4pPr>
    <a:lvl5pPr marL="1371532" algn="l" defTabSz="685766" rtl="0" eaLnBrk="1" latinLnBrk="0" hangingPunct="1">
      <a:defRPr sz="900" kern="1200">
        <a:solidFill>
          <a:schemeClr val="tx1"/>
        </a:solidFill>
        <a:latin typeface="+mn-lt"/>
        <a:ea typeface="+mn-ea"/>
        <a:cs typeface="+mn-cs"/>
      </a:defRPr>
    </a:lvl5pPr>
    <a:lvl6pPr marL="1714415" algn="l" defTabSz="685766" rtl="0" eaLnBrk="1" latinLnBrk="0" hangingPunct="1">
      <a:defRPr sz="900" kern="1200">
        <a:solidFill>
          <a:schemeClr val="tx1"/>
        </a:solidFill>
        <a:latin typeface="+mn-lt"/>
        <a:ea typeface="+mn-ea"/>
        <a:cs typeface="+mn-cs"/>
      </a:defRPr>
    </a:lvl6pPr>
    <a:lvl7pPr marL="2057297" algn="l" defTabSz="685766" rtl="0" eaLnBrk="1" latinLnBrk="0" hangingPunct="1">
      <a:defRPr sz="900" kern="1200">
        <a:solidFill>
          <a:schemeClr val="tx1"/>
        </a:solidFill>
        <a:latin typeface="+mn-lt"/>
        <a:ea typeface="+mn-ea"/>
        <a:cs typeface="+mn-cs"/>
      </a:defRPr>
    </a:lvl7pPr>
    <a:lvl8pPr marL="2400180" algn="l" defTabSz="685766" rtl="0" eaLnBrk="1" latinLnBrk="0" hangingPunct="1">
      <a:defRPr sz="900" kern="1200">
        <a:solidFill>
          <a:schemeClr val="tx1"/>
        </a:solidFill>
        <a:latin typeface="+mn-lt"/>
        <a:ea typeface="+mn-ea"/>
        <a:cs typeface="+mn-cs"/>
      </a:defRPr>
    </a:lvl8pPr>
    <a:lvl9pPr marL="2743064" algn="l" defTabSz="685766"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Thanks Kate for the introduction. Today, I am going to show how companies can go about extracting and analyzing valuable customer feedback from social media platforms using Natural Language Processing packages straight out of the box from Python. Let’s jump in!</a:t>
            </a:r>
          </a:p>
        </p:txBody>
      </p:sp>
      <p:sp>
        <p:nvSpPr>
          <p:cNvPr id="4" name="Slide Number Placeholder 3"/>
          <p:cNvSpPr>
            <a:spLocks noGrp="1"/>
          </p:cNvSpPr>
          <p:nvPr>
            <p:ph type="sldNum" sz="quarter" idx="5"/>
          </p:nvPr>
        </p:nvSpPr>
        <p:spPr/>
        <p:txBody>
          <a:bodyPr/>
          <a:lstStyle/>
          <a:p>
            <a:fld id="{D43CCCCB-F0F2-A945-B007-C47AFF4930E6}" type="slidenum">
              <a:rPr lang="en-US" smtClean="0"/>
              <a:t>1</a:t>
            </a:fld>
            <a:endParaRPr lang="en-US"/>
          </a:p>
        </p:txBody>
      </p:sp>
    </p:spTree>
    <p:extLst>
      <p:ext uri="{BB962C8B-B14F-4D97-AF65-F5344CB8AC3E}">
        <p14:creationId xmlns:p14="http://schemas.microsoft.com/office/powerpoint/2010/main" val="552798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dive deeper, we may want to investigate and see if there are recurring themes in what our customers are talking about. Are there hardware issues with our product? Does the battery tend to die frequently? What are our customers using our product to do in their daily lives?</a:t>
            </a:r>
          </a:p>
        </p:txBody>
      </p:sp>
      <p:sp>
        <p:nvSpPr>
          <p:cNvPr id="4" name="Slide Number Placeholder 3"/>
          <p:cNvSpPr>
            <a:spLocks noGrp="1"/>
          </p:cNvSpPr>
          <p:nvPr>
            <p:ph type="sldNum" sz="quarter" idx="5"/>
          </p:nvPr>
        </p:nvSpPr>
        <p:spPr/>
        <p:txBody>
          <a:bodyPr/>
          <a:lstStyle/>
          <a:p>
            <a:fld id="{D43CCCCB-F0F2-A945-B007-C47AFF4930E6}" type="slidenum">
              <a:rPr lang="en-US" smtClean="0"/>
              <a:t>10</a:t>
            </a:fld>
            <a:endParaRPr lang="en-US"/>
          </a:p>
        </p:txBody>
      </p:sp>
    </p:spTree>
    <p:extLst>
      <p:ext uri="{BB962C8B-B14F-4D97-AF65-F5344CB8AC3E}">
        <p14:creationId xmlns:p14="http://schemas.microsoft.com/office/powerpoint/2010/main" val="2766413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lang="en-US" b="0" i="0" dirty="0">
                <a:effectLst/>
                <a:latin typeface="-apple-system"/>
              </a:rPr>
              <a:t>One way to study this is to perform text clustering. In this example, t</a:t>
            </a:r>
            <a:r>
              <a:rPr lang="en-US" dirty="0"/>
              <a:t>hese Tweets are not previously labeled, so we can use unsupervised machine learning algorithms like </a:t>
            </a:r>
            <a:r>
              <a:rPr lang="en-US" dirty="0" err="1"/>
              <a:t>KMeans</a:t>
            </a:r>
            <a:r>
              <a:rPr lang="en-US" dirty="0"/>
              <a:t> to cluster our Tweets into groups based on their subject matter.</a:t>
            </a:r>
          </a:p>
          <a:p>
            <a:endParaRPr lang="en-US" b="0" i="0" dirty="0">
              <a:effectLst/>
              <a:latin typeface="-apple-system"/>
            </a:endParaRPr>
          </a:p>
          <a:p>
            <a:r>
              <a:rPr lang="en-US" b="0" i="0" dirty="0">
                <a:effectLst/>
                <a:latin typeface="-apple-system"/>
              </a:rPr>
              <a:t>This is done by converting each word in a tweet into a number so it can be processed by the machine. These numbers are then transformed to an array so they can further be analyzed by the computer. Next, an estimated number of clusters is chosen, and the center of each cluster is calculated. From there, a data point is then assigned to a cluster, which is determined by whichever center of the cluster it is closest to, indicated by the large grey dots. These clusters and their centers are continually updated as more data is added to the model.</a:t>
            </a:r>
          </a:p>
          <a:p>
            <a:endParaRPr lang="en-US" b="0" i="0" dirty="0">
              <a:effectLst/>
              <a:latin typeface="-apple-system"/>
            </a:endParaRPr>
          </a:p>
          <a:p>
            <a:r>
              <a:rPr lang="en-US" b="0" i="0" dirty="0">
                <a:effectLst/>
                <a:latin typeface="-apple-system"/>
              </a:rPr>
              <a:t>As you can see in the image to the right, our dataset yielded 5 distinct clusters.</a:t>
            </a:r>
          </a:p>
        </p:txBody>
      </p:sp>
      <p:sp>
        <p:nvSpPr>
          <p:cNvPr id="4" name="Slide Number Placeholder 3"/>
          <p:cNvSpPr>
            <a:spLocks noGrp="1"/>
          </p:cNvSpPr>
          <p:nvPr>
            <p:ph type="sldNum" sz="quarter" idx="5"/>
          </p:nvPr>
        </p:nvSpPr>
        <p:spPr/>
        <p:txBody>
          <a:bodyPr/>
          <a:lstStyle/>
          <a:p>
            <a:fld id="{D43CCCCB-F0F2-A945-B007-C47AFF4930E6}" type="slidenum">
              <a:rPr lang="en-US" smtClean="0"/>
              <a:t>11</a:t>
            </a:fld>
            <a:endParaRPr lang="en-US"/>
          </a:p>
        </p:txBody>
      </p:sp>
    </p:spTree>
    <p:extLst>
      <p:ext uri="{BB962C8B-B14F-4D97-AF65-F5344CB8AC3E}">
        <p14:creationId xmlns:p14="http://schemas.microsoft.com/office/powerpoint/2010/main" val="2129247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top 20 words from each of the resulting clusters. As you read through the words, you may notice that the words tend to lean toward an overall theme. Each cluster is labelled according to its theme, resulting in clusters for </a:t>
            </a:r>
            <a:r>
              <a:rPr lang="en-US" dirty="0">
                <a:effectLst/>
              </a:rPr>
              <a:t>'Upgrades','3G',</a:t>
            </a:r>
            <a:r>
              <a:rPr lang="en-US" dirty="0"/>
              <a:t> </a:t>
            </a:r>
            <a:r>
              <a:rPr lang="en-US" dirty="0">
                <a:effectLst/>
              </a:rPr>
              <a:t>'Software and Application Updates',</a:t>
            </a:r>
            <a:r>
              <a:rPr lang="en-US" dirty="0"/>
              <a:t> </a:t>
            </a:r>
            <a:r>
              <a:rPr lang="en-US" dirty="0">
                <a:effectLst/>
              </a:rPr>
              <a:t>'Twitter',</a:t>
            </a:r>
            <a:r>
              <a:rPr lang="en-US" dirty="0"/>
              <a:t> </a:t>
            </a:r>
            <a:r>
              <a:rPr lang="en-US" dirty="0">
                <a:effectLst/>
              </a:rPr>
              <a:t>'Product Inquiries and Feedback’. Clustering customer feedback in this manner allows businesses to see what their customers are buzzing about – remembering slides from earlier, it is no surprise we ended up with a 3G and Twitter cluster.</a:t>
            </a:r>
            <a:endParaRPr lang="en-US" dirty="0"/>
          </a:p>
        </p:txBody>
      </p:sp>
      <p:sp>
        <p:nvSpPr>
          <p:cNvPr id="4" name="Slide Number Placeholder 3"/>
          <p:cNvSpPr>
            <a:spLocks noGrp="1"/>
          </p:cNvSpPr>
          <p:nvPr>
            <p:ph type="sldNum" sz="quarter" idx="5"/>
          </p:nvPr>
        </p:nvSpPr>
        <p:spPr/>
        <p:txBody>
          <a:bodyPr/>
          <a:lstStyle/>
          <a:p>
            <a:fld id="{D43CCCCB-F0F2-A945-B007-C47AFF4930E6}" type="slidenum">
              <a:rPr lang="en-US" smtClean="0"/>
              <a:t>12</a:t>
            </a:fld>
            <a:endParaRPr lang="en-US"/>
          </a:p>
        </p:txBody>
      </p:sp>
    </p:spTree>
    <p:extLst>
      <p:ext uri="{BB962C8B-B14F-4D97-AF65-F5344CB8AC3E}">
        <p14:creationId xmlns:p14="http://schemas.microsoft.com/office/powerpoint/2010/main" val="1845317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always a great idea to preview your predicted cluster results to ensure that your model’s classifications seem logical. </a:t>
            </a:r>
          </a:p>
          <a:p>
            <a:endParaRPr lang="en-US" dirty="0"/>
          </a:p>
          <a:p>
            <a:r>
              <a:rPr lang="en-US" dirty="0"/>
              <a:t>For the sake of time, here I am showing a preview of the tweets classified under the “3G” cluster. When reading the original Tweets, it is clear to see why the model clustered these tweets together!</a:t>
            </a:r>
          </a:p>
        </p:txBody>
      </p:sp>
      <p:sp>
        <p:nvSpPr>
          <p:cNvPr id="4" name="Slide Number Placeholder 3"/>
          <p:cNvSpPr>
            <a:spLocks noGrp="1"/>
          </p:cNvSpPr>
          <p:nvPr>
            <p:ph type="sldNum" sz="quarter" idx="5"/>
          </p:nvPr>
        </p:nvSpPr>
        <p:spPr/>
        <p:txBody>
          <a:bodyPr/>
          <a:lstStyle/>
          <a:p>
            <a:fld id="{D43CCCCB-F0F2-A945-B007-C47AFF4930E6}" type="slidenum">
              <a:rPr lang="en-US" smtClean="0"/>
              <a:t>13</a:t>
            </a:fld>
            <a:endParaRPr lang="en-US"/>
          </a:p>
        </p:txBody>
      </p:sp>
    </p:spTree>
    <p:extLst>
      <p:ext uri="{BB962C8B-B14F-4D97-AF65-F5344CB8AC3E}">
        <p14:creationId xmlns:p14="http://schemas.microsoft.com/office/powerpoint/2010/main" val="1846885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close out this presentation, I wanted to provide some ideas as to how you can apply this in your own organization. Tying back to how we might apply this type of work to the KFC chicken sandwich – can we identify areas of improvement with the product? Can we create a hashtag  to encourage our customers to engage directly with us? Or could we potentially take customers who raved about the chicken sandwich and give them coupons to purchase more. The opportunities are truly endless, whether you are in the food and beverage industry or belong elsewhere.</a:t>
            </a:r>
          </a:p>
        </p:txBody>
      </p:sp>
      <p:sp>
        <p:nvSpPr>
          <p:cNvPr id="4" name="Slide Number Placeholder 3"/>
          <p:cNvSpPr>
            <a:spLocks noGrp="1"/>
          </p:cNvSpPr>
          <p:nvPr>
            <p:ph type="sldNum" sz="quarter" idx="5"/>
          </p:nvPr>
        </p:nvSpPr>
        <p:spPr/>
        <p:txBody>
          <a:bodyPr/>
          <a:lstStyle/>
          <a:p>
            <a:fld id="{D43CCCCB-F0F2-A945-B007-C47AFF4930E6}" type="slidenum">
              <a:rPr lang="en-US" smtClean="0"/>
              <a:t>14</a:t>
            </a:fld>
            <a:endParaRPr lang="en-US"/>
          </a:p>
        </p:txBody>
      </p:sp>
    </p:spTree>
    <p:extLst>
      <p:ext uri="{BB962C8B-B14F-4D97-AF65-F5344CB8AC3E}">
        <p14:creationId xmlns:p14="http://schemas.microsoft.com/office/powerpoint/2010/main" val="3134759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wraps up my presentation! The code and slides will be available on my GitHub, but for those of you who would like to reach out privately, you may DM me on LinkedIn. Thank you so much for your time and I hope that you feel inspired. I can take questions now from </a:t>
            </a:r>
            <a:r>
              <a:rPr lang="en-US" dirty="0" err="1"/>
              <a:t>kate</a:t>
            </a:r>
            <a:r>
              <a:rPr lang="en-US" dirty="0"/>
              <a:t>. </a:t>
            </a:r>
          </a:p>
        </p:txBody>
      </p:sp>
      <p:sp>
        <p:nvSpPr>
          <p:cNvPr id="4" name="Slide Number Placeholder 3"/>
          <p:cNvSpPr>
            <a:spLocks noGrp="1"/>
          </p:cNvSpPr>
          <p:nvPr>
            <p:ph type="sldNum" sz="quarter" idx="5"/>
          </p:nvPr>
        </p:nvSpPr>
        <p:spPr/>
        <p:txBody>
          <a:bodyPr/>
          <a:lstStyle/>
          <a:p>
            <a:fld id="{D43CCCCB-F0F2-A945-B007-C47AFF4930E6}" type="slidenum">
              <a:rPr lang="en-US" smtClean="0"/>
              <a:t>15</a:t>
            </a:fld>
            <a:endParaRPr lang="en-US"/>
          </a:p>
        </p:txBody>
      </p:sp>
    </p:spTree>
    <p:extLst>
      <p:ext uri="{BB962C8B-B14F-4D97-AF65-F5344CB8AC3E}">
        <p14:creationId xmlns:p14="http://schemas.microsoft.com/office/powerpoint/2010/main" val="209566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lang="en-US" dirty="0"/>
              <a:t>Before I get to talking about social media, I want to discuss how companies traditionally have solicited feedback from their customers. </a:t>
            </a:r>
          </a:p>
          <a:p>
            <a:pPr marL="0" marR="0" lvl="0" indent="0" algn="l" defTabSz="685766"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766" rtl="0" eaLnBrk="1" fontAlgn="auto" latinLnBrk="0" hangingPunct="1">
              <a:lnSpc>
                <a:spcPct val="100000"/>
              </a:lnSpc>
              <a:spcBef>
                <a:spcPts val="0"/>
              </a:spcBef>
              <a:spcAft>
                <a:spcPts val="0"/>
              </a:spcAft>
              <a:buClrTx/>
              <a:buSzTx/>
              <a:buFontTx/>
              <a:buNone/>
              <a:tabLst/>
              <a:defRPr/>
            </a:pPr>
            <a:r>
              <a:rPr lang="en-US" dirty="0"/>
              <a:t>At Yum! – we are home to some of the world’s most famous brands, including KFC. I’m sure many of you have heard about our new chicken sandwich – and if you haven’t go try it!</a:t>
            </a:r>
          </a:p>
          <a:p>
            <a:pPr marL="0" marR="0" lvl="0" indent="0" algn="l" defTabSz="685766"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766" rtl="0" eaLnBrk="1" fontAlgn="auto" latinLnBrk="0" hangingPunct="1">
              <a:lnSpc>
                <a:spcPct val="100000"/>
              </a:lnSpc>
              <a:spcBef>
                <a:spcPts val="0"/>
              </a:spcBef>
              <a:spcAft>
                <a:spcPts val="0"/>
              </a:spcAft>
              <a:buClrTx/>
              <a:buSzTx/>
              <a:buFontTx/>
              <a:buNone/>
              <a:tabLst/>
              <a:defRPr/>
            </a:pPr>
            <a:r>
              <a:rPr lang="en-US" dirty="0"/>
              <a:t>Like many other organizations, one of the ways we track customer satisfaction with this new product is thorough our customer satisfaction survey at the bottom of the receipt. </a:t>
            </a:r>
          </a:p>
          <a:p>
            <a:endParaRPr lang="en-US" dirty="0"/>
          </a:p>
          <a:p>
            <a:endParaRPr lang="en-US" dirty="0"/>
          </a:p>
          <a:p>
            <a:pPr marL="0" marR="0" lvl="0" indent="0" algn="l" defTabSz="685766" rtl="0" eaLnBrk="1" fontAlgn="auto" latinLnBrk="0" hangingPunct="1">
              <a:lnSpc>
                <a:spcPct val="100000"/>
              </a:lnSpc>
              <a:spcBef>
                <a:spcPts val="0"/>
              </a:spcBef>
              <a:spcAft>
                <a:spcPts val="0"/>
              </a:spcAft>
              <a:buClrTx/>
              <a:buSzTx/>
              <a:buFontTx/>
              <a:buNone/>
              <a:tabLst/>
              <a:defRPr/>
            </a:pPr>
            <a:r>
              <a:rPr lang="en-US" dirty="0"/>
              <a:t>Companies have long utilized customer satisfaction surveys and questionnaires to solicit feedback from consumers on their products. These typically consist of a series of prompts, followed by either multiple choice or short answer responses.</a:t>
            </a:r>
          </a:p>
          <a:p>
            <a:endParaRPr lang="en-US" dirty="0"/>
          </a:p>
          <a:p>
            <a:endParaRPr lang="en-US" dirty="0"/>
          </a:p>
          <a:p>
            <a:r>
              <a:rPr lang="en-US" dirty="0"/>
              <a:t>The screenshots to the right show actual questions we ask on this survey, paired with real results. As you can see, these are pretty straight forward.</a:t>
            </a:r>
          </a:p>
        </p:txBody>
      </p:sp>
      <p:sp>
        <p:nvSpPr>
          <p:cNvPr id="4" name="Slide Number Placeholder 3"/>
          <p:cNvSpPr>
            <a:spLocks noGrp="1"/>
          </p:cNvSpPr>
          <p:nvPr>
            <p:ph type="sldNum" sz="quarter" idx="5"/>
          </p:nvPr>
        </p:nvSpPr>
        <p:spPr/>
        <p:txBody>
          <a:bodyPr/>
          <a:lstStyle/>
          <a:p>
            <a:fld id="{D43CCCCB-F0F2-A945-B007-C47AFF4930E6}" type="slidenum">
              <a:rPr lang="en-US" smtClean="0"/>
              <a:t>2</a:t>
            </a:fld>
            <a:endParaRPr lang="en-US"/>
          </a:p>
        </p:txBody>
      </p:sp>
    </p:spTree>
    <p:extLst>
      <p:ext uri="{BB962C8B-B14F-4D97-AF65-F5344CB8AC3E}">
        <p14:creationId xmlns:p14="http://schemas.microsoft.com/office/powerpoint/2010/main" val="707422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should companies turn to social media in addition to these methods? </a:t>
            </a:r>
          </a:p>
          <a:p>
            <a:endParaRPr lang="en-US" dirty="0"/>
          </a:p>
          <a:p>
            <a:pPr marL="171450" indent="-171450">
              <a:buFontTx/>
              <a:buChar char="-"/>
            </a:pPr>
            <a:r>
              <a:rPr lang="en-US" sz="900" dirty="0"/>
              <a:t>Survey Limitations: Survey responses are directly prompted, and answers are often pre-selected. This limits both the type and depth of feedback we can receive. On social media on the other hand. customer feedback is </a:t>
            </a:r>
            <a:r>
              <a:rPr lang="en-US" sz="900" b="1" dirty="0"/>
              <a:t>raw, honest, and often unsolicited. </a:t>
            </a:r>
            <a:r>
              <a:rPr lang="en-US" sz="900" dirty="0"/>
              <a:t>This is where we are going to see what our customers are talking about, *without* us asking them.</a:t>
            </a:r>
          </a:p>
          <a:p>
            <a:pPr marL="171450" marR="0" lvl="0" indent="-171450" algn="l" defTabSz="685766" rtl="0" eaLnBrk="1" fontAlgn="auto" latinLnBrk="0" hangingPunct="1">
              <a:lnSpc>
                <a:spcPct val="100000"/>
              </a:lnSpc>
              <a:spcBef>
                <a:spcPts val="0"/>
              </a:spcBef>
              <a:spcAft>
                <a:spcPts val="0"/>
              </a:spcAft>
              <a:buClrTx/>
              <a:buSzTx/>
              <a:buFontTx/>
              <a:buChar char="-"/>
              <a:tabLst/>
              <a:defRPr/>
            </a:pPr>
            <a:r>
              <a:rPr lang="en-US" sz="900" dirty="0"/>
              <a:t>Scale: Going viral is the new form of large-scale advertising.  Just make sure you are going viral for the right reasons! Social media reaches both current and potential customers – think Tik Tok challenges and mock recipe videos on YouTube.</a:t>
            </a:r>
          </a:p>
          <a:p>
            <a:pPr marL="171450" marR="0" lvl="0" indent="-171450" algn="l" defTabSz="685766" rtl="0" eaLnBrk="1" fontAlgn="auto" latinLnBrk="0" hangingPunct="1">
              <a:lnSpc>
                <a:spcPct val="100000"/>
              </a:lnSpc>
              <a:spcBef>
                <a:spcPts val="0"/>
              </a:spcBef>
              <a:spcAft>
                <a:spcPts val="0"/>
              </a:spcAft>
              <a:buClrTx/>
              <a:buSzTx/>
              <a:buFontTx/>
              <a:buChar char="-"/>
              <a:tabLst/>
              <a:defRPr/>
            </a:pPr>
            <a:r>
              <a:rPr lang="en-US" sz="900" dirty="0"/>
              <a:t>When Customers Speak, We Listen: Customers creating content with our products and brands shows we are engaging our audience, which is key to long term brand and product success.</a:t>
            </a:r>
          </a:p>
          <a:p>
            <a:pPr marL="171450" marR="0" lvl="0" indent="-171450" algn="l" defTabSz="685766" rtl="0" eaLnBrk="1" fontAlgn="auto" latinLnBrk="0" hangingPunct="1">
              <a:lnSpc>
                <a:spcPct val="100000"/>
              </a:lnSpc>
              <a:spcBef>
                <a:spcPts val="0"/>
              </a:spcBef>
              <a:spcAft>
                <a:spcPts val="0"/>
              </a:spcAft>
              <a:buClrTx/>
              <a:buSzTx/>
              <a:buFontTx/>
              <a:buChar char="-"/>
              <a:tabLst/>
              <a:defRPr/>
            </a:pPr>
            <a:endParaRPr lang="en-US" sz="900" dirty="0"/>
          </a:p>
          <a:p>
            <a:pPr marL="171450" indent="-171450">
              <a:buFontTx/>
              <a:buChar char="-"/>
            </a:pPr>
            <a:endParaRPr lang="en-US" sz="900" dirty="0"/>
          </a:p>
          <a:p>
            <a:pPr marL="171450" indent="-171450">
              <a:buFontTx/>
              <a:buChar char="-"/>
            </a:pPr>
            <a:endParaRPr lang="en-US" sz="900" b="1" dirty="0"/>
          </a:p>
          <a:p>
            <a:endParaRPr lang="en-US" dirty="0"/>
          </a:p>
        </p:txBody>
      </p:sp>
      <p:sp>
        <p:nvSpPr>
          <p:cNvPr id="4" name="Slide Number Placeholder 3"/>
          <p:cNvSpPr>
            <a:spLocks noGrp="1"/>
          </p:cNvSpPr>
          <p:nvPr>
            <p:ph type="sldNum" sz="quarter" idx="5"/>
          </p:nvPr>
        </p:nvSpPr>
        <p:spPr/>
        <p:txBody>
          <a:bodyPr/>
          <a:lstStyle/>
          <a:p>
            <a:fld id="{D43CCCCB-F0F2-A945-B007-C47AFF4930E6}" type="slidenum">
              <a:rPr lang="en-US" smtClean="0"/>
              <a:t>3</a:t>
            </a:fld>
            <a:endParaRPr lang="en-US"/>
          </a:p>
        </p:txBody>
      </p:sp>
    </p:spTree>
    <p:extLst>
      <p:ext uri="{BB962C8B-B14F-4D97-AF65-F5344CB8AC3E}">
        <p14:creationId xmlns:p14="http://schemas.microsoft.com/office/powerpoint/2010/main" val="1507314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be wondering – so where do I begin? Like any role in analytics, most of the heavy lifting is done in cleansing and pre-processing your data.</a:t>
            </a:r>
          </a:p>
        </p:txBody>
      </p:sp>
      <p:sp>
        <p:nvSpPr>
          <p:cNvPr id="4" name="Slide Number Placeholder 3"/>
          <p:cNvSpPr>
            <a:spLocks noGrp="1"/>
          </p:cNvSpPr>
          <p:nvPr>
            <p:ph type="sldNum" sz="quarter" idx="5"/>
          </p:nvPr>
        </p:nvSpPr>
        <p:spPr/>
        <p:txBody>
          <a:bodyPr/>
          <a:lstStyle/>
          <a:p>
            <a:fld id="{D43CCCCB-F0F2-A945-B007-C47AFF4930E6}" type="slidenum">
              <a:rPr lang="en-US" smtClean="0"/>
              <a:t>4</a:t>
            </a:fld>
            <a:endParaRPr lang="en-US"/>
          </a:p>
        </p:txBody>
      </p:sp>
    </p:spTree>
    <p:extLst>
      <p:ext uri="{BB962C8B-B14F-4D97-AF65-F5344CB8AC3E}">
        <p14:creationId xmlns:p14="http://schemas.microsoft.com/office/powerpoint/2010/main" val="224599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For this project, I downloaded the Sentiment140 dataset that is publicly available on Kaggle. This dataset contains roughly 1.6 million tweets – so first, I have filtered to only tweets containing the word “iPhone”. This is to center our tweets around a specific product, like a company would want to do if it were looking to measure the success of a new product release.</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Calibri" panose="020F0502020204030204" pitchFamily="34" charset="0"/>
              </a:rPr>
              <a:t>This visual shows the various text cleansing stages for one of the tweets in our dataset, starting from the raw input and resulting in a new “cleansed” column.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Calibri" panose="020F0502020204030204" pitchFamily="34" charset="0"/>
              </a:rPr>
              <a:t>First we convert the text to lowercase, remove all Twitter handles. And tokenize the text into individual words before further processing.</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Calibri" panose="020F0502020204030204" pitchFamily="34" charset="0"/>
              </a:rPr>
              <a:t>Then, we focus on removing common words like “it” and “the” from the analysis that have a high frequency but do not add to the context of the tweet. Here the stop words are chosen from NLTK’s out of the box </a:t>
            </a:r>
            <a:r>
              <a:rPr lang="en-US" sz="1800" b="0" i="0" u="none" strike="noStrike" dirty="0" err="1">
                <a:solidFill>
                  <a:srgbClr val="000000"/>
                </a:solidFill>
                <a:effectLst/>
                <a:latin typeface="Calibri" panose="020F0502020204030204" pitchFamily="34" charset="0"/>
              </a:rPr>
              <a:t>sotp</a:t>
            </a:r>
            <a:r>
              <a:rPr lang="en-US" sz="1800" b="0" i="0" u="none" strike="noStrike" dirty="0">
                <a:solidFill>
                  <a:srgbClr val="000000"/>
                </a:solidFill>
                <a:effectLst/>
                <a:latin typeface="Calibri" panose="020F0502020204030204" pitchFamily="34" charset="0"/>
              </a:rPr>
              <a:t> words dictionary, with other company and industry specific words like “phone” removed as well.</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Calibri" panose="020F0502020204030204" pitchFamily="34" charset="0"/>
              </a:rPr>
              <a:t>Next, we lemmatize the tweets, which converts words like “run,” “running,” and “ran” to their root word, run. This reduces a lot of the redundancy that may be present in the dataset, because all of these words essentially convey the same idea – someone is running. You can see how this works in the example where the customer states “my </a:t>
            </a:r>
            <a:r>
              <a:rPr lang="en-US" sz="1800" b="0" i="0" u="none" strike="noStrike" dirty="0" err="1">
                <a:solidFill>
                  <a:srgbClr val="000000"/>
                </a:solidFill>
                <a:effectLst/>
                <a:latin typeface="Calibri" panose="020F0502020204030204" pitchFamily="34" charset="0"/>
              </a:rPr>
              <a:t>iphone</a:t>
            </a:r>
            <a:r>
              <a:rPr lang="en-US" sz="1800" b="0" i="0" u="none" strike="noStrike" dirty="0">
                <a:solidFill>
                  <a:srgbClr val="000000"/>
                </a:solidFill>
                <a:effectLst/>
                <a:latin typeface="Calibri" panose="020F0502020204030204" pitchFamily="34" charset="0"/>
              </a:rPr>
              <a:t> is broken” at the beginning of the tweet. “Broken” is converted to its infinitive form “break”.</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Calibri" panose="020F0502020204030204" pitchFamily="34" charset="0"/>
              </a:rPr>
              <a:t>And finally, we are left with our cleansed dataset. This is by no means a comprehensive list of techniques to clean your text data, but it gives us a great start! You can see here that the cleansed tweet is about 1/3 of the length of the original tweet, and the filler words and extra noise has been removed, leaving only the most relevant information to what the customer is tweeting about.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D43CCCCB-F0F2-A945-B007-C47AFF4930E6}" type="slidenum">
              <a:rPr lang="en-US" smtClean="0"/>
              <a:t>5</a:t>
            </a:fld>
            <a:endParaRPr lang="en-US"/>
          </a:p>
        </p:txBody>
      </p:sp>
    </p:spTree>
    <p:extLst>
      <p:ext uri="{BB962C8B-B14F-4D97-AF65-F5344CB8AC3E}">
        <p14:creationId xmlns:p14="http://schemas.microsoft.com/office/powerpoint/2010/main" val="1435349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next slides, I’ll show how we can take our cleansed text and gather insight!</a:t>
            </a:r>
          </a:p>
        </p:txBody>
      </p:sp>
      <p:sp>
        <p:nvSpPr>
          <p:cNvPr id="4" name="Slide Number Placeholder 3"/>
          <p:cNvSpPr>
            <a:spLocks noGrp="1"/>
          </p:cNvSpPr>
          <p:nvPr>
            <p:ph type="sldNum" sz="quarter" idx="5"/>
          </p:nvPr>
        </p:nvSpPr>
        <p:spPr/>
        <p:txBody>
          <a:bodyPr/>
          <a:lstStyle/>
          <a:p>
            <a:fld id="{D43CCCCB-F0F2-A945-B007-C47AFF4930E6}" type="slidenum">
              <a:rPr lang="en-US" smtClean="0"/>
              <a:t>6</a:t>
            </a:fld>
            <a:endParaRPr lang="en-US"/>
          </a:p>
        </p:txBody>
      </p:sp>
    </p:spTree>
    <p:extLst>
      <p:ext uri="{BB962C8B-B14F-4D97-AF65-F5344CB8AC3E}">
        <p14:creationId xmlns:p14="http://schemas.microsoft.com/office/powerpoint/2010/main" val="154948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I’ll start with a very popular way to visualize text data that most of you are probably familiar with – a word cloud. For those not familiar with a word cloud, the larger a word is, the more frequently it is used in your text. This is a great way to see at a high level what your customers are talking about. Take a quick look and notice which words stand out to you.</a:t>
            </a:r>
          </a:p>
        </p:txBody>
      </p:sp>
      <p:sp>
        <p:nvSpPr>
          <p:cNvPr id="4" name="Slide Number Placeholder 3"/>
          <p:cNvSpPr>
            <a:spLocks noGrp="1"/>
          </p:cNvSpPr>
          <p:nvPr>
            <p:ph type="sldNum" sz="quarter" idx="5"/>
          </p:nvPr>
        </p:nvSpPr>
        <p:spPr/>
        <p:txBody>
          <a:bodyPr/>
          <a:lstStyle/>
          <a:p>
            <a:fld id="{D43CCCCB-F0F2-A945-B007-C47AFF4930E6}" type="slidenum">
              <a:rPr lang="en-US" smtClean="0"/>
              <a:t>7</a:t>
            </a:fld>
            <a:endParaRPr lang="en-US"/>
          </a:p>
        </p:txBody>
      </p:sp>
    </p:spTree>
    <p:extLst>
      <p:ext uri="{BB962C8B-B14F-4D97-AF65-F5344CB8AC3E}">
        <p14:creationId xmlns:p14="http://schemas.microsoft.com/office/powerpoint/2010/main" val="1976427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words here that stand out to me: 3G, a few different Twitter words, and </a:t>
            </a:r>
            <a:r>
              <a:rPr lang="en-US" dirty="0" err="1"/>
              <a:t>Bitly</a:t>
            </a:r>
            <a:r>
              <a:rPr lang="en-US" dirty="0"/>
              <a:t>. All of these words are relevant to the iPhone, but why am I focusing on a bunch of technologies released in 2008? Well, if you are familiar with the Sentiment140 dataset, you may know that all of these tweets were extracted in 2009!</a:t>
            </a:r>
          </a:p>
          <a:p>
            <a:endParaRPr lang="en-US" dirty="0"/>
          </a:p>
          <a:p>
            <a:r>
              <a:rPr lang="en-US" dirty="0"/>
              <a:t>This is probably one of my favorite slides of this entire presentation – which demonstrates how crucial timing and context is to text analytics! These results would likely not be the same if we were to pull these tweets today. (I was literally googling some of these terms because full disclosure, 2008 was many years before I owned an iPhone. </a:t>
            </a:r>
          </a:p>
          <a:p>
            <a:endParaRPr lang="en-US" dirty="0"/>
          </a:p>
          <a:p>
            <a:r>
              <a:rPr lang="en-US" dirty="0"/>
              <a:t>Results like this show Apple that customers were in fact talking about their new product releases, demonstrating the customer’s engagement with the brand and the impact these new releases had on their customers.</a:t>
            </a:r>
          </a:p>
        </p:txBody>
      </p:sp>
      <p:sp>
        <p:nvSpPr>
          <p:cNvPr id="4" name="Slide Number Placeholder 3"/>
          <p:cNvSpPr>
            <a:spLocks noGrp="1"/>
          </p:cNvSpPr>
          <p:nvPr>
            <p:ph type="sldNum" sz="quarter" idx="5"/>
          </p:nvPr>
        </p:nvSpPr>
        <p:spPr/>
        <p:txBody>
          <a:bodyPr/>
          <a:lstStyle/>
          <a:p>
            <a:fld id="{D43CCCCB-F0F2-A945-B007-C47AFF4930E6}" type="slidenum">
              <a:rPr lang="en-US" smtClean="0"/>
              <a:t>8</a:t>
            </a:fld>
            <a:endParaRPr lang="en-US"/>
          </a:p>
        </p:txBody>
      </p:sp>
    </p:spTree>
    <p:extLst>
      <p:ext uri="{BB962C8B-B14F-4D97-AF65-F5344CB8AC3E}">
        <p14:creationId xmlns:p14="http://schemas.microsoft.com/office/powerpoint/2010/main" val="3842330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lang="en-US" dirty="0"/>
              <a:t>Sentiment analysis is another method to gain quick insight on your data. Keep in mind these sample tweets don’t make a lot of grammatical sense since they come  from our cleansed data, but you can still get an overall feel for how customers are feeling about your product. </a:t>
            </a:r>
          </a:p>
        </p:txBody>
      </p:sp>
      <p:sp>
        <p:nvSpPr>
          <p:cNvPr id="4" name="Slide Number Placeholder 3"/>
          <p:cNvSpPr>
            <a:spLocks noGrp="1"/>
          </p:cNvSpPr>
          <p:nvPr>
            <p:ph type="sldNum" sz="quarter" idx="5"/>
          </p:nvPr>
        </p:nvSpPr>
        <p:spPr/>
        <p:txBody>
          <a:bodyPr/>
          <a:lstStyle/>
          <a:p>
            <a:fld id="{D43CCCCB-F0F2-A945-B007-C47AFF4930E6}" type="slidenum">
              <a:rPr lang="en-US" smtClean="0"/>
              <a:t>9</a:t>
            </a:fld>
            <a:endParaRPr lang="en-US"/>
          </a:p>
        </p:txBody>
      </p:sp>
    </p:spTree>
    <p:extLst>
      <p:ext uri="{BB962C8B-B14F-4D97-AF65-F5344CB8AC3E}">
        <p14:creationId xmlns:p14="http://schemas.microsoft.com/office/powerpoint/2010/main" val="7961909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3" Type="http://schemas.openxmlformats.org/officeDocument/2006/relationships/image" Target="../media/image18.sv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svg"/><Relationship Id="rId21" Type="http://schemas.openxmlformats.org/officeDocument/2006/relationships/image" Target="../media/image26.svg"/><Relationship Id="rId34" Type="http://schemas.openxmlformats.org/officeDocument/2006/relationships/image" Target="../media/image39.png"/><Relationship Id="rId42" Type="http://schemas.openxmlformats.org/officeDocument/2006/relationships/image" Target="../media/image47.png"/><Relationship Id="rId47" Type="http://schemas.openxmlformats.org/officeDocument/2006/relationships/image" Target="../media/image52.svg"/><Relationship Id="rId50" Type="http://schemas.openxmlformats.org/officeDocument/2006/relationships/image" Target="../media/image55.png"/><Relationship Id="rId55" Type="http://schemas.openxmlformats.org/officeDocument/2006/relationships/image" Target="../media/image60.svg"/><Relationship Id="rId63" Type="http://schemas.openxmlformats.org/officeDocument/2006/relationships/image" Target="../media/image68.svg"/><Relationship Id="rId68" Type="http://schemas.openxmlformats.org/officeDocument/2006/relationships/image" Target="../media/image73.png"/><Relationship Id="rId76" Type="http://schemas.openxmlformats.org/officeDocument/2006/relationships/image" Target="../media/image81.png"/><Relationship Id="rId84" Type="http://schemas.openxmlformats.org/officeDocument/2006/relationships/image" Target="../media/image89.png"/><Relationship Id="rId89" Type="http://schemas.openxmlformats.org/officeDocument/2006/relationships/image" Target="../media/image94.svg"/><Relationship Id="rId7" Type="http://schemas.openxmlformats.org/officeDocument/2006/relationships/image" Target="../media/image12.svg"/><Relationship Id="rId71" Type="http://schemas.openxmlformats.org/officeDocument/2006/relationships/image" Target="../media/image76.svg"/><Relationship Id="rId2" Type="http://schemas.openxmlformats.org/officeDocument/2006/relationships/image" Target="../media/image7.png"/><Relationship Id="rId16" Type="http://schemas.openxmlformats.org/officeDocument/2006/relationships/image" Target="../media/image21.png"/><Relationship Id="rId29" Type="http://schemas.openxmlformats.org/officeDocument/2006/relationships/image" Target="../media/image34.svg"/><Relationship Id="rId11" Type="http://schemas.openxmlformats.org/officeDocument/2006/relationships/image" Target="../media/image16.sv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svg"/><Relationship Id="rId40" Type="http://schemas.openxmlformats.org/officeDocument/2006/relationships/image" Target="../media/image45.png"/><Relationship Id="rId45" Type="http://schemas.openxmlformats.org/officeDocument/2006/relationships/image" Target="../media/image50.svg"/><Relationship Id="rId53" Type="http://schemas.openxmlformats.org/officeDocument/2006/relationships/image" Target="../media/image58.svg"/><Relationship Id="rId58" Type="http://schemas.openxmlformats.org/officeDocument/2006/relationships/image" Target="../media/image63.png"/><Relationship Id="rId66" Type="http://schemas.openxmlformats.org/officeDocument/2006/relationships/image" Target="../media/image71.png"/><Relationship Id="rId74" Type="http://schemas.openxmlformats.org/officeDocument/2006/relationships/image" Target="../media/image79.png"/><Relationship Id="rId79" Type="http://schemas.openxmlformats.org/officeDocument/2006/relationships/image" Target="../media/image84.svg"/><Relationship Id="rId87" Type="http://schemas.openxmlformats.org/officeDocument/2006/relationships/image" Target="../media/image92.svg"/><Relationship Id="rId5" Type="http://schemas.openxmlformats.org/officeDocument/2006/relationships/image" Target="../media/image10.svg"/><Relationship Id="rId61" Type="http://schemas.openxmlformats.org/officeDocument/2006/relationships/image" Target="../media/image66.svg"/><Relationship Id="rId82" Type="http://schemas.openxmlformats.org/officeDocument/2006/relationships/image" Target="../media/image87.png"/><Relationship Id="rId90" Type="http://schemas.openxmlformats.org/officeDocument/2006/relationships/image" Target="../media/image95.png"/><Relationship Id="rId19" Type="http://schemas.openxmlformats.org/officeDocument/2006/relationships/image" Target="../media/image24.sv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svg"/><Relationship Id="rId30" Type="http://schemas.openxmlformats.org/officeDocument/2006/relationships/image" Target="../media/image35.png"/><Relationship Id="rId35" Type="http://schemas.openxmlformats.org/officeDocument/2006/relationships/image" Target="../media/image40.svg"/><Relationship Id="rId43" Type="http://schemas.openxmlformats.org/officeDocument/2006/relationships/image" Target="../media/image48.svg"/><Relationship Id="rId48" Type="http://schemas.openxmlformats.org/officeDocument/2006/relationships/image" Target="../media/image53.png"/><Relationship Id="rId56" Type="http://schemas.openxmlformats.org/officeDocument/2006/relationships/image" Target="../media/image61.png"/><Relationship Id="rId64" Type="http://schemas.openxmlformats.org/officeDocument/2006/relationships/image" Target="../media/image69.png"/><Relationship Id="rId69" Type="http://schemas.openxmlformats.org/officeDocument/2006/relationships/image" Target="../media/image74.svg"/><Relationship Id="rId77" Type="http://schemas.openxmlformats.org/officeDocument/2006/relationships/image" Target="../media/image82.svg"/><Relationship Id="rId8" Type="http://schemas.openxmlformats.org/officeDocument/2006/relationships/image" Target="../media/image13.png"/><Relationship Id="rId51" Type="http://schemas.openxmlformats.org/officeDocument/2006/relationships/image" Target="../media/image56.svg"/><Relationship Id="rId72" Type="http://schemas.openxmlformats.org/officeDocument/2006/relationships/image" Target="../media/image77.png"/><Relationship Id="rId80" Type="http://schemas.openxmlformats.org/officeDocument/2006/relationships/image" Target="../media/image85.png"/><Relationship Id="rId85" Type="http://schemas.openxmlformats.org/officeDocument/2006/relationships/image" Target="../media/image90.svg"/><Relationship Id="rId3" Type="http://schemas.openxmlformats.org/officeDocument/2006/relationships/image" Target="../media/image8.svg"/><Relationship Id="rId12" Type="http://schemas.openxmlformats.org/officeDocument/2006/relationships/image" Target="../media/image17.png"/><Relationship Id="rId17" Type="http://schemas.openxmlformats.org/officeDocument/2006/relationships/image" Target="../media/image22.svg"/><Relationship Id="rId25" Type="http://schemas.openxmlformats.org/officeDocument/2006/relationships/image" Target="../media/image30.svg"/><Relationship Id="rId33" Type="http://schemas.openxmlformats.org/officeDocument/2006/relationships/image" Target="../media/image38.svg"/><Relationship Id="rId38" Type="http://schemas.openxmlformats.org/officeDocument/2006/relationships/image" Target="../media/image43.png"/><Relationship Id="rId46" Type="http://schemas.openxmlformats.org/officeDocument/2006/relationships/image" Target="../media/image51.png"/><Relationship Id="rId59" Type="http://schemas.openxmlformats.org/officeDocument/2006/relationships/image" Target="../media/image64.svg"/><Relationship Id="rId67" Type="http://schemas.openxmlformats.org/officeDocument/2006/relationships/image" Target="../media/image72.svg"/><Relationship Id="rId20" Type="http://schemas.openxmlformats.org/officeDocument/2006/relationships/image" Target="../media/image25.png"/><Relationship Id="rId41" Type="http://schemas.openxmlformats.org/officeDocument/2006/relationships/image" Target="../media/image46.svg"/><Relationship Id="rId54" Type="http://schemas.openxmlformats.org/officeDocument/2006/relationships/image" Target="../media/image59.png"/><Relationship Id="rId62" Type="http://schemas.openxmlformats.org/officeDocument/2006/relationships/image" Target="../media/image67.png"/><Relationship Id="rId70" Type="http://schemas.openxmlformats.org/officeDocument/2006/relationships/image" Target="../media/image75.png"/><Relationship Id="rId75" Type="http://schemas.openxmlformats.org/officeDocument/2006/relationships/image" Target="../media/image80.svg"/><Relationship Id="rId83" Type="http://schemas.openxmlformats.org/officeDocument/2006/relationships/image" Target="../media/image88.svg"/><Relationship Id="rId88" Type="http://schemas.openxmlformats.org/officeDocument/2006/relationships/image" Target="../media/image93.png"/><Relationship Id="rId91" Type="http://schemas.openxmlformats.org/officeDocument/2006/relationships/image" Target="../media/image96.svg"/><Relationship Id="rId1" Type="http://schemas.openxmlformats.org/officeDocument/2006/relationships/slideMaster" Target="../slideMasters/slideMaster1.xml"/><Relationship Id="rId6" Type="http://schemas.openxmlformats.org/officeDocument/2006/relationships/image" Target="../media/image11.png"/><Relationship Id="rId15" Type="http://schemas.openxmlformats.org/officeDocument/2006/relationships/image" Target="../media/image20.svg"/><Relationship Id="rId23" Type="http://schemas.openxmlformats.org/officeDocument/2006/relationships/image" Target="../media/image28.sv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svg"/><Relationship Id="rId57" Type="http://schemas.openxmlformats.org/officeDocument/2006/relationships/image" Target="../media/image62.svg"/><Relationship Id="rId10" Type="http://schemas.openxmlformats.org/officeDocument/2006/relationships/image" Target="../media/image15.png"/><Relationship Id="rId31" Type="http://schemas.openxmlformats.org/officeDocument/2006/relationships/image" Target="../media/image36.svg"/><Relationship Id="rId44" Type="http://schemas.openxmlformats.org/officeDocument/2006/relationships/image" Target="../media/image49.png"/><Relationship Id="rId52" Type="http://schemas.openxmlformats.org/officeDocument/2006/relationships/image" Target="../media/image57.png"/><Relationship Id="rId60" Type="http://schemas.openxmlformats.org/officeDocument/2006/relationships/image" Target="../media/image65.png"/><Relationship Id="rId65" Type="http://schemas.openxmlformats.org/officeDocument/2006/relationships/image" Target="../media/image70.svg"/><Relationship Id="rId73" Type="http://schemas.openxmlformats.org/officeDocument/2006/relationships/image" Target="../media/image78.svg"/><Relationship Id="rId78" Type="http://schemas.openxmlformats.org/officeDocument/2006/relationships/image" Target="../media/image83.png"/><Relationship Id="rId81" Type="http://schemas.openxmlformats.org/officeDocument/2006/relationships/image" Target="../media/image86.svg"/><Relationship Id="rId86" Type="http://schemas.openxmlformats.org/officeDocument/2006/relationships/image" Target="../media/image91.png"/><Relationship Id="rId4" Type="http://schemas.openxmlformats.org/officeDocument/2006/relationships/image" Target="../media/image9.png"/><Relationship Id="rId9" Type="http://schemas.openxmlformats.org/officeDocument/2006/relationships/image" Target="../media/image14.sv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bg>
      <p:bgPr>
        <a:gradFill>
          <a:gsLst>
            <a:gs pos="0">
              <a:schemeClr val="bg2"/>
            </a:gs>
            <a:gs pos="100000">
              <a:schemeClr val="accent1"/>
            </a:gs>
          </a:gsLst>
          <a:lin ang="1740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5E0436C-AFC3-A54F-BF8C-F1C16933EEDD}"/>
              </a:ext>
            </a:extLst>
          </p:cNvPr>
          <p:cNvPicPr>
            <a:picLocks noChangeAspect="1"/>
          </p:cNvPicPr>
          <p:nvPr userDrawn="1"/>
        </p:nvPicPr>
        <p:blipFill rotWithShape="1">
          <a:blip r:embed="rId2" cstate="screen">
            <a:alphaModFix amt="24000"/>
            <a:extLst>
              <a:ext uri="{28A0092B-C50C-407E-A947-70E740481C1C}">
                <a14:useLocalDpi xmlns:a14="http://schemas.microsoft.com/office/drawing/2010/main"/>
              </a:ext>
            </a:extLst>
          </a:blip>
          <a:srcRect/>
          <a:stretch/>
        </p:blipFill>
        <p:spPr>
          <a:xfrm>
            <a:off x="-3017" y="0"/>
            <a:ext cx="9147017" cy="5145197"/>
          </a:xfrm>
          <a:prstGeom prst="rect">
            <a:avLst/>
          </a:prstGeom>
        </p:spPr>
      </p:pic>
      <p:sp>
        <p:nvSpPr>
          <p:cNvPr id="2" name="Title 1"/>
          <p:cNvSpPr>
            <a:spLocks noGrp="1"/>
          </p:cNvSpPr>
          <p:nvPr>
            <p:ph type="ctrTitle"/>
          </p:nvPr>
        </p:nvSpPr>
        <p:spPr>
          <a:xfrm>
            <a:off x="1143000" y="841772"/>
            <a:ext cx="6858000" cy="1652881"/>
          </a:xfrm>
        </p:spPr>
        <p:txBody>
          <a:bodyPr anchor="b"/>
          <a:lstStyle>
            <a:lvl1pPr algn="ctr">
              <a:defRPr sz="45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56792" y="2701528"/>
            <a:ext cx="4830417" cy="439237"/>
          </a:xfrm>
          <a:prstGeom prst="roundRect">
            <a:avLst>
              <a:gd name="adj" fmla="val 50000"/>
            </a:avLst>
          </a:prstGeom>
          <a:solidFill>
            <a:schemeClr val="tx1"/>
          </a:solidFill>
        </p:spPr>
        <p:txBody>
          <a:bodyPr lIns="0" tIns="0" rIns="0" bIns="0" anchor="ctr">
            <a:normAutofit/>
          </a:bodyPr>
          <a:lstStyle>
            <a:lvl1pPr marL="0" indent="0" algn="ctr">
              <a:buNone/>
              <a:defRPr sz="2000" b="1" i="0">
                <a:solidFill>
                  <a:schemeClr val="bg1"/>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DD914B2D-3BBC-254F-B1BB-00C5F5C3527B}"/>
              </a:ext>
            </a:extLst>
          </p:cNvPr>
          <p:cNvSpPr>
            <a:spLocks noGrp="1"/>
          </p:cNvSpPr>
          <p:nvPr>
            <p:ph type="body" sz="quarter" idx="13" hasCustomPrompt="1"/>
          </p:nvPr>
        </p:nvSpPr>
        <p:spPr>
          <a:xfrm>
            <a:off x="2052638" y="3347640"/>
            <a:ext cx="5038725" cy="300021"/>
          </a:xfrm>
        </p:spPr>
        <p:txBody>
          <a:bodyPr>
            <a:normAutofit/>
          </a:bodyPr>
          <a:lstStyle>
            <a:lvl1pPr marL="0" indent="0" algn="ctr">
              <a:buNone/>
              <a:defRPr sz="16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a:t>Presenter Name  |  Title</a:t>
            </a:r>
          </a:p>
        </p:txBody>
      </p:sp>
      <p:pic>
        <p:nvPicPr>
          <p:cNvPr id="10" name="Picture 9" descr="A close up of a logo&#10;&#10;Description automatically generated">
            <a:extLst>
              <a:ext uri="{FF2B5EF4-FFF2-40B4-BE49-F238E27FC236}">
                <a16:creationId xmlns:a16="http://schemas.microsoft.com/office/drawing/2014/main" id="{6328DB21-21CD-DB4B-A15D-F35F48905E3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34116" y="3647661"/>
            <a:ext cx="3675769" cy="1236870"/>
          </a:xfrm>
          <a:prstGeom prst="rect">
            <a:avLst/>
          </a:prstGeom>
        </p:spPr>
      </p:pic>
    </p:spTree>
    <p:extLst>
      <p:ext uri="{BB962C8B-B14F-4D97-AF65-F5344CB8AC3E}">
        <p14:creationId xmlns:p14="http://schemas.microsoft.com/office/powerpoint/2010/main" val="39251363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1993" y="273844"/>
            <a:ext cx="4055889" cy="994172"/>
          </a:xfrm>
        </p:spPr>
        <p:txBody>
          <a:bodyPr/>
          <a:lstStyle/>
          <a:p>
            <a:r>
              <a:rPr lang="en-US" dirty="0"/>
              <a:t>Text Heavy Content</a:t>
            </a:r>
          </a:p>
        </p:txBody>
      </p:sp>
      <p:sp>
        <p:nvSpPr>
          <p:cNvPr id="3" name="Content Placeholder 2"/>
          <p:cNvSpPr>
            <a:spLocks noGrp="1"/>
          </p:cNvSpPr>
          <p:nvPr>
            <p:ph idx="1"/>
          </p:nvPr>
        </p:nvSpPr>
        <p:spPr>
          <a:xfrm>
            <a:off x="291993" y="1369219"/>
            <a:ext cx="4055889"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64D7616-D4C7-8449-8DC3-7074838A45BD}" type="slidenum">
              <a:rPr lang="en-US" smtClean="0"/>
              <a:t>‹#›</a:t>
            </a:fld>
            <a:endParaRPr lang="en-US"/>
          </a:p>
        </p:txBody>
      </p:sp>
      <p:sp>
        <p:nvSpPr>
          <p:cNvPr id="5" name="Picture Placeholder 4">
            <a:extLst>
              <a:ext uri="{FF2B5EF4-FFF2-40B4-BE49-F238E27FC236}">
                <a16:creationId xmlns:a16="http://schemas.microsoft.com/office/drawing/2014/main" id="{82CB60A9-19D9-2743-9350-F83AD2AB17DD}"/>
              </a:ext>
            </a:extLst>
          </p:cNvPr>
          <p:cNvSpPr>
            <a:spLocks noGrp="1"/>
          </p:cNvSpPr>
          <p:nvPr>
            <p:ph type="pic" sz="quarter" idx="13"/>
          </p:nvPr>
        </p:nvSpPr>
        <p:spPr>
          <a:xfrm>
            <a:off x="4572000" y="0"/>
            <a:ext cx="4572000" cy="5143500"/>
          </a:xfrm>
          <a:pattFill prst="pct10">
            <a:fgClr>
              <a:schemeClr val="bg1">
                <a:lumMod val="85000"/>
              </a:schemeClr>
            </a:fgClr>
            <a:bgClr>
              <a:schemeClr val="bg1">
                <a:lumMod val="75000"/>
              </a:schemeClr>
            </a:bgClr>
          </a:pattFill>
        </p:spPr>
        <p:txBody>
          <a:bodyPr/>
          <a:lstStyle/>
          <a:p>
            <a:r>
              <a:rPr lang="en-US"/>
              <a:t>Click icon to add picture</a:t>
            </a:r>
          </a:p>
        </p:txBody>
      </p:sp>
    </p:spTree>
    <p:extLst>
      <p:ext uri="{BB962C8B-B14F-4D97-AF65-F5344CB8AC3E}">
        <p14:creationId xmlns:p14="http://schemas.microsoft.com/office/powerpoint/2010/main" val="314064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2CB60A9-19D9-2743-9350-F83AD2AB17DD}"/>
              </a:ext>
            </a:extLst>
          </p:cNvPr>
          <p:cNvSpPr>
            <a:spLocks noGrp="1"/>
          </p:cNvSpPr>
          <p:nvPr>
            <p:ph type="pic" sz="quarter" idx="13"/>
          </p:nvPr>
        </p:nvSpPr>
        <p:spPr>
          <a:xfrm>
            <a:off x="0" y="0"/>
            <a:ext cx="9143999" cy="5143500"/>
          </a:xfrm>
          <a:pattFill prst="pct10">
            <a:fgClr>
              <a:schemeClr val="bg1">
                <a:lumMod val="85000"/>
              </a:schemeClr>
            </a:fgClr>
            <a:bgClr>
              <a:schemeClr val="bg1">
                <a:lumMod val="75000"/>
              </a:schemeClr>
            </a:bgClr>
          </a:pattFill>
        </p:spPr>
        <p:txBody>
          <a:bodyPr/>
          <a:lstStyle/>
          <a:p>
            <a:r>
              <a:rPr lang="en-US"/>
              <a:t>Click icon to add picture</a:t>
            </a:r>
          </a:p>
        </p:txBody>
      </p:sp>
      <p:sp>
        <p:nvSpPr>
          <p:cNvPr id="2" name="Title 1"/>
          <p:cNvSpPr>
            <a:spLocks noGrp="1"/>
          </p:cNvSpPr>
          <p:nvPr>
            <p:ph type="title" hasCustomPrompt="1"/>
          </p:nvPr>
        </p:nvSpPr>
        <p:spPr>
          <a:xfrm>
            <a:off x="527539" y="1488538"/>
            <a:ext cx="8088922" cy="2166424"/>
          </a:xfrm>
        </p:spPr>
        <p:txBody>
          <a:bodyPr/>
          <a:lstStyle>
            <a:lvl1pPr>
              <a:defRPr>
                <a:solidFill>
                  <a:schemeClr val="bg1"/>
                </a:solidFill>
              </a:defRPr>
            </a:lvl1pPr>
          </a:lstStyle>
          <a:p>
            <a:r>
              <a:rPr lang="en-US" dirty="0"/>
              <a:t>Full Bleed Photo Slide</a:t>
            </a:r>
          </a:p>
        </p:txBody>
      </p:sp>
    </p:spTree>
    <p:extLst>
      <p:ext uri="{BB962C8B-B14F-4D97-AF65-F5344CB8AC3E}">
        <p14:creationId xmlns:p14="http://schemas.microsoft.com/office/powerpoint/2010/main" val="357315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5_Title Slide">
    <p:bg>
      <p:bgPr>
        <a:gradFill>
          <a:gsLst>
            <a:gs pos="0">
              <a:schemeClr val="bg2"/>
            </a:gs>
            <a:gs pos="100000">
              <a:schemeClr val="accent1"/>
            </a:gs>
          </a:gsLst>
          <a:lin ang="17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ED58DE-866E-7D4F-93FA-8C07E1F235C7}"/>
              </a:ext>
            </a:extLst>
          </p:cNvPr>
          <p:cNvPicPr>
            <a:picLocks noChangeAspect="1"/>
          </p:cNvPicPr>
          <p:nvPr userDrawn="1"/>
        </p:nvPicPr>
        <p:blipFill>
          <a:blip r:embed="rId2" cstate="screen">
            <a:alphaModFix amt="3000"/>
            <a:extLst>
              <a:ext uri="{28A0092B-C50C-407E-A947-70E740481C1C}">
                <a14:useLocalDpi xmlns:a14="http://schemas.microsoft.com/office/drawing/2010/main"/>
              </a:ext>
            </a:extLst>
          </a:blip>
          <a:srcRect/>
          <a:stretch/>
        </p:blipFill>
        <p:spPr>
          <a:xfrm>
            <a:off x="3175" y="0"/>
            <a:ext cx="9140825" cy="5144393"/>
          </a:xfrm>
          <a:prstGeom prst="rect">
            <a:avLst/>
          </a:prstGeom>
        </p:spPr>
      </p:pic>
      <p:sp>
        <p:nvSpPr>
          <p:cNvPr id="2" name="Title 1"/>
          <p:cNvSpPr>
            <a:spLocks noGrp="1"/>
          </p:cNvSpPr>
          <p:nvPr>
            <p:ph type="ctrTitle" hasCustomPrompt="1"/>
          </p:nvPr>
        </p:nvSpPr>
        <p:spPr>
          <a:xfrm>
            <a:off x="1143000" y="771432"/>
            <a:ext cx="6858000" cy="1652881"/>
          </a:xfrm>
        </p:spPr>
        <p:txBody>
          <a:bodyPr anchor="b"/>
          <a:lstStyle>
            <a:lvl1pPr algn="ctr">
              <a:defRPr sz="4500">
                <a:solidFill>
                  <a:schemeClr val="bg1"/>
                </a:solidFill>
              </a:defRPr>
            </a:lvl1pPr>
          </a:lstStyle>
          <a:p>
            <a:r>
              <a:rPr lang="en-US" dirty="0"/>
              <a:t>Section Divider</a:t>
            </a:r>
          </a:p>
        </p:txBody>
      </p:sp>
      <p:sp>
        <p:nvSpPr>
          <p:cNvPr id="3" name="Subtitle 2"/>
          <p:cNvSpPr>
            <a:spLocks noGrp="1"/>
          </p:cNvSpPr>
          <p:nvPr>
            <p:ph type="subTitle" idx="1"/>
          </p:nvPr>
        </p:nvSpPr>
        <p:spPr>
          <a:xfrm>
            <a:off x="2156792" y="2631188"/>
            <a:ext cx="4830417" cy="439237"/>
          </a:xfrm>
          <a:prstGeom prst="roundRect">
            <a:avLst>
              <a:gd name="adj" fmla="val 50000"/>
            </a:avLst>
          </a:prstGeom>
          <a:solidFill>
            <a:schemeClr val="tx1"/>
          </a:solidFill>
        </p:spPr>
        <p:txBody>
          <a:bodyPr lIns="0" tIns="0" rIns="0" bIns="0" anchor="ctr">
            <a:normAutofit/>
          </a:bodyPr>
          <a:lstStyle>
            <a:lvl1pPr marL="0" indent="0" algn="ctr">
              <a:buNone/>
              <a:defRPr sz="2000" b="1" i="0">
                <a:solidFill>
                  <a:schemeClr val="bg1"/>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0" name="Picture 9" descr="A close up of a logo&#10;&#10;Description automatically generated">
            <a:extLst>
              <a:ext uri="{FF2B5EF4-FFF2-40B4-BE49-F238E27FC236}">
                <a16:creationId xmlns:a16="http://schemas.microsoft.com/office/drawing/2014/main" id="{6328DB21-21CD-DB4B-A15D-F35F48905E3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34115" y="3130748"/>
            <a:ext cx="3675769" cy="1236870"/>
          </a:xfrm>
          <a:prstGeom prst="rect">
            <a:avLst/>
          </a:prstGeom>
        </p:spPr>
      </p:pic>
    </p:spTree>
    <p:extLst>
      <p:ext uri="{BB962C8B-B14F-4D97-AF65-F5344CB8AC3E}">
        <p14:creationId xmlns:p14="http://schemas.microsoft.com/office/powerpoint/2010/main" val="199355231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6_Title Slide">
    <p:bg>
      <p:bgPr>
        <a:gradFill>
          <a:gsLst>
            <a:gs pos="0">
              <a:schemeClr val="bg2"/>
            </a:gs>
            <a:gs pos="100000">
              <a:schemeClr val="accent2"/>
            </a:gs>
          </a:gsLst>
          <a:lin ang="17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ED58DE-866E-7D4F-93FA-8C07E1F235C7}"/>
              </a:ext>
            </a:extLst>
          </p:cNvPr>
          <p:cNvPicPr>
            <a:picLocks noChangeAspect="1"/>
          </p:cNvPicPr>
          <p:nvPr userDrawn="1"/>
        </p:nvPicPr>
        <p:blipFill>
          <a:blip r:embed="rId2" cstate="screen">
            <a:alphaModFix amt="3000"/>
            <a:extLst>
              <a:ext uri="{28A0092B-C50C-407E-A947-70E740481C1C}">
                <a14:useLocalDpi xmlns:a14="http://schemas.microsoft.com/office/drawing/2010/main"/>
              </a:ext>
            </a:extLst>
          </a:blip>
          <a:srcRect/>
          <a:stretch/>
        </p:blipFill>
        <p:spPr>
          <a:xfrm>
            <a:off x="3175" y="0"/>
            <a:ext cx="9140825" cy="5144393"/>
          </a:xfrm>
          <a:prstGeom prst="rect">
            <a:avLst/>
          </a:prstGeom>
        </p:spPr>
      </p:pic>
      <p:sp>
        <p:nvSpPr>
          <p:cNvPr id="8" name="Title 1">
            <a:extLst>
              <a:ext uri="{FF2B5EF4-FFF2-40B4-BE49-F238E27FC236}">
                <a16:creationId xmlns:a16="http://schemas.microsoft.com/office/drawing/2014/main" id="{A890F8CC-465B-A942-86AB-1571ED3243BA}"/>
              </a:ext>
            </a:extLst>
          </p:cNvPr>
          <p:cNvSpPr>
            <a:spLocks noGrp="1"/>
          </p:cNvSpPr>
          <p:nvPr>
            <p:ph type="ctrTitle" hasCustomPrompt="1"/>
          </p:nvPr>
        </p:nvSpPr>
        <p:spPr>
          <a:xfrm>
            <a:off x="1143000" y="771432"/>
            <a:ext cx="6858000" cy="1652881"/>
          </a:xfrm>
        </p:spPr>
        <p:txBody>
          <a:bodyPr anchor="b"/>
          <a:lstStyle>
            <a:lvl1pPr algn="ctr">
              <a:defRPr sz="4500">
                <a:solidFill>
                  <a:schemeClr val="bg1"/>
                </a:solidFill>
              </a:defRPr>
            </a:lvl1pPr>
          </a:lstStyle>
          <a:p>
            <a:r>
              <a:rPr lang="en-US" dirty="0"/>
              <a:t>Section Divider</a:t>
            </a:r>
          </a:p>
        </p:txBody>
      </p:sp>
      <p:sp>
        <p:nvSpPr>
          <p:cNvPr id="11" name="Subtitle 2">
            <a:extLst>
              <a:ext uri="{FF2B5EF4-FFF2-40B4-BE49-F238E27FC236}">
                <a16:creationId xmlns:a16="http://schemas.microsoft.com/office/drawing/2014/main" id="{7F1869DB-5DD6-534E-A457-129088CA8473}"/>
              </a:ext>
            </a:extLst>
          </p:cNvPr>
          <p:cNvSpPr>
            <a:spLocks noGrp="1"/>
          </p:cNvSpPr>
          <p:nvPr>
            <p:ph type="subTitle" idx="1"/>
          </p:nvPr>
        </p:nvSpPr>
        <p:spPr>
          <a:xfrm>
            <a:off x="2156792" y="2631188"/>
            <a:ext cx="4830417" cy="439237"/>
          </a:xfrm>
          <a:prstGeom prst="roundRect">
            <a:avLst>
              <a:gd name="adj" fmla="val 50000"/>
            </a:avLst>
          </a:prstGeom>
          <a:solidFill>
            <a:schemeClr val="tx1"/>
          </a:solidFill>
        </p:spPr>
        <p:txBody>
          <a:bodyPr lIns="0" tIns="0" rIns="0" bIns="0" anchor="ctr">
            <a:normAutofit/>
          </a:bodyPr>
          <a:lstStyle>
            <a:lvl1pPr marL="0" indent="0" algn="ctr">
              <a:buNone/>
              <a:defRPr sz="2000" b="1" i="0">
                <a:solidFill>
                  <a:schemeClr val="bg1"/>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2" name="Picture 11" descr="A close up of a logo&#10;&#10;Description automatically generated">
            <a:extLst>
              <a:ext uri="{FF2B5EF4-FFF2-40B4-BE49-F238E27FC236}">
                <a16:creationId xmlns:a16="http://schemas.microsoft.com/office/drawing/2014/main" id="{AF2047ED-F86C-2E41-9F56-8391E26D1BA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34115" y="3130748"/>
            <a:ext cx="3675769" cy="1236870"/>
          </a:xfrm>
          <a:prstGeom prst="rect">
            <a:avLst/>
          </a:prstGeom>
        </p:spPr>
      </p:pic>
    </p:spTree>
    <p:extLst>
      <p:ext uri="{BB962C8B-B14F-4D97-AF65-F5344CB8AC3E}">
        <p14:creationId xmlns:p14="http://schemas.microsoft.com/office/powerpoint/2010/main" val="33253809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gradFill>
          <a:gsLst>
            <a:gs pos="0">
              <a:schemeClr val="bg2"/>
            </a:gs>
            <a:gs pos="100000">
              <a:schemeClr val="accent3"/>
            </a:gs>
          </a:gsLst>
          <a:lin ang="17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ED58DE-866E-7D4F-93FA-8C07E1F235C7}"/>
              </a:ext>
            </a:extLst>
          </p:cNvPr>
          <p:cNvPicPr>
            <a:picLocks noChangeAspect="1"/>
          </p:cNvPicPr>
          <p:nvPr userDrawn="1"/>
        </p:nvPicPr>
        <p:blipFill>
          <a:blip r:embed="rId2" cstate="screen">
            <a:alphaModFix amt="3000"/>
            <a:extLst>
              <a:ext uri="{28A0092B-C50C-407E-A947-70E740481C1C}">
                <a14:useLocalDpi xmlns:a14="http://schemas.microsoft.com/office/drawing/2010/main"/>
              </a:ext>
            </a:extLst>
          </a:blip>
          <a:srcRect/>
          <a:stretch/>
        </p:blipFill>
        <p:spPr>
          <a:xfrm>
            <a:off x="3175" y="0"/>
            <a:ext cx="9140825" cy="5144393"/>
          </a:xfrm>
          <a:prstGeom prst="rect">
            <a:avLst/>
          </a:prstGeom>
        </p:spPr>
      </p:pic>
      <p:sp>
        <p:nvSpPr>
          <p:cNvPr id="8" name="Title 1">
            <a:extLst>
              <a:ext uri="{FF2B5EF4-FFF2-40B4-BE49-F238E27FC236}">
                <a16:creationId xmlns:a16="http://schemas.microsoft.com/office/drawing/2014/main" id="{51516AE2-9139-2740-8E66-AEA9DAF06A80}"/>
              </a:ext>
            </a:extLst>
          </p:cNvPr>
          <p:cNvSpPr>
            <a:spLocks noGrp="1"/>
          </p:cNvSpPr>
          <p:nvPr>
            <p:ph type="ctrTitle" hasCustomPrompt="1"/>
          </p:nvPr>
        </p:nvSpPr>
        <p:spPr>
          <a:xfrm>
            <a:off x="1143000" y="771432"/>
            <a:ext cx="6858000" cy="1652881"/>
          </a:xfrm>
        </p:spPr>
        <p:txBody>
          <a:bodyPr anchor="b"/>
          <a:lstStyle>
            <a:lvl1pPr algn="ctr">
              <a:defRPr sz="4500">
                <a:solidFill>
                  <a:schemeClr val="bg1"/>
                </a:solidFill>
              </a:defRPr>
            </a:lvl1pPr>
          </a:lstStyle>
          <a:p>
            <a:r>
              <a:rPr lang="en-US" dirty="0"/>
              <a:t>Section Divider</a:t>
            </a:r>
          </a:p>
        </p:txBody>
      </p:sp>
      <p:sp>
        <p:nvSpPr>
          <p:cNvPr id="11" name="Subtitle 2">
            <a:extLst>
              <a:ext uri="{FF2B5EF4-FFF2-40B4-BE49-F238E27FC236}">
                <a16:creationId xmlns:a16="http://schemas.microsoft.com/office/drawing/2014/main" id="{3512714B-8345-DB45-9B5D-57F67688913F}"/>
              </a:ext>
            </a:extLst>
          </p:cNvPr>
          <p:cNvSpPr>
            <a:spLocks noGrp="1"/>
          </p:cNvSpPr>
          <p:nvPr>
            <p:ph type="subTitle" idx="1"/>
          </p:nvPr>
        </p:nvSpPr>
        <p:spPr>
          <a:xfrm>
            <a:off x="2156792" y="2631188"/>
            <a:ext cx="4830417" cy="439237"/>
          </a:xfrm>
          <a:prstGeom prst="roundRect">
            <a:avLst>
              <a:gd name="adj" fmla="val 50000"/>
            </a:avLst>
          </a:prstGeom>
          <a:solidFill>
            <a:schemeClr val="tx1"/>
          </a:solidFill>
        </p:spPr>
        <p:txBody>
          <a:bodyPr lIns="0" tIns="0" rIns="0" bIns="0" anchor="ctr">
            <a:normAutofit/>
          </a:bodyPr>
          <a:lstStyle>
            <a:lvl1pPr marL="0" indent="0" algn="ctr">
              <a:buNone/>
              <a:defRPr sz="2000" b="1" i="0">
                <a:solidFill>
                  <a:schemeClr val="bg1"/>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2" name="Picture 11" descr="A close up of a logo&#10;&#10;Description automatically generated">
            <a:extLst>
              <a:ext uri="{FF2B5EF4-FFF2-40B4-BE49-F238E27FC236}">
                <a16:creationId xmlns:a16="http://schemas.microsoft.com/office/drawing/2014/main" id="{B197299A-199A-B746-B599-43C7A5B9C83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34115" y="3130748"/>
            <a:ext cx="3675769" cy="1236870"/>
          </a:xfrm>
          <a:prstGeom prst="rect">
            <a:avLst/>
          </a:prstGeom>
        </p:spPr>
      </p:pic>
    </p:spTree>
    <p:extLst>
      <p:ext uri="{BB962C8B-B14F-4D97-AF65-F5344CB8AC3E}">
        <p14:creationId xmlns:p14="http://schemas.microsoft.com/office/powerpoint/2010/main" val="346476668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8_Title Slide">
    <p:bg>
      <p:bgPr>
        <a:gradFill>
          <a:gsLst>
            <a:gs pos="0">
              <a:schemeClr val="bg2"/>
            </a:gs>
            <a:gs pos="100000">
              <a:schemeClr val="accent1"/>
            </a:gs>
          </a:gsLst>
          <a:lin ang="1740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6957D9-46CC-8B43-818B-B68DCE176625}"/>
              </a:ext>
            </a:extLst>
          </p:cNvPr>
          <p:cNvPicPr>
            <a:picLocks noChangeAspect="1"/>
          </p:cNvPicPr>
          <p:nvPr userDrawn="1"/>
        </p:nvPicPr>
        <p:blipFill rotWithShape="1">
          <a:blip r:embed="rId2" cstate="screen">
            <a:alphaModFix amt="23000"/>
            <a:extLst>
              <a:ext uri="{28A0092B-C50C-407E-A947-70E740481C1C}">
                <a14:useLocalDpi xmlns:a14="http://schemas.microsoft.com/office/drawing/2010/main"/>
              </a:ext>
            </a:extLst>
          </a:blip>
          <a:srcRect/>
          <a:stretch/>
        </p:blipFill>
        <p:spPr>
          <a:xfrm>
            <a:off x="-2263" y="0"/>
            <a:ext cx="9144000" cy="5143500"/>
          </a:xfrm>
          <a:prstGeom prst="rect">
            <a:avLst/>
          </a:prstGeom>
        </p:spPr>
      </p:pic>
      <p:sp>
        <p:nvSpPr>
          <p:cNvPr id="2" name="Title 1"/>
          <p:cNvSpPr>
            <a:spLocks noGrp="1"/>
          </p:cNvSpPr>
          <p:nvPr>
            <p:ph type="ctrTitle" hasCustomPrompt="1"/>
          </p:nvPr>
        </p:nvSpPr>
        <p:spPr>
          <a:xfrm>
            <a:off x="1143000" y="771432"/>
            <a:ext cx="6858000" cy="1652881"/>
          </a:xfrm>
        </p:spPr>
        <p:txBody>
          <a:bodyPr anchor="b"/>
          <a:lstStyle>
            <a:lvl1pPr algn="ctr">
              <a:defRPr sz="4500">
                <a:solidFill>
                  <a:schemeClr val="bg1"/>
                </a:solidFill>
              </a:defRPr>
            </a:lvl1pPr>
          </a:lstStyle>
          <a:p>
            <a:r>
              <a:rPr lang="en-US" dirty="0"/>
              <a:t>Section Divider</a:t>
            </a:r>
          </a:p>
        </p:txBody>
      </p:sp>
      <p:sp>
        <p:nvSpPr>
          <p:cNvPr id="3" name="Subtitle 2"/>
          <p:cNvSpPr>
            <a:spLocks noGrp="1"/>
          </p:cNvSpPr>
          <p:nvPr>
            <p:ph type="subTitle" idx="1"/>
          </p:nvPr>
        </p:nvSpPr>
        <p:spPr>
          <a:xfrm>
            <a:off x="2156792" y="2631188"/>
            <a:ext cx="4830417" cy="439237"/>
          </a:xfrm>
          <a:prstGeom prst="roundRect">
            <a:avLst>
              <a:gd name="adj" fmla="val 50000"/>
            </a:avLst>
          </a:prstGeom>
          <a:solidFill>
            <a:schemeClr val="tx1"/>
          </a:solidFill>
        </p:spPr>
        <p:txBody>
          <a:bodyPr lIns="0" tIns="0" rIns="0" bIns="0" anchor="ctr">
            <a:normAutofit/>
          </a:bodyPr>
          <a:lstStyle>
            <a:lvl1pPr marL="0" indent="0" algn="ctr">
              <a:buNone/>
              <a:defRPr sz="2000" b="1" i="0">
                <a:solidFill>
                  <a:schemeClr val="bg1"/>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0" name="Picture 9" descr="A close up of a logo&#10;&#10;Description automatically generated">
            <a:extLst>
              <a:ext uri="{FF2B5EF4-FFF2-40B4-BE49-F238E27FC236}">
                <a16:creationId xmlns:a16="http://schemas.microsoft.com/office/drawing/2014/main" id="{6328DB21-21CD-DB4B-A15D-F35F48905E3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34115" y="3130748"/>
            <a:ext cx="3675769" cy="1236870"/>
          </a:xfrm>
          <a:prstGeom prst="rect">
            <a:avLst/>
          </a:prstGeom>
        </p:spPr>
      </p:pic>
    </p:spTree>
    <p:extLst>
      <p:ext uri="{BB962C8B-B14F-4D97-AF65-F5344CB8AC3E}">
        <p14:creationId xmlns:p14="http://schemas.microsoft.com/office/powerpoint/2010/main" val="86179875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9_Title Slide">
    <p:bg>
      <p:bgPr>
        <a:gradFill>
          <a:gsLst>
            <a:gs pos="0">
              <a:schemeClr val="bg2"/>
            </a:gs>
            <a:gs pos="100000">
              <a:schemeClr val="accent2"/>
            </a:gs>
          </a:gsLst>
          <a:lin ang="1740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4EEC43-8A6D-134A-B9DD-87154D38DF57}"/>
              </a:ext>
            </a:extLst>
          </p:cNvPr>
          <p:cNvPicPr>
            <a:picLocks noChangeAspect="1"/>
          </p:cNvPicPr>
          <p:nvPr userDrawn="1"/>
        </p:nvPicPr>
        <p:blipFill rotWithShape="1">
          <a:blip r:embed="rId2" cstate="screen">
            <a:alphaModFix amt="23000"/>
            <a:extLst>
              <a:ext uri="{28A0092B-C50C-407E-A947-70E740481C1C}">
                <a14:useLocalDpi xmlns:a14="http://schemas.microsoft.com/office/drawing/2010/main"/>
              </a:ext>
            </a:extLst>
          </a:blip>
          <a:srcRect/>
          <a:stretch/>
        </p:blipFill>
        <p:spPr>
          <a:xfrm>
            <a:off x="-2263" y="0"/>
            <a:ext cx="9144000" cy="5143500"/>
          </a:xfrm>
          <a:prstGeom prst="rect">
            <a:avLst/>
          </a:prstGeom>
        </p:spPr>
      </p:pic>
      <p:sp>
        <p:nvSpPr>
          <p:cNvPr id="8" name="Title 1">
            <a:extLst>
              <a:ext uri="{FF2B5EF4-FFF2-40B4-BE49-F238E27FC236}">
                <a16:creationId xmlns:a16="http://schemas.microsoft.com/office/drawing/2014/main" id="{A890F8CC-465B-A942-86AB-1571ED3243BA}"/>
              </a:ext>
            </a:extLst>
          </p:cNvPr>
          <p:cNvSpPr>
            <a:spLocks noGrp="1"/>
          </p:cNvSpPr>
          <p:nvPr>
            <p:ph type="ctrTitle" hasCustomPrompt="1"/>
          </p:nvPr>
        </p:nvSpPr>
        <p:spPr>
          <a:xfrm>
            <a:off x="1143000" y="771432"/>
            <a:ext cx="6858000" cy="1652881"/>
          </a:xfrm>
        </p:spPr>
        <p:txBody>
          <a:bodyPr anchor="b"/>
          <a:lstStyle>
            <a:lvl1pPr algn="ctr">
              <a:defRPr sz="4500">
                <a:solidFill>
                  <a:schemeClr val="bg1"/>
                </a:solidFill>
              </a:defRPr>
            </a:lvl1pPr>
          </a:lstStyle>
          <a:p>
            <a:r>
              <a:rPr lang="en-US" dirty="0"/>
              <a:t>Section Divider</a:t>
            </a:r>
          </a:p>
        </p:txBody>
      </p:sp>
      <p:sp>
        <p:nvSpPr>
          <p:cNvPr id="11" name="Subtitle 2">
            <a:extLst>
              <a:ext uri="{FF2B5EF4-FFF2-40B4-BE49-F238E27FC236}">
                <a16:creationId xmlns:a16="http://schemas.microsoft.com/office/drawing/2014/main" id="{7F1869DB-5DD6-534E-A457-129088CA8473}"/>
              </a:ext>
            </a:extLst>
          </p:cNvPr>
          <p:cNvSpPr>
            <a:spLocks noGrp="1"/>
          </p:cNvSpPr>
          <p:nvPr>
            <p:ph type="subTitle" idx="1"/>
          </p:nvPr>
        </p:nvSpPr>
        <p:spPr>
          <a:xfrm>
            <a:off x="2156792" y="2631188"/>
            <a:ext cx="4830417" cy="439237"/>
          </a:xfrm>
          <a:prstGeom prst="roundRect">
            <a:avLst>
              <a:gd name="adj" fmla="val 50000"/>
            </a:avLst>
          </a:prstGeom>
          <a:solidFill>
            <a:schemeClr val="tx1"/>
          </a:solidFill>
        </p:spPr>
        <p:txBody>
          <a:bodyPr lIns="0" tIns="0" rIns="0" bIns="0" anchor="ctr">
            <a:normAutofit/>
          </a:bodyPr>
          <a:lstStyle>
            <a:lvl1pPr marL="0" indent="0" algn="ctr">
              <a:buNone/>
              <a:defRPr sz="2000" b="1" i="0">
                <a:solidFill>
                  <a:schemeClr val="bg1"/>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2" name="Picture 11" descr="A close up of a logo&#10;&#10;Description automatically generated">
            <a:extLst>
              <a:ext uri="{FF2B5EF4-FFF2-40B4-BE49-F238E27FC236}">
                <a16:creationId xmlns:a16="http://schemas.microsoft.com/office/drawing/2014/main" id="{AF2047ED-F86C-2E41-9F56-8391E26D1BA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34115" y="3130748"/>
            <a:ext cx="3675769" cy="1236870"/>
          </a:xfrm>
          <a:prstGeom prst="rect">
            <a:avLst/>
          </a:prstGeom>
        </p:spPr>
      </p:pic>
    </p:spTree>
    <p:extLst>
      <p:ext uri="{BB962C8B-B14F-4D97-AF65-F5344CB8AC3E}">
        <p14:creationId xmlns:p14="http://schemas.microsoft.com/office/powerpoint/2010/main" val="258868998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0_Title Slide">
    <p:bg>
      <p:bgPr>
        <a:gradFill>
          <a:gsLst>
            <a:gs pos="0">
              <a:schemeClr val="bg2"/>
            </a:gs>
            <a:gs pos="100000">
              <a:schemeClr val="accent3"/>
            </a:gs>
          </a:gsLst>
          <a:lin ang="1740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677661-3BA9-8645-AFFA-057D54B1FEE9}"/>
              </a:ext>
            </a:extLst>
          </p:cNvPr>
          <p:cNvPicPr>
            <a:picLocks noChangeAspect="1"/>
          </p:cNvPicPr>
          <p:nvPr userDrawn="1"/>
        </p:nvPicPr>
        <p:blipFill rotWithShape="1">
          <a:blip r:embed="rId2" cstate="screen">
            <a:alphaModFix amt="23000"/>
            <a:extLst>
              <a:ext uri="{28A0092B-C50C-407E-A947-70E740481C1C}">
                <a14:useLocalDpi xmlns:a14="http://schemas.microsoft.com/office/drawing/2010/main"/>
              </a:ext>
            </a:extLst>
          </a:blip>
          <a:srcRect/>
          <a:stretch/>
        </p:blipFill>
        <p:spPr>
          <a:xfrm>
            <a:off x="-2263" y="0"/>
            <a:ext cx="9144000" cy="5143500"/>
          </a:xfrm>
          <a:prstGeom prst="rect">
            <a:avLst/>
          </a:prstGeom>
        </p:spPr>
      </p:pic>
      <p:sp>
        <p:nvSpPr>
          <p:cNvPr id="8" name="Title 1">
            <a:extLst>
              <a:ext uri="{FF2B5EF4-FFF2-40B4-BE49-F238E27FC236}">
                <a16:creationId xmlns:a16="http://schemas.microsoft.com/office/drawing/2014/main" id="{51516AE2-9139-2740-8E66-AEA9DAF06A80}"/>
              </a:ext>
            </a:extLst>
          </p:cNvPr>
          <p:cNvSpPr>
            <a:spLocks noGrp="1"/>
          </p:cNvSpPr>
          <p:nvPr>
            <p:ph type="ctrTitle" hasCustomPrompt="1"/>
          </p:nvPr>
        </p:nvSpPr>
        <p:spPr>
          <a:xfrm>
            <a:off x="1143000" y="771432"/>
            <a:ext cx="6858000" cy="1652881"/>
          </a:xfrm>
        </p:spPr>
        <p:txBody>
          <a:bodyPr anchor="b"/>
          <a:lstStyle>
            <a:lvl1pPr algn="ctr">
              <a:defRPr sz="4500">
                <a:solidFill>
                  <a:schemeClr val="bg1"/>
                </a:solidFill>
              </a:defRPr>
            </a:lvl1pPr>
          </a:lstStyle>
          <a:p>
            <a:r>
              <a:rPr lang="en-US" dirty="0"/>
              <a:t>Section Divider</a:t>
            </a:r>
          </a:p>
        </p:txBody>
      </p:sp>
      <p:sp>
        <p:nvSpPr>
          <p:cNvPr id="11" name="Subtitle 2">
            <a:extLst>
              <a:ext uri="{FF2B5EF4-FFF2-40B4-BE49-F238E27FC236}">
                <a16:creationId xmlns:a16="http://schemas.microsoft.com/office/drawing/2014/main" id="{3512714B-8345-DB45-9B5D-57F67688913F}"/>
              </a:ext>
            </a:extLst>
          </p:cNvPr>
          <p:cNvSpPr>
            <a:spLocks noGrp="1"/>
          </p:cNvSpPr>
          <p:nvPr>
            <p:ph type="subTitle" idx="1"/>
          </p:nvPr>
        </p:nvSpPr>
        <p:spPr>
          <a:xfrm>
            <a:off x="2156792" y="2631188"/>
            <a:ext cx="4830417" cy="439237"/>
          </a:xfrm>
          <a:prstGeom prst="roundRect">
            <a:avLst>
              <a:gd name="adj" fmla="val 50000"/>
            </a:avLst>
          </a:prstGeom>
          <a:solidFill>
            <a:schemeClr val="tx1"/>
          </a:solidFill>
        </p:spPr>
        <p:txBody>
          <a:bodyPr lIns="0" tIns="0" rIns="0" bIns="0" anchor="ctr">
            <a:normAutofit/>
          </a:bodyPr>
          <a:lstStyle>
            <a:lvl1pPr marL="0" indent="0" algn="ctr">
              <a:buNone/>
              <a:defRPr sz="2000" b="1" i="0">
                <a:solidFill>
                  <a:schemeClr val="bg1"/>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2" name="Picture 11" descr="A close up of a logo&#10;&#10;Description automatically generated">
            <a:extLst>
              <a:ext uri="{FF2B5EF4-FFF2-40B4-BE49-F238E27FC236}">
                <a16:creationId xmlns:a16="http://schemas.microsoft.com/office/drawing/2014/main" id="{B197299A-199A-B746-B599-43C7A5B9C83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34115" y="3130748"/>
            <a:ext cx="3675769" cy="1236870"/>
          </a:xfrm>
          <a:prstGeom prst="rect">
            <a:avLst/>
          </a:prstGeom>
        </p:spPr>
      </p:pic>
    </p:spTree>
    <p:extLst>
      <p:ext uri="{BB962C8B-B14F-4D97-AF65-F5344CB8AC3E}">
        <p14:creationId xmlns:p14="http://schemas.microsoft.com/office/powerpoint/2010/main" val="237411125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2-Column Slide</a:t>
            </a:r>
          </a:p>
        </p:txBody>
      </p:sp>
      <p:sp>
        <p:nvSpPr>
          <p:cNvPr id="3" name="Content Placeholder 2"/>
          <p:cNvSpPr>
            <a:spLocks noGrp="1"/>
          </p:cNvSpPr>
          <p:nvPr>
            <p:ph sz="half" idx="1"/>
          </p:nvPr>
        </p:nvSpPr>
        <p:spPr>
          <a:xfrm>
            <a:off x="334197" y="1369219"/>
            <a:ext cx="4111195" cy="3263504"/>
          </a:xfrm>
          <a:solidFill>
            <a:schemeClr val="bg1">
              <a:lumMod val="95000"/>
            </a:schemeClr>
          </a:solidFill>
        </p:spPr>
        <p:txBody>
          <a:bodyPr lIns="182880" tIns="182880" rIns="182880" b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8611" y="1369219"/>
            <a:ext cx="4184858" cy="3263504"/>
          </a:xfrm>
          <a:solidFill>
            <a:schemeClr val="bg1">
              <a:lumMod val="95000"/>
            </a:schemeClr>
          </a:solidFill>
        </p:spPr>
        <p:txBody>
          <a:bodyPr lIns="182880" tIns="182880" rIns="182880" b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64D7616-D4C7-8449-8DC3-7074838A45BD}" type="slidenum">
              <a:rPr lang="en-US" smtClean="0"/>
              <a:t>‹#›</a:t>
            </a:fld>
            <a:endParaRPr lang="en-US"/>
          </a:p>
        </p:txBody>
      </p:sp>
    </p:spTree>
    <p:extLst>
      <p:ext uri="{BB962C8B-B14F-4D97-AF65-F5344CB8AC3E}">
        <p14:creationId xmlns:p14="http://schemas.microsoft.com/office/powerpoint/2010/main" val="22103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1992" y="2293034"/>
            <a:ext cx="2699831" cy="2194562"/>
          </a:xfrm>
        </p:spPr>
        <p:txBody>
          <a:bodyPr/>
          <a:lstStyle/>
          <a:p>
            <a:r>
              <a:rPr lang="en-US" dirty="0"/>
              <a:t>3-Column Slide </a:t>
            </a:r>
            <a:br>
              <a:rPr lang="en-US" dirty="0"/>
            </a:br>
            <a:r>
              <a:rPr lang="en-US" dirty="0"/>
              <a:t>+ Graphic</a:t>
            </a:r>
          </a:p>
        </p:txBody>
      </p:sp>
      <p:sp>
        <p:nvSpPr>
          <p:cNvPr id="3" name="Content Placeholder 2"/>
          <p:cNvSpPr>
            <a:spLocks noGrp="1"/>
          </p:cNvSpPr>
          <p:nvPr>
            <p:ph sz="half" idx="1"/>
          </p:nvPr>
        </p:nvSpPr>
        <p:spPr>
          <a:xfrm>
            <a:off x="3185383" y="372320"/>
            <a:ext cx="1750630" cy="4115276"/>
          </a:xfrm>
          <a:solidFill>
            <a:schemeClr val="bg1">
              <a:lumMod val="95000"/>
            </a:schemeClr>
          </a:solidFill>
        </p:spPr>
        <p:txBody>
          <a:bodyPr lIns="182880" tIns="182880" rIns="182880" bIns="182880"/>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5129573" y="372320"/>
            <a:ext cx="1781998" cy="4115276"/>
          </a:xfrm>
          <a:solidFill>
            <a:schemeClr val="bg1">
              <a:lumMod val="95000"/>
            </a:schemeClr>
          </a:solidFill>
        </p:spPr>
        <p:txBody>
          <a:bodyPr lIns="182880" tIns="182880" rIns="182880" bIns="182880"/>
          <a:lstStyle/>
          <a:p>
            <a:pPr lvl="0"/>
            <a:r>
              <a:rPr lang="en-US"/>
              <a:t>Click to edit Master text styles</a:t>
            </a:r>
          </a:p>
          <a:p>
            <a:pPr lvl="1"/>
            <a:r>
              <a:rPr lang="en-US"/>
              <a:t>Second level</a:t>
            </a:r>
          </a:p>
        </p:txBody>
      </p:sp>
      <p:sp>
        <p:nvSpPr>
          <p:cNvPr id="7" name="Slide Number Placeholder 6"/>
          <p:cNvSpPr>
            <a:spLocks noGrp="1"/>
          </p:cNvSpPr>
          <p:nvPr>
            <p:ph type="sldNum" sz="quarter" idx="12"/>
          </p:nvPr>
        </p:nvSpPr>
        <p:spPr/>
        <p:txBody>
          <a:bodyPr/>
          <a:lstStyle/>
          <a:p>
            <a:fld id="{B64D7616-D4C7-8449-8DC3-7074838A45BD}" type="slidenum">
              <a:rPr lang="en-US" smtClean="0"/>
              <a:t>‹#›</a:t>
            </a:fld>
            <a:endParaRPr lang="en-US"/>
          </a:p>
        </p:txBody>
      </p:sp>
      <p:sp>
        <p:nvSpPr>
          <p:cNvPr id="8" name="Content Placeholder 3">
            <a:extLst>
              <a:ext uri="{FF2B5EF4-FFF2-40B4-BE49-F238E27FC236}">
                <a16:creationId xmlns:a16="http://schemas.microsoft.com/office/drawing/2014/main" id="{FD9098B8-2DE3-464D-8C43-049B72F93CC8}"/>
              </a:ext>
            </a:extLst>
          </p:cNvPr>
          <p:cNvSpPr>
            <a:spLocks noGrp="1"/>
          </p:cNvSpPr>
          <p:nvPr>
            <p:ph sz="half" idx="13"/>
          </p:nvPr>
        </p:nvSpPr>
        <p:spPr>
          <a:xfrm>
            <a:off x="7105130" y="372320"/>
            <a:ext cx="1781998" cy="4115276"/>
          </a:xfrm>
          <a:solidFill>
            <a:schemeClr val="bg1">
              <a:lumMod val="95000"/>
            </a:schemeClr>
          </a:solidFill>
        </p:spPr>
        <p:txBody>
          <a:bodyPr lIns="182880" tIns="182880" rIns="182880" bIns="182880"/>
          <a:lstStyle/>
          <a:p>
            <a:pPr lvl="0"/>
            <a:r>
              <a:rPr lang="en-US"/>
              <a:t>Click to edit Master text styles</a:t>
            </a:r>
          </a:p>
          <a:p>
            <a:pPr lvl="1"/>
            <a:r>
              <a:rPr lang="en-US"/>
              <a:t>Second level</a:t>
            </a:r>
          </a:p>
        </p:txBody>
      </p:sp>
      <p:sp>
        <p:nvSpPr>
          <p:cNvPr id="9" name="Picture Placeholder 8">
            <a:extLst>
              <a:ext uri="{FF2B5EF4-FFF2-40B4-BE49-F238E27FC236}">
                <a16:creationId xmlns:a16="http://schemas.microsoft.com/office/drawing/2014/main" id="{A62D48F8-93A1-CA44-B67B-0575A459543B}"/>
              </a:ext>
            </a:extLst>
          </p:cNvPr>
          <p:cNvSpPr>
            <a:spLocks noGrp="1"/>
          </p:cNvSpPr>
          <p:nvPr>
            <p:ph type="pic" sz="quarter" idx="14"/>
          </p:nvPr>
        </p:nvSpPr>
        <p:spPr>
          <a:xfrm>
            <a:off x="291991" y="358775"/>
            <a:ext cx="2676633" cy="1835150"/>
          </a:xfrm>
        </p:spPr>
        <p:txBody>
          <a:bodyPr/>
          <a:lstStyle/>
          <a:p>
            <a:r>
              <a:rPr lang="en-US"/>
              <a:t>Click icon to add picture</a:t>
            </a:r>
          </a:p>
        </p:txBody>
      </p:sp>
    </p:spTree>
    <p:extLst>
      <p:ext uri="{BB962C8B-B14F-4D97-AF65-F5344CB8AC3E}">
        <p14:creationId xmlns:p14="http://schemas.microsoft.com/office/powerpoint/2010/main" val="406173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1_Title Slide">
    <p:bg>
      <p:bgPr>
        <a:gradFill>
          <a:gsLst>
            <a:gs pos="0">
              <a:schemeClr val="bg2"/>
            </a:gs>
            <a:gs pos="100000">
              <a:schemeClr val="accent1"/>
            </a:gs>
          </a:gsLst>
          <a:lin ang="17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ED58DE-866E-7D4F-93FA-8C07E1F235C7}"/>
              </a:ext>
            </a:extLst>
          </p:cNvPr>
          <p:cNvPicPr>
            <a:picLocks noChangeAspect="1"/>
          </p:cNvPicPr>
          <p:nvPr userDrawn="1"/>
        </p:nvPicPr>
        <p:blipFill>
          <a:blip r:embed="rId2" cstate="screen">
            <a:alphaModFix amt="3000"/>
            <a:extLst>
              <a:ext uri="{28A0092B-C50C-407E-A947-70E740481C1C}">
                <a14:useLocalDpi xmlns:a14="http://schemas.microsoft.com/office/drawing/2010/main"/>
              </a:ext>
            </a:extLst>
          </a:blip>
          <a:srcRect/>
          <a:stretch/>
        </p:blipFill>
        <p:spPr>
          <a:xfrm>
            <a:off x="3175" y="0"/>
            <a:ext cx="9140825" cy="5144393"/>
          </a:xfrm>
          <a:prstGeom prst="rect">
            <a:avLst/>
          </a:prstGeom>
        </p:spPr>
      </p:pic>
      <p:sp>
        <p:nvSpPr>
          <p:cNvPr id="2" name="Title 1"/>
          <p:cNvSpPr>
            <a:spLocks noGrp="1"/>
          </p:cNvSpPr>
          <p:nvPr>
            <p:ph type="ctrTitle"/>
          </p:nvPr>
        </p:nvSpPr>
        <p:spPr>
          <a:xfrm>
            <a:off x="1143000" y="841772"/>
            <a:ext cx="6858000" cy="1652881"/>
          </a:xfrm>
        </p:spPr>
        <p:txBody>
          <a:bodyPr anchor="b"/>
          <a:lstStyle>
            <a:lvl1pPr algn="ctr">
              <a:defRPr sz="45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56792" y="2701528"/>
            <a:ext cx="4830417" cy="439237"/>
          </a:xfrm>
          <a:prstGeom prst="roundRect">
            <a:avLst>
              <a:gd name="adj" fmla="val 50000"/>
            </a:avLst>
          </a:prstGeom>
          <a:solidFill>
            <a:schemeClr val="tx1"/>
          </a:solidFill>
        </p:spPr>
        <p:txBody>
          <a:bodyPr lIns="0" tIns="0" rIns="0" bIns="0" anchor="ctr">
            <a:normAutofit/>
          </a:bodyPr>
          <a:lstStyle>
            <a:lvl1pPr marL="0" indent="0" algn="ctr">
              <a:buNone/>
              <a:defRPr sz="2000" b="1" i="0">
                <a:solidFill>
                  <a:schemeClr val="bg1"/>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DD914B2D-3BBC-254F-B1BB-00C5F5C3527B}"/>
              </a:ext>
            </a:extLst>
          </p:cNvPr>
          <p:cNvSpPr>
            <a:spLocks noGrp="1"/>
          </p:cNvSpPr>
          <p:nvPr>
            <p:ph type="body" sz="quarter" idx="13" hasCustomPrompt="1"/>
          </p:nvPr>
        </p:nvSpPr>
        <p:spPr>
          <a:xfrm>
            <a:off x="2052638" y="3347640"/>
            <a:ext cx="5038725" cy="300021"/>
          </a:xfrm>
        </p:spPr>
        <p:txBody>
          <a:bodyPr>
            <a:normAutofit/>
          </a:bodyPr>
          <a:lstStyle>
            <a:lvl1pPr marL="0" indent="0" algn="ctr">
              <a:buNone/>
              <a:defRPr sz="16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a:t>Presenter Name  |  Title</a:t>
            </a:r>
          </a:p>
        </p:txBody>
      </p:sp>
      <p:pic>
        <p:nvPicPr>
          <p:cNvPr id="10" name="Picture 9" descr="A close up of a logo&#10;&#10;Description automatically generated">
            <a:extLst>
              <a:ext uri="{FF2B5EF4-FFF2-40B4-BE49-F238E27FC236}">
                <a16:creationId xmlns:a16="http://schemas.microsoft.com/office/drawing/2014/main" id="{6328DB21-21CD-DB4B-A15D-F35F48905E3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34116" y="3647661"/>
            <a:ext cx="3675769" cy="1236870"/>
          </a:xfrm>
          <a:prstGeom prst="rect">
            <a:avLst/>
          </a:prstGeom>
        </p:spPr>
      </p:pic>
    </p:spTree>
    <p:extLst>
      <p:ext uri="{BB962C8B-B14F-4D97-AF65-F5344CB8AC3E}">
        <p14:creationId xmlns:p14="http://schemas.microsoft.com/office/powerpoint/2010/main" val="285131352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4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2-Column Slide + Logo</a:t>
            </a:r>
          </a:p>
        </p:txBody>
      </p:sp>
      <p:sp>
        <p:nvSpPr>
          <p:cNvPr id="3" name="Content Placeholder 2"/>
          <p:cNvSpPr>
            <a:spLocks noGrp="1"/>
          </p:cNvSpPr>
          <p:nvPr>
            <p:ph sz="half" idx="1"/>
          </p:nvPr>
        </p:nvSpPr>
        <p:spPr>
          <a:xfrm>
            <a:off x="334197" y="1369219"/>
            <a:ext cx="4111195" cy="3174651"/>
          </a:xfrm>
          <a:solidFill>
            <a:schemeClr val="bg1">
              <a:lumMod val="95000"/>
            </a:schemeClr>
          </a:solidFill>
        </p:spPr>
        <p:txBody>
          <a:bodyPr lIns="182880" tIns="182880" rIns="182880" b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8611" y="1369219"/>
            <a:ext cx="4184858" cy="3174651"/>
          </a:xfrm>
          <a:solidFill>
            <a:schemeClr val="bg1">
              <a:lumMod val="95000"/>
            </a:schemeClr>
          </a:solidFill>
        </p:spPr>
        <p:txBody>
          <a:bodyPr lIns="182880" tIns="182880" rIns="182880" b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64D7616-D4C7-8449-8DC3-7074838A45BD}" type="slidenum">
              <a:rPr lang="en-US" smtClean="0"/>
              <a:t>‹#›</a:t>
            </a:fld>
            <a:endParaRPr lang="en-US"/>
          </a:p>
        </p:txBody>
      </p:sp>
      <p:pic>
        <p:nvPicPr>
          <p:cNvPr id="6" name="Picture 5" descr="A close up of a sign&#10;&#10;Description automatically generated">
            <a:extLst>
              <a:ext uri="{FF2B5EF4-FFF2-40B4-BE49-F238E27FC236}">
                <a16:creationId xmlns:a16="http://schemas.microsoft.com/office/drawing/2014/main" id="{42C668A6-0A70-F94F-8812-01297C161E9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40071" y="4543870"/>
            <a:ext cx="1781999" cy="599630"/>
          </a:xfrm>
          <a:prstGeom prst="rect">
            <a:avLst/>
          </a:prstGeom>
        </p:spPr>
      </p:pic>
    </p:spTree>
    <p:extLst>
      <p:ext uri="{BB962C8B-B14F-4D97-AF65-F5344CB8AC3E}">
        <p14:creationId xmlns:p14="http://schemas.microsoft.com/office/powerpoint/2010/main" val="106480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1992" y="2293034"/>
            <a:ext cx="2699831" cy="2194562"/>
          </a:xfrm>
        </p:spPr>
        <p:txBody>
          <a:bodyPr/>
          <a:lstStyle/>
          <a:p>
            <a:r>
              <a:rPr lang="en-US" dirty="0"/>
              <a:t>3-Column Slide </a:t>
            </a:r>
            <a:br>
              <a:rPr lang="en-US" dirty="0"/>
            </a:br>
            <a:r>
              <a:rPr lang="en-US" dirty="0"/>
              <a:t>+ Graphic + Logo</a:t>
            </a:r>
          </a:p>
        </p:txBody>
      </p:sp>
      <p:sp>
        <p:nvSpPr>
          <p:cNvPr id="3" name="Content Placeholder 2"/>
          <p:cNvSpPr>
            <a:spLocks noGrp="1"/>
          </p:cNvSpPr>
          <p:nvPr>
            <p:ph sz="half" idx="1"/>
          </p:nvPr>
        </p:nvSpPr>
        <p:spPr>
          <a:xfrm>
            <a:off x="3185383" y="372320"/>
            <a:ext cx="1750630" cy="4115276"/>
          </a:xfrm>
          <a:solidFill>
            <a:schemeClr val="bg1">
              <a:lumMod val="95000"/>
            </a:schemeClr>
          </a:solidFill>
        </p:spPr>
        <p:txBody>
          <a:bodyPr lIns="182880" tIns="182880" rIns="182880" bIns="182880"/>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5129573" y="372320"/>
            <a:ext cx="1781998" cy="4115276"/>
          </a:xfrm>
          <a:solidFill>
            <a:schemeClr val="bg1">
              <a:lumMod val="95000"/>
            </a:schemeClr>
          </a:solidFill>
        </p:spPr>
        <p:txBody>
          <a:bodyPr lIns="182880" tIns="182880" rIns="182880" bIns="182880"/>
          <a:lstStyle/>
          <a:p>
            <a:pPr lvl="0"/>
            <a:r>
              <a:rPr lang="en-US"/>
              <a:t>Click to edit Master text styles</a:t>
            </a:r>
          </a:p>
          <a:p>
            <a:pPr lvl="1"/>
            <a:r>
              <a:rPr lang="en-US"/>
              <a:t>Second level</a:t>
            </a:r>
          </a:p>
        </p:txBody>
      </p:sp>
      <p:sp>
        <p:nvSpPr>
          <p:cNvPr id="7" name="Slide Number Placeholder 6"/>
          <p:cNvSpPr>
            <a:spLocks noGrp="1"/>
          </p:cNvSpPr>
          <p:nvPr>
            <p:ph type="sldNum" sz="quarter" idx="12"/>
          </p:nvPr>
        </p:nvSpPr>
        <p:spPr/>
        <p:txBody>
          <a:bodyPr/>
          <a:lstStyle/>
          <a:p>
            <a:fld id="{B64D7616-D4C7-8449-8DC3-7074838A45BD}" type="slidenum">
              <a:rPr lang="en-US" smtClean="0"/>
              <a:t>‹#›</a:t>
            </a:fld>
            <a:endParaRPr lang="en-US"/>
          </a:p>
        </p:txBody>
      </p:sp>
      <p:pic>
        <p:nvPicPr>
          <p:cNvPr id="6" name="Picture 5" descr="A close up of a sign&#10;&#10;Description automatically generated">
            <a:extLst>
              <a:ext uri="{FF2B5EF4-FFF2-40B4-BE49-F238E27FC236}">
                <a16:creationId xmlns:a16="http://schemas.microsoft.com/office/drawing/2014/main" id="{42C668A6-0A70-F94F-8812-01297C161E9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40071" y="4543870"/>
            <a:ext cx="1781999" cy="599630"/>
          </a:xfrm>
          <a:prstGeom prst="rect">
            <a:avLst/>
          </a:prstGeom>
        </p:spPr>
      </p:pic>
      <p:sp>
        <p:nvSpPr>
          <p:cNvPr id="8" name="Content Placeholder 3">
            <a:extLst>
              <a:ext uri="{FF2B5EF4-FFF2-40B4-BE49-F238E27FC236}">
                <a16:creationId xmlns:a16="http://schemas.microsoft.com/office/drawing/2014/main" id="{FD9098B8-2DE3-464D-8C43-049B72F93CC8}"/>
              </a:ext>
            </a:extLst>
          </p:cNvPr>
          <p:cNvSpPr>
            <a:spLocks noGrp="1"/>
          </p:cNvSpPr>
          <p:nvPr>
            <p:ph sz="half" idx="13"/>
          </p:nvPr>
        </p:nvSpPr>
        <p:spPr>
          <a:xfrm>
            <a:off x="7105130" y="372320"/>
            <a:ext cx="1781998" cy="4115276"/>
          </a:xfrm>
          <a:solidFill>
            <a:schemeClr val="bg1">
              <a:lumMod val="95000"/>
            </a:schemeClr>
          </a:solidFill>
        </p:spPr>
        <p:txBody>
          <a:bodyPr lIns="182880" tIns="182880" rIns="182880" bIns="182880"/>
          <a:lstStyle/>
          <a:p>
            <a:pPr lvl="0"/>
            <a:r>
              <a:rPr lang="en-US"/>
              <a:t>Click to edit Master text styles</a:t>
            </a:r>
          </a:p>
          <a:p>
            <a:pPr lvl="1"/>
            <a:r>
              <a:rPr lang="en-US"/>
              <a:t>Second level</a:t>
            </a:r>
          </a:p>
        </p:txBody>
      </p:sp>
      <p:sp>
        <p:nvSpPr>
          <p:cNvPr id="9" name="Picture Placeholder 8">
            <a:extLst>
              <a:ext uri="{FF2B5EF4-FFF2-40B4-BE49-F238E27FC236}">
                <a16:creationId xmlns:a16="http://schemas.microsoft.com/office/drawing/2014/main" id="{A62D48F8-93A1-CA44-B67B-0575A459543B}"/>
              </a:ext>
            </a:extLst>
          </p:cNvPr>
          <p:cNvSpPr>
            <a:spLocks noGrp="1"/>
          </p:cNvSpPr>
          <p:nvPr>
            <p:ph type="pic" sz="quarter" idx="14"/>
          </p:nvPr>
        </p:nvSpPr>
        <p:spPr>
          <a:xfrm>
            <a:off x="291991" y="358775"/>
            <a:ext cx="2676633" cy="1835150"/>
          </a:xfrm>
        </p:spPr>
        <p:txBody>
          <a:bodyPr/>
          <a:lstStyle/>
          <a:p>
            <a:r>
              <a:rPr lang="en-US"/>
              <a:t>Click icon to add picture</a:t>
            </a:r>
          </a:p>
        </p:txBody>
      </p:sp>
    </p:spTree>
    <p:extLst>
      <p:ext uri="{BB962C8B-B14F-4D97-AF65-F5344CB8AC3E}">
        <p14:creationId xmlns:p14="http://schemas.microsoft.com/office/powerpoint/2010/main" val="195472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6C03-4A09-D343-B5B2-F5ED271A9EB8}"/>
              </a:ext>
            </a:extLst>
          </p:cNvPr>
          <p:cNvSpPr>
            <a:spLocks noGrp="1"/>
          </p:cNvSpPr>
          <p:nvPr>
            <p:ph type="title"/>
          </p:nvPr>
        </p:nvSpPr>
        <p:spPr>
          <a:xfrm>
            <a:off x="263049" y="1869509"/>
            <a:ext cx="2562353" cy="28708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886D8B4-11E8-464C-9F9E-99D565EA24C4}"/>
              </a:ext>
            </a:extLst>
          </p:cNvPr>
          <p:cNvSpPr>
            <a:spLocks noGrp="1"/>
          </p:cNvSpPr>
          <p:nvPr>
            <p:ph sz="half" idx="1"/>
          </p:nvPr>
        </p:nvSpPr>
        <p:spPr>
          <a:xfrm>
            <a:off x="3016423" y="273843"/>
            <a:ext cx="1861682" cy="4466560"/>
          </a:xfrm>
          <a:solidFill>
            <a:schemeClr val="bg1">
              <a:lumMod val="95000"/>
            </a:schemeClr>
          </a:solidFill>
        </p:spPr>
        <p:txBody>
          <a:bodyPr lIns="365760" tIns="365760" rIns="365760">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p:txBody>
      </p:sp>
      <p:sp>
        <p:nvSpPr>
          <p:cNvPr id="4" name="Content Placeholder 3">
            <a:extLst>
              <a:ext uri="{FF2B5EF4-FFF2-40B4-BE49-F238E27FC236}">
                <a16:creationId xmlns:a16="http://schemas.microsoft.com/office/drawing/2014/main" id="{67FB5DF5-F786-744F-A198-6EF217E922F9}"/>
              </a:ext>
            </a:extLst>
          </p:cNvPr>
          <p:cNvSpPr>
            <a:spLocks noGrp="1"/>
          </p:cNvSpPr>
          <p:nvPr>
            <p:ph sz="half" idx="2"/>
          </p:nvPr>
        </p:nvSpPr>
        <p:spPr>
          <a:xfrm>
            <a:off x="5022154" y="273843"/>
            <a:ext cx="1861682" cy="4466560"/>
          </a:xfrm>
          <a:solidFill>
            <a:schemeClr val="bg1">
              <a:lumMod val="95000"/>
            </a:schemeClr>
          </a:solidFill>
        </p:spPr>
        <p:txBody>
          <a:bodyPr lIns="365760" tIns="365760" rIns="365760">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p:txBody>
      </p:sp>
      <p:sp>
        <p:nvSpPr>
          <p:cNvPr id="7" name="Slide Number Placeholder 6">
            <a:extLst>
              <a:ext uri="{FF2B5EF4-FFF2-40B4-BE49-F238E27FC236}">
                <a16:creationId xmlns:a16="http://schemas.microsoft.com/office/drawing/2014/main" id="{C4A44267-990A-A84C-B7A8-461E6F4603CC}"/>
              </a:ext>
            </a:extLst>
          </p:cNvPr>
          <p:cNvSpPr>
            <a:spLocks noGrp="1"/>
          </p:cNvSpPr>
          <p:nvPr>
            <p:ph type="sldNum" sz="quarter" idx="12"/>
          </p:nvPr>
        </p:nvSpPr>
        <p:spPr/>
        <p:txBody>
          <a:bodyPr/>
          <a:lstStyle/>
          <a:p>
            <a:fld id="{B64D7616-D4C7-8449-8DC3-7074838A45BD}" type="slidenum">
              <a:rPr lang="en-US" smtClean="0"/>
              <a:t>‹#›</a:t>
            </a:fld>
            <a:endParaRPr lang="en-US"/>
          </a:p>
        </p:txBody>
      </p:sp>
      <p:sp>
        <p:nvSpPr>
          <p:cNvPr id="6" name="Content Placeholder 3">
            <a:extLst>
              <a:ext uri="{FF2B5EF4-FFF2-40B4-BE49-F238E27FC236}">
                <a16:creationId xmlns:a16="http://schemas.microsoft.com/office/drawing/2014/main" id="{FEAFBA7B-9B0F-9443-8B60-F5D56CB00522}"/>
              </a:ext>
            </a:extLst>
          </p:cNvPr>
          <p:cNvSpPr>
            <a:spLocks noGrp="1"/>
          </p:cNvSpPr>
          <p:nvPr>
            <p:ph sz="half" idx="13"/>
          </p:nvPr>
        </p:nvSpPr>
        <p:spPr>
          <a:xfrm>
            <a:off x="7027885" y="273846"/>
            <a:ext cx="1861682" cy="4466560"/>
          </a:xfrm>
          <a:solidFill>
            <a:schemeClr val="bg1">
              <a:lumMod val="95000"/>
            </a:schemeClr>
          </a:solidFill>
        </p:spPr>
        <p:txBody>
          <a:bodyPr lIns="365760" tIns="365760" rIns="365760">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E231FDE7-0DB2-B64A-897E-A156DE1FEB18}"/>
              </a:ext>
            </a:extLst>
          </p:cNvPr>
          <p:cNvSpPr>
            <a:spLocks noGrp="1"/>
          </p:cNvSpPr>
          <p:nvPr>
            <p:ph type="pic" sz="quarter" idx="14"/>
          </p:nvPr>
        </p:nvSpPr>
        <p:spPr>
          <a:xfrm>
            <a:off x="263536" y="273846"/>
            <a:ext cx="2561864" cy="1473994"/>
          </a:xfrm>
        </p:spPr>
        <p:txBody>
          <a:bodyPr/>
          <a:lstStyle/>
          <a:p>
            <a:r>
              <a:rPr lang="en-US"/>
              <a:t>Click icon to add picture</a:t>
            </a:r>
          </a:p>
        </p:txBody>
      </p:sp>
    </p:spTree>
    <p:extLst>
      <p:ext uri="{BB962C8B-B14F-4D97-AF65-F5344CB8AC3E}">
        <p14:creationId xmlns:p14="http://schemas.microsoft.com/office/powerpoint/2010/main" val="392908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9C8F28E0-591E-3944-9A2B-D389473D13FC}"/>
              </a:ext>
            </a:extLst>
          </p:cNvPr>
          <p:cNvSpPr>
            <a:spLocks noGrp="1"/>
          </p:cNvSpPr>
          <p:nvPr>
            <p:ph sz="quarter" idx="10" hasCustomPrompt="1"/>
          </p:nvPr>
        </p:nvSpPr>
        <p:spPr>
          <a:xfrm>
            <a:off x="0" y="0"/>
            <a:ext cx="9144000" cy="5143500"/>
          </a:xfrm>
          <a:gradFill>
            <a:gsLst>
              <a:gs pos="0">
                <a:schemeClr val="accent2"/>
              </a:gs>
              <a:gs pos="100000">
                <a:schemeClr val="bg2"/>
              </a:gs>
            </a:gsLst>
            <a:lin ang="6600000" scaled="0"/>
          </a:gra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id="{7B2638A8-F6BA-DF4D-9DA4-74B4731CFCAD}"/>
              </a:ext>
            </a:extLst>
          </p:cNvPr>
          <p:cNvSpPr>
            <a:spLocks noGrp="1"/>
          </p:cNvSpPr>
          <p:nvPr>
            <p:ph type="title"/>
          </p:nvPr>
        </p:nvSpPr>
        <p:spPr>
          <a:xfrm>
            <a:off x="623888" y="645823"/>
            <a:ext cx="7886700" cy="2139553"/>
          </a:xfrm>
        </p:spPr>
        <p:txBody>
          <a:bodyPr anchor="b"/>
          <a:lstStyle>
            <a:lvl1pPr>
              <a:defRPr sz="45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7AA9166-78CA-7F4B-8A6D-478BDA6943FC}"/>
              </a:ext>
            </a:extLst>
          </p:cNvPr>
          <p:cNvSpPr>
            <a:spLocks noGrp="1"/>
          </p:cNvSpPr>
          <p:nvPr>
            <p:ph type="body" idx="1"/>
          </p:nvPr>
        </p:nvSpPr>
        <p:spPr>
          <a:xfrm>
            <a:off x="2403791" y="2942426"/>
            <a:ext cx="4336419" cy="419099"/>
          </a:xfrm>
          <a:prstGeom prst="roundRect">
            <a:avLst>
              <a:gd name="adj" fmla="val 50000"/>
            </a:avLst>
          </a:prstGeom>
          <a:solidFill>
            <a:schemeClr val="tx1"/>
          </a:solidFill>
        </p:spPr>
        <p:txBody>
          <a:bodyPr anchor="ctr"/>
          <a:lstStyle>
            <a:lvl1pPr marL="0" indent="0" algn="ctr">
              <a:buNone/>
              <a:defRPr sz="1800" b="1" i="0">
                <a:solidFill>
                  <a:schemeClr val="bg1"/>
                </a:solidFill>
                <a:latin typeface="Century Gothic" panose="020B0502020202020204" pitchFamily="34" charset="0"/>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Click to edit Master text styles</a:t>
            </a:r>
          </a:p>
        </p:txBody>
      </p:sp>
      <p:pic>
        <p:nvPicPr>
          <p:cNvPr id="8" name="Picture 7" descr="A close up of a logo&#10;&#10;Description automatically generated">
            <a:extLst>
              <a:ext uri="{FF2B5EF4-FFF2-40B4-BE49-F238E27FC236}">
                <a16:creationId xmlns:a16="http://schemas.microsoft.com/office/drawing/2014/main" id="{C6A8E602-49E3-4440-AB9C-0A9679832E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65113" y="3361522"/>
            <a:ext cx="3182818" cy="1070996"/>
          </a:xfrm>
          <a:prstGeom prst="rect">
            <a:avLst/>
          </a:prstGeom>
        </p:spPr>
      </p:pic>
    </p:spTree>
    <p:extLst>
      <p:ext uri="{BB962C8B-B14F-4D97-AF65-F5344CB8AC3E}">
        <p14:creationId xmlns:p14="http://schemas.microsoft.com/office/powerpoint/2010/main" val="35380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55CF-2D93-454F-8677-72BA14BCB05D}"/>
              </a:ext>
            </a:extLst>
          </p:cNvPr>
          <p:cNvSpPr>
            <a:spLocks noGrp="1"/>
          </p:cNvSpPr>
          <p:nvPr>
            <p:ph type="title"/>
          </p:nvPr>
        </p:nvSpPr>
        <p:spPr>
          <a:xfrm>
            <a:off x="329594" y="273844"/>
            <a:ext cx="4038861" cy="99417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D200134-8DF6-144A-BB2E-D18C57626727}"/>
              </a:ext>
            </a:extLst>
          </p:cNvPr>
          <p:cNvSpPr>
            <a:spLocks noGrp="1"/>
          </p:cNvSpPr>
          <p:nvPr>
            <p:ph idx="1"/>
          </p:nvPr>
        </p:nvSpPr>
        <p:spPr>
          <a:xfrm>
            <a:off x="329594" y="1369219"/>
            <a:ext cx="4038861"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CB9B62-27D5-7D40-A0BE-06EAC9AB8825}"/>
              </a:ext>
            </a:extLst>
          </p:cNvPr>
          <p:cNvSpPr>
            <a:spLocks noGrp="1"/>
          </p:cNvSpPr>
          <p:nvPr>
            <p:ph type="sldNum" sz="quarter" idx="12"/>
          </p:nvPr>
        </p:nvSpPr>
        <p:spPr/>
        <p:txBody>
          <a:bodyPr/>
          <a:lstStyle/>
          <a:p>
            <a:fld id="{B64D7616-D4C7-8449-8DC3-7074838A45BD}" type="slidenum">
              <a:rPr lang="en-US" smtClean="0"/>
              <a:t>‹#›</a:t>
            </a:fld>
            <a:endParaRPr lang="en-US"/>
          </a:p>
        </p:txBody>
      </p:sp>
      <p:sp>
        <p:nvSpPr>
          <p:cNvPr id="5" name="SmartArt Placeholder 4">
            <a:extLst>
              <a:ext uri="{FF2B5EF4-FFF2-40B4-BE49-F238E27FC236}">
                <a16:creationId xmlns:a16="http://schemas.microsoft.com/office/drawing/2014/main" id="{276CC98D-4D92-0744-AA51-E23201E0E785}"/>
              </a:ext>
            </a:extLst>
          </p:cNvPr>
          <p:cNvSpPr>
            <a:spLocks noGrp="1"/>
          </p:cNvSpPr>
          <p:nvPr>
            <p:ph type="dgm" sz="quarter" idx="13" hasCustomPrompt="1"/>
          </p:nvPr>
        </p:nvSpPr>
        <p:spPr>
          <a:xfrm>
            <a:off x="4572000" y="0"/>
            <a:ext cx="4572000" cy="5143500"/>
          </a:xfrm>
          <a:solidFill>
            <a:schemeClr val="accent2"/>
          </a:solidFill>
        </p:spPr>
        <p:txBody>
          <a:bodyPr/>
          <a:lstStyle>
            <a:lvl1pPr marL="0" indent="0">
              <a:buNone/>
              <a:defRPr/>
            </a:lvl1pPr>
          </a:lstStyle>
          <a:p>
            <a:r>
              <a:rPr lang="en-US" dirty="0"/>
              <a:t> </a:t>
            </a:r>
          </a:p>
        </p:txBody>
      </p:sp>
      <p:sp>
        <p:nvSpPr>
          <p:cNvPr id="8" name="Chart Placeholder 7">
            <a:extLst>
              <a:ext uri="{FF2B5EF4-FFF2-40B4-BE49-F238E27FC236}">
                <a16:creationId xmlns:a16="http://schemas.microsoft.com/office/drawing/2014/main" id="{FEFCE3E9-141E-0E4A-9F84-AA78F97A8B42}"/>
              </a:ext>
            </a:extLst>
          </p:cNvPr>
          <p:cNvSpPr>
            <a:spLocks noGrp="1"/>
          </p:cNvSpPr>
          <p:nvPr>
            <p:ph type="chart" sz="quarter" idx="14"/>
          </p:nvPr>
        </p:nvSpPr>
        <p:spPr>
          <a:xfrm>
            <a:off x="5739793" y="1145889"/>
            <a:ext cx="2405063" cy="2593181"/>
          </a:xfrm>
        </p:spPr>
        <p:txBody>
          <a:bodyPr/>
          <a:lstStyle/>
          <a:p>
            <a:r>
              <a:rPr lang="en-US"/>
              <a:t>Click icon to add chart</a:t>
            </a:r>
            <a:endParaRPr lang="en-US" dirty="0"/>
          </a:p>
        </p:txBody>
      </p:sp>
    </p:spTree>
    <p:extLst>
      <p:ext uri="{BB962C8B-B14F-4D97-AF65-F5344CB8AC3E}">
        <p14:creationId xmlns:p14="http://schemas.microsoft.com/office/powerpoint/2010/main" val="16245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55CF-2D93-454F-8677-72BA14BCB05D}"/>
              </a:ext>
            </a:extLst>
          </p:cNvPr>
          <p:cNvSpPr>
            <a:spLocks noGrp="1"/>
          </p:cNvSpPr>
          <p:nvPr>
            <p:ph type="title"/>
          </p:nvPr>
        </p:nvSpPr>
        <p:spPr>
          <a:xfrm>
            <a:off x="329594" y="273844"/>
            <a:ext cx="4038861" cy="99417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D200134-8DF6-144A-BB2E-D18C57626727}"/>
              </a:ext>
            </a:extLst>
          </p:cNvPr>
          <p:cNvSpPr>
            <a:spLocks noGrp="1"/>
          </p:cNvSpPr>
          <p:nvPr>
            <p:ph idx="1"/>
          </p:nvPr>
        </p:nvSpPr>
        <p:spPr>
          <a:xfrm>
            <a:off x="329594" y="1369219"/>
            <a:ext cx="4038861"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CB9B62-27D5-7D40-A0BE-06EAC9AB8825}"/>
              </a:ext>
            </a:extLst>
          </p:cNvPr>
          <p:cNvSpPr>
            <a:spLocks noGrp="1"/>
          </p:cNvSpPr>
          <p:nvPr>
            <p:ph type="sldNum" sz="quarter" idx="12"/>
          </p:nvPr>
        </p:nvSpPr>
        <p:spPr/>
        <p:txBody>
          <a:bodyPr/>
          <a:lstStyle/>
          <a:p>
            <a:fld id="{B64D7616-D4C7-8449-8DC3-7074838A45BD}" type="slidenum">
              <a:rPr lang="en-US" smtClean="0"/>
              <a:t>‹#›</a:t>
            </a:fld>
            <a:endParaRPr lang="en-US"/>
          </a:p>
        </p:txBody>
      </p:sp>
      <p:sp>
        <p:nvSpPr>
          <p:cNvPr id="7" name="Picture Placeholder 6">
            <a:extLst>
              <a:ext uri="{FF2B5EF4-FFF2-40B4-BE49-F238E27FC236}">
                <a16:creationId xmlns:a16="http://schemas.microsoft.com/office/drawing/2014/main" id="{24FB74AE-E7BE-894F-B32E-4165D8A9C769}"/>
              </a:ext>
            </a:extLst>
          </p:cNvPr>
          <p:cNvSpPr>
            <a:spLocks noGrp="1"/>
          </p:cNvSpPr>
          <p:nvPr>
            <p:ph type="pic" sz="quarter" idx="13"/>
          </p:nvPr>
        </p:nvSpPr>
        <p:spPr>
          <a:xfrm>
            <a:off x="4572000" y="0"/>
            <a:ext cx="4572000" cy="5143500"/>
          </a:xfrm>
          <a:pattFill prst="pct10">
            <a:fgClr>
              <a:schemeClr val="bg1">
                <a:lumMod val="85000"/>
              </a:schemeClr>
            </a:fgClr>
            <a:bgClr>
              <a:schemeClr val="tx1">
                <a:lumMod val="50000"/>
                <a:lumOff val="50000"/>
              </a:schemeClr>
            </a:bgClr>
          </a:pattFill>
        </p:spPr>
        <p:txBody>
          <a:bodyPr/>
          <a:lstStyle/>
          <a:p>
            <a:r>
              <a:rPr lang="en-US"/>
              <a:t>Click icon to add picture</a:t>
            </a:r>
          </a:p>
        </p:txBody>
      </p:sp>
    </p:spTree>
    <p:extLst>
      <p:ext uri="{BB962C8B-B14F-4D97-AF65-F5344CB8AC3E}">
        <p14:creationId xmlns:p14="http://schemas.microsoft.com/office/powerpoint/2010/main" val="11852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9AB6-A5C5-D445-9B59-D678B2D47AC7}"/>
              </a:ext>
            </a:extLst>
          </p:cNvPr>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018DC96-E03A-1B41-A26D-C0AB16D99577}"/>
              </a:ext>
            </a:extLst>
          </p:cNvPr>
          <p:cNvSpPr>
            <a:spLocks noGrp="1"/>
          </p:cNvSpPr>
          <p:nvPr>
            <p:ph type="body" idx="1"/>
          </p:nvPr>
        </p:nvSpPr>
        <p:spPr>
          <a:xfrm>
            <a:off x="403415" y="1636898"/>
            <a:ext cx="2583085" cy="779745"/>
          </a:xfrm>
          <a:solidFill>
            <a:schemeClr val="accent2"/>
          </a:solidFill>
        </p:spPr>
        <p:txBody>
          <a:bodyPr bIns="182880" anchor="b">
            <a:normAutofit/>
          </a:bodyPr>
          <a:lstStyle>
            <a:lvl1pPr marL="0" indent="0" algn="ctr">
              <a:buNone/>
              <a:defRPr sz="1800" b="1">
                <a:solidFill>
                  <a:schemeClr val="bg1"/>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26A0AB7-12DF-384A-8D15-8E1F0A2575A6}"/>
              </a:ext>
            </a:extLst>
          </p:cNvPr>
          <p:cNvSpPr>
            <a:spLocks noGrp="1"/>
          </p:cNvSpPr>
          <p:nvPr>
            <p:ph sz="half" idx="2"/>
          </p:nvPr>
        </p:nvSpPr>
        <p:spPr>
          <a:xfrm>
            <a:off x="403415" y="2416645"/>
            <a:ext cx="2583085" cy="2129366"/>
          </a:xfrm>
          <a:solidFill>
            <a:schemeClr val="bg1">
              <a:lumMod val="95000"/>
            </a:schemeClr>
          </a:solidFill>
        </p:spPr>
        <p:txBody>
          <a:bodyPr lIns="365760" tIns="274320" rIns="365760">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F6EAAD0-810D-AD4D-998A-53DF583D33E8}"/>
              </a:ext>
            </a:extLst>
          </p:cNvPr>
          <p:cNvSpPr>
            <a:spLocks noGrp="1"/>
          </p:cNvSpPr>
          <p:nvPr>
            <p:ph type="body" sz="quarter" idx="3"/>
          </p:nvPr>
        </p:nvSpPr>
        <p:spPr>
          <a:xfrm>
            <a:off x="3274099" y="1627406"/>
            <a:ext cx="2595806" cy="779745"/>
          </a:xfrm>
          <a:solidFill>
            <a:schemeClr val="accent1"/>
          </a:solidFill>
        </p:spPr>
        <p:txBody>
          <a:bodyPr bIns="182880" anchor="b">
            <a:normAutofit/>
          </a:bodyPr>
          <a:lstStyle>
            <a:lvl1pPr marL="0" indent="0" algn="ctr">
              <a:buNone/>
              <a:defRPr sz="1800" b="1">
                <a:solidFill>
                  <a:schemeClr val="bg1"/>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699C2F4-1C13-5245-87D7-ED048446149B}"/>
              </a:ext>
            </a:extLst>
          </p:cNvPr>
          <p:cNvSpPr>
            <a:spLocks noGrp="1"/>
          </p:cNvSpPr>
          <p:nvPr>
            <p:ph sz="quarter" idx="4"/>
          </p:nvPr>
        </p:nvSpPr>
        <p:spPr>
          <a:xfrm>
            <a:off x="3274099" y="2407153"/>
            <a:ext cx="2595806" cy="2129366"/>
          </a:xfrm>
          <a:solidFill>
            <a:schemeClr val="bg1">
              <a:lumMod val="95000"/>
            </a:schemeClr>
          </a:solidFill>
        </p:spPr>
        <p:txBody>
          <a:bodyPr lIns="365760" tIns="274320" rIns="365760">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9144532-17DA-0044-903B-7C95DB1EFEDA}"/>
              </a:ext>
            </a:extLst>
          </p:cNvPr>
          <p:cNvSpPr>
            <a:spLocks noGrp="1"/>
          </p:cNvSpPr>
          <p:nvPr>
            <p:ph type="sldNum" sz="quarter" idx="12"/>
          </p:nvPr>
        </p:nvSpPr>
        <p:spPr/>
        <p:txBody>
          <a:bodyPr/>
          <a:lstStyle/>
          <a:p>
            <a:fld id="{B64D7616-D4C7-8449-8DC3-7074838A45BD}" type="slidenum">
              <a:rPr lang="en-US" smtClean="0"/>
              <a:t>‹#›</a:t>
            </a:fld>
            <a:endParaRPr lang="en-US"/>
          </a:p>
        </p:txBody>
      </p:sp>
      <p:sp>
        <p:nvSpPr>
          <p:cNvPr id="8" name="Text Placeholder 4">
            <a:extLst>
              <a:ext uri="{FF2B5EF4-FFF2-40B4-BE49-F238E27FC236}">
                <a16:creationId xmlns:a16="http://schemas.microsoft.com/office/drawing/2014/main" id="{ECFEEEA2-C07E-5644-92C7-2F693D2D8838}"/>
              </a:ext>
            </a:extLst>
          </p:cNvPr>
          <p:cNvSpPr>
            <a:spLocks noGrp="1"/>
          </p:cNvSpPr>
          <p:nvPr>
            <p:ph type="body" sz="quarter" idx="13"/>
          </p:nvPr>
        </p:nvSpPr>
        <p:spPr>
          <a:xfrm>
            <a:off x="6124660" y="1644041"/>
            <a:ext cx="2595806" cy="779745"/>
          </a:xfrm>
          <a:solidFill>
            <a:schemeClr val="accent4"/>
          </a:solidFill>
        </p:spPr>
        <p:txBody>
          <a:bodyPr bIns="182880" anchor="b">
            <a:normAutofit/>
          </a:bodyPr>
          <a:lstStyle>
            <a:lvl1pPr marL="0" indent="0" algn="ctr">
              <a:buNone/>
              <a:defRPr sz="1800" b="1">
                <a:solidFill>
                  <a:schemeClr val="bg1"/>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10" name="Content Placeholder 5">
            <a:extLst>
              <a:ext uri="{FF2B5EF4-FFF2-40B4-BE49-F238E27FC236}">
                <a16:creationId xmlns:a16="http://schemas.microsoft.com/office/drawing/2014/main" id="{B2570582-9274-EF4E-A461-13D9E9A9E519}"/>
              </a:ext>
            </a:extLst>
          </p:cNvPr>
          <p:cNvSpPr>
            <a:spLocks noGrp="1"/>
          </p:cNvSpPr>
          <p:nvPr>
            <p:ph sz="quarter" idx="14"/>
          </p:nvPr>
        </p:nvSpPr>
        <p:spPr>
          <a:xfrm>
            <a:off x="6124660" y="2423788"/>
            <a:ext cx="2595806" cy="2129366"/>
          </a:xfrm>
          <a:solidFill>
            <a:schemeClr val="bg1">
              <a:lumMod val="95000"/>
            </a:schemeClr>
          </a:solidFill>
        </p:spPr>
        <p:txBody>
          <a:bodyPr lIns="365760" tIns="274320" rIns="365760">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5D57861E-DE1A-4943-A856-C269D47D592E}"/>
              </a:ext>
            </a:extLst>
          </p:cNvPr>
          <p:cNvSpPr>
            <a:spLocks noGrp="1"/>
          </p:cNvSpPr>
          <p:nvPr>
            <p:ph type="pic" sz="quarter" idx="15"/>
          </p:nvPr>
        </p:nvSpPr>
        <p:spPr>
          <a:xfrm>
            <a:off x="1375821" y="1178628"/>
            <a:ext cx="638273" cy="639353"/>
          </a:xfrm>
          <a:prstGeom prst="ellipse">
            <a:avLst/>
          </a:prstGeom>
          <a:solidFill>
            <a:schemeClr val="bg1">
              <a:lumMod val="95000"/>
            </a:schemeClr>
          </a:solidFill>
        </p:spPr>
        <p:txBody>
          <a:bodyPr lIns="0" tIns="0" rIns="0" bIns="0" anchor="ctr">
            <a:normAutofit/>
          </a:bodyPr>
          <a:lstStyle>
            <a:lvl1pPr marL="0" indent="0" algn="ctr">
              <a:buNone/>
              <a:defRPr sz="825"/>
            </a:lvl1pPr>
          </a:lstStyle>
          <a:p>
            <a:r>
              <a:rPr lang="en-US"/>
              <a:t>Click icon to add picture</a:t>
            </a:r>
            <a:endParaRPr lang="en-US" dirty="0"/>
          </a:p>
        </p:txBody>
      </p:sp>
      <p:sp>
        <p:nvSpPr>
          <p:cNvPr id="12" name="Picture Placeholder 10">
            <a:extLst>
              <a:ext uri="{FF2B5EF4-FFF2-40B4-BE49-F238E27FC236}">
                <a16:creationId xmlns:a16="http://schemas.microsoft.com/office/drawing/2014/main" id="{5D6CF909-E8B7-7D4D-9E1B-B43115B72F76}"/>
              </a:ext>
            </a:extLst>
          </p:cNvPr>
          <p:cNvSpPr>
            <a:spLocks noGrp="1"/>
          </p:cNvSpPr>
          <p:nvPr>
            <p:ph type="pic" sz="quarter" idx="16"/>
          </p:nvPr>
        </p:nvSpPr>
        <p:spPr>
          <a:xfrm>
            <a:off x="4252866" y="1178628"/>
            <a:ext cx="638273" cy="639353"/>
          </a:xfrm>
          <a:prstGeom prst="ellipse">
            <a:avLst/>
          </a:prstGeom>
          <a:solidFill>
            <a:schemeClr val="bg1">
              <a:lumMod val="95000"/>
            </a:schemeClr>
          </a:solidFill>
        </p:spPr>
        <p:txBody>
          <a:bodyPr lIns="0" tIns="0" rIns="0" bIns="0" anchor="ctr">
            <a:normAutofit/>
          </a:bodyPr>
          <a:lstStyle>
            <a:lvl1pPr marL="0" indent="0" algn="ctr">
              <a:buNone/>
              <a:defRPr sz="825"/>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BA3221-7549-0B4E-B172-9385733D82DC}"/>
              </a:ext>
            </a:extLst>
          </p:cNvPr>
          <p:cNvSpPr>
            <a:spLocks noGrp="1"/>
          </p:cNvSpPr>
          <p:nvPr>
            <p:ph type="pic" sz="quarter" idx="17"/>
          </p:nvPr>
        </p:nvSpPr>
        <p:spPr>
          <a:xfrm>
            <a:off x="7191029" y="1178628"/>
            <a:ext cx="638273" cy="639353"/>
          </a:xfrm>
          <a:prstGeom prst="ellipse">
            <a:avLst/>
          </a:prstGeom>
          <a:solidFill>
            <a:schemeClr val="bg1">
              <a:lumMod val="95000"/>
            </a:schemeClr>
          </a:solidFill>
        </p:spPr>
        <p:txBody>
          <a:bodyPr lIns="0" tIns="0" rIns="0" bIns="0" anchor="ctr">
            <a:normAutofit/>
          </a:bodyPr>
          <a:lstStyle>
            <a:lvl1pPr marL="0" indent="0" algn="ctr">
              <a:buNone/>
              <a:defRPr sz="825"/>
            </a:lvl1pPr>
          </a:lstStyle>
          <a:p>
            <a:r>
              <a:rPr lang="en-US"/>
              <a:t>Click icon to add picture</a:t>
            </a:r>
            <a:endParaRPr lang="en-US" dirty="0"/>
          </a:p>
        </p:txBody>
      </p:sp>
    </p:spTree>
    <p:extLst>
      <p:ext uri="{BB962C8B-B14F-4D97-AF65-F5344CB8AC3E}">
        <p14:creationId xmlns:p14="http://schemas.microsoft.com/office/powerpoint/2010/main" val="156215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9AB6-A5C5-D445-9B59-D678B2D47AC7}"/>
              </a:ext>
            </a:extLst>
          </p:cNvPr>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018DC96-E03A-1B41-A26D-C0AB16D99577}"/>
              </a:ext>
            </a:extLst>
          </p:cNvPr>
          <p:cNvSpPr>
            <a:spLocks noGrp="1"/>
          </p:cNvSpPr>
          <p:nvPr>
            <p:ph type="body" idx="1"/>
          </p:nvPr>
        </p:nvSpPr>
        <p:spPr>
          <a:xfrm>
            <a:off x="403415" y="3367486"/>
            <a:ext cx="2583085" cy="994172"/>
          </a:xfrm>
          <a:noFill/>
        </p:spPr>
        <p:txBody>
          <a:bodyPr bIns="91440" anchor="ctr">
            <a:normAutofit/>
          </a:bodyPr>
          <a:lstStyle>
            <a:lvl1pPr marL="0" indent="0" algn="ctr">
              <a:buNone/>
              <a:defRPr sz="1800" b="1">
                <a:solidFill>
                  <a:schemeClr val="tx2"/>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5" name="Text Placeholder 4">
            <a:extLst>
              <a:ext uri="{FF2B5EF4-FFF2-40B4-BE49-F238E27FC236}">
                <a16:creationId xmlns:a16="http://schemas.microsoft.com/office/drawing/2014/main" id="{1F6EAAD0-810D-AD4D-998A-53DF583D33E8}"/>
              </a:ext>
            </a:extLst>
          </p:cNvPr>
          <p:cNvSpPr>
            <a:spLocks noGrp="1"/>
          </p:cNvSpPr>
          <p:nvPr>
            <p:ph type="body" sz="quarter" idx="3"/>
          </p:nvPr>
        </p:nvSpPr>
        <p:spPr>
          <a:xfrm>
            <a:off x="3274099" y="3357994"/>
            <a:ext cx="2595806" cy="994172"/>
          </a:xfrm>
          <a:noFill/>
        </p:spPr>
        <p:txBody>
          <a:bodyPr bIns="91440" anchor="ctr">
            <a:normAutofit/>
          </a:bodyPr>
          <a:lstStyle>
            <a:lvl1pPr marL="0" indent="0" algn="ctr">
              <a:buNone/>
              <a:defRPr sz="1800" b="1">
                <a:solidFill>
                  <a:schemeClr val="tx2"/>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9" name="Slide Number Placeholder 8">
            <a:extLst>
              <a:ext uri="{FF2B5EF4-FFF2-40B4-BE49-F238E27FC236}">
                <a16:creationId xmlns:a16="http://schemas.microsoft.com/office/drawing/2014/main" id="{09144532-17DA-0044-903B-7C95DB1EFEDA}"/>
              </a:ext>
            </a:extLst>
          </p:cNvPr>
          <p:cNvSpPr>
            <a:spLocks noGrp="1"/>
          </p:cNvSpPr>
          <p:nvPr>
            <p:ph type="sldNum" sz="quarter" idx="12"/>
          </p:nvPr>
        </p:nvSpPr>
        <p:spPr/>
        <p:txBody>
          <a:bodyPr/>
          <a:lstStyle/>
          <a:p>
            <a:fld id="{B64D7616-D4C7-8449-8DC3-7074838A45BD}" type="slidenum">
              <a:rPr lang="en-US" smtClean="0"/>
              <a:t>‹#›</a:t>
            </a:fld>
            <a:endParaRPr lang="en-US"/>
          </a:p>
        </p:txBody>
      </p:sp>
      <p:sp>
        <p:nvSpPr>
          <p:cNvPr id="8" name="Text Placeholder 4">
            <a:extLst>
              <a:ext uri="{FF2B5EF4-FFF2-40B4-BE49-F238E27FC236}">
                <a16:creationId xmlns:a16="http://schemas.microsoft.com/office/drawing/2014/main" id="{ECFEEEA2-C07E-5644-92C7-2F693D2D8838}"/>
              </a:ext>
            </a:extLst>
          </p:cNvPr>
          <p:cNvSpPr>
            <a:spLocks noGrp="1"/>
          </p:cNvSpPr>
          <p:nvPr>
            <p:ph type="body" sz="quarter" idx="13"/>
          </p:nvPr>
        </p:nvSpPr>
        <p:spPr>
          <a:xfrm>
            <a:off x="6124660" y="3374629"/>
            <a:ext cx="2595806" cy="994172"/>
          </a:xfrm>
          <a:noFill/>
        </p:spPr>
        <p:txBody>
          <a:bodyPr bIns="91440" anchor="ctr">
            <a:normAutofit/>
          </a:bodyPr>
          <a:lstStyle>
            <a:lvl1pPr marL="0" indent="0" algn="ctr">
              <a:buNone/>
              <a:defRPr sz="1800" b="1">
                <a:solidFill>
                  <a:schemeClr val="tx2"/>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11" name="Picture Placeholder 10">
            <a:extLst>
              <a:ext uri="{FF2B5EF4-FFF2-40B4-BE49-F238E27FC236}">
                <a16:creationId xmlns:a16="http://schemas.microsoft.com/office/drawing/2014/main" id="{5D57861E-DE1A-4943-A856-C269D47D592E}"/>
              </a:ext>
            </a:extLst>
          </p:cNvPr>
          <p:cNvSpPr>
            <a:spLocks noGrp="1"/>
          </p:cNvSpPr>
          <p:nvPr>
            <p:ph type="pic" sz="quarter" idx="15"/>
          </p:nvPr>
        </p:nvSpPr>
        <p:spPr>
          <a:xfrm>
            <a:off x="718470" y="1334602"/>
            <a:ext cx="1952974" cy="1956278"/>
          </a:xfrm>
          <a:prstGeom prst="ellipse">
            <a:avLst/>
          </a:prstGeom>
          <a:solidFill>
            <a:schemeClr val="accent2"/>
          </a:solidFill>
        </p:spPr>
        <p:txBody>
          <a:bodyPr lIns="0" tIns="0" rIns="0" bIns="0" anchor="ctr">
            <a:normAutofit/>
          </a:bodyPr>
          <a:lstStyle>
            <a:lvl1pPr marL="0" indent="0" algn="ctr">
              <a:buNone/>
              <a:defRPr sz="825"/>
            </a:lvl1pPr>
          </a:lstStyle>
          <a:p>
            <a:r>
              <a:rPr lang="en-US"/>
              <a:t>Click icon to add picture</a:t>
            </a:r>
            <a:endParaRPr lang="en-US" dirty="0"/>
          </a:p>
        </p:txBody>
      </p:sp>
      <p:sp>
        <p:nvSpPr>
          <p:cNvPr id="12" name="Picture Placeholder 10">
            <a:extLst>
              <a:ext uri="{FF2B5EF4-FFF2-40B4-BE49-F238E27FC236}">
                <a16:creationId xmlns:a16="http://schemas.microsoft.com/office/drawing/2014/main" id="{5D6CF909-E8B7-7D4D-9E1B-B43115B72F76}"/>
              </a:ext>
            </a:extLst>
          </p:cNvPr>
          <p:cNvSpPr>
            <a:spLocks noGrp="1"/>
          </p:cNvSpPr>
          <p:nvPr>
            <p:ph type="pic" sz="quarter" idx="16"/>
          </p:nvPr>
        </p:nvSpPr>
        <p:spPr>
          <a:xfrm>
            <a:off x="3595515" y="1334602"/>
            <a:ext cx="1952974" cy="1956278"/>
          </a:xfrm>
          <a:prstGeom prst="ellipse">
            <a:avLst/>
          </a:prstGeom>
          <a:solidFill>
            <a:schemeClr val="accent1"/>
          </a:solidFill>
        </p:spPr>
        <p:txBody>
          <a:bodyPr lIns="0" tIns="0" rIns="0" bIns="0" anchor="ctr">
            <a:normAutofit/>
          </a:bodyPr>
          <a:lstStyle>
            <a:lvl1pPr marL="0" indent="0" algn="ctr">
              <a:buNone/>
              <a:defRPr sz="825"/>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BA3221-7549-0B4E-B172-9385733D82DC}"/>
              </a:ext>
            </a:extLst>
          </p:cNvPr>
          <p:cNvSpPr>
            <a:spLocks noGrp="1"/>
          </p:cNvSpPr>
          <p:nvPr>
            <p:ph type="pic" sz="quarter" idx="17"/>
          </p:nvPr>
        </p:nvSpPr>
        <p:spPr>
          <a:xfrm>
            <a:off x="6446076" y="1334602"/>
            <a:ext cx="1952974" cy="1956278"/>
          </a:xfrm>
          <a:prstGeom prst="ellipse">
            <a:avLst/>
          </a:prstGeom>
          <a:solidFill>
            <a:schemeClr val="accent4"/>
          </a:solidFill>
        </p:spPr>
        <p:txBody>
          <a:bodyPr lIns="0" tIns="0" rIns="0" bIns="0" anchor="ctr">
            <a:normAutofit/>
          </a:bodyPr>
          <a:lstStyle>
            <a:lvl1pPr marL="0" indent="0" algn="ctr">
              <a:buNone/>
              <a:defRPr sz="825"/>
            </a:lvl1pPr>
          </a:lstStyle>
          <a:p>
            <a:r>
              <a:rPr lang="en-US"/>
              <a:t>Click icon to add picture</a:t>
            </a:r>
            <a:endParaRPr lang="en-US" dirty="0"/>
          </a:p>
        </p:txBody>
      </p:sp>
    </p:spTree>
    <p:extLst>
      <p:ext uri="{BB962C8B-B14F-4D97-AF65-F5344CB8AC3E}">
        <p14:creationId xmlns:p14="http://schemas.microsoft.com/office/powerpoint/2010/main" val="70150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5ABF8-C8A4-CA46-B0EC-C7F502D239AA}"/>
              </a:ext>
            </a:extLst>
          </p:cNvPr>
          <p:cNvSpPr>
            <a:spLocks noGrp="1"/>
          </p:cNvSpPr>
          <p:nvPr>
            <p:ph type="title" hasCustomPrompt="1"/>
          </p:nvPr>
        </p:nvSpPr>
        <p:spPr/>
        <p:txBody>
          <a:bodyPr/>
          <a:lstStyle/>
          <a:p>
            <a:r>
              <a:rPr lang="en-US" dirty="0"/>
              <a:t>A Process Slide</a:t>
            </a:r>
          </a:p>
        </p:txBody>
      </p:sp>
      <p:sp>
        <p:nvSpPr>
          <p:cNvPr id="3" name="Slide Number Placeholder 2">
            <a:extLst>
              <a:ext uri="{FF2B5EF4-FFF2-40B4-BE49-F238E27FC236}">
                <a16:creationId xmlns:a16="http://schemas.microsoft.com/office/drawing/2014/main" id="{C0F30E01-FE6C-C54E-8E34-ED7E5E3D2D65}"/>
              </a:ext>
            </a:extLst>
          </p:cNvPr>
          <p:cNvSpPr>
            <a:spLocks noGrp="1"/>
          </p:cNvSpPr>
          <p:nvPr>
            <p:ph type="sldNum" sz="quarter" idx="10"/>
          </p:nvPr>
        </p:nvSpPr>
        <p:spPr/>
        <p:txBody>
          <a:bodyPr/>
          <a:lstStyle/>
          <a:p>
            <a:fld id="{B64D7616-D4C7-8449-8DC3-7074838A45BD}" type="slidenum">
              <a:rPr lang="en-US" smtClean="0"/>
              <a:pPr/>
              <a:t>‹#›</a:t>
            </a:fld>
            <a:endParaRPr lang="en-US" dirty="0"/>
          </a:p>
        </p:txBody>
      </p:sp>
      <p:sp>
        <p:nvSpPr>
          <p:cNvPr id="5" name="Content Placeholder 4">
            <a:extLst>
              <a:ext uri="{FF2B5EF4-FFF2-40B4-BE49-F238E27FC236}">
                <a16:creationId xmlns:a16="http://schemas.microsoft.com/office/drawing/2014/main" id="{46AA5B89-1135-3348-A897-0BE2E0D2E3FE}"/>
              </a:ext>
            </a:extLst>
          </p:cNvPr>
          <p:cNvSpPr>
            <a:spLocks noGrp="1"/>
          </p:cNvSpPr>
          <p:nvPr>
            <p:ph sz="quarter" idx="11"/>
          </p:nvPr>
        </p:nvSpPr>
        <p:spPr>
          <a:xfrm>
            <a:off x="302161" y="2029407"/>
            <a:ext cx="1473809" cy="1472803"/>
          </a:xfrm>
          <a:solidFill>
            <a:schemeClr val="bg1">
              <a:lumMod val="95000"/>
            </a:schemeClr>
          </a:solidFill>
        </p:spPr>
        <p:txBody>
          <a:bodyPr lIns="274320" tIns="182880" rIns="182880" bIns="182880" anchor="ctr">
            <a:normAutofit/>
          </a:bodyPr>
          <a:lstStyle>
            <a:lvl1pPr marL="0" indent="0">
              <a:lnSpc>
                <a:spcPct val="100000"/>
              </a:lnSpc>
              <a:buNone/>
              <a:defRPr sz="1650"/>
            </a:lvl1pPr>
            <a:lvl2pPr marL="342884" indent="0">
              <a:buNone/>
              <a:defRPr/>
            </a:lvl2pPr>
            <a:lvl3pPr marL="685766" indent="0">
              <a:buNone/>
              <a:defRPr/>
            </a:lvl3pPr>
            <a:lvl4pPr marL="1028649" indent="0">
              <a:buNone/>
              <a:defRPr/>
            </a:lvl4pPr>
            <a:lvl5pPr marL="1371532" indent="0">
              <a:buNone/>
              <a:defRPr/>
            </a:lvl5pPr>
          </a:lstStyle>
          <a:p>
            <a:pPr lvl="0"/>
            <a:r>
              <a:rPr lang="en-US"/>
              <a:t>Click to edit Master text styles</a:t>
            </a:r>
          </a:p>
        </p:txBody>
      </p:sp>
      <p:sp>
        <p:nvSpPr>
          <p:cNvPr id="6" name="Content Placeholder 4">
            <a:extLst>
              <a:ext uri="{FF2B5EF4-FFF2-40B4-BE49-F238E27FC236}">
                <a16:creationId xmlns:a16="http://schemas.microsoft.com/office/drawing/2014/main" id="{C97BF078-D9DA-0446-BD08-B89A68FC1FF1}"/>
              </a:ext>
            </a:extLst>
          </p:cNvPr>
          <p:cNvSpPr>
            <a:spLocks noGrp="1"/>
          </p:cNvSpPr>
          <p:nvPr>
            <p:ph sz="quarter" idx="12"/>
          </p:nvPr>
        </p:nvSpPr>
        <p:spPr>
          <a:xfrm>
            <a:off x="2064286" y="2029407"/>
            <a:ext cx="1473809" cy="1472803"/>
          </a:xfrm>
          <a:solidFill>
            <a:schemeClr val="bg1">
              <a:lumMod val="95000"/>
            </a:schemeClr>
          </a:solidFill>
        </p:spPr>
        <p:txBody>
          <a:bodyPr lIns="274320" tIns="182880" rIns="182880" bIns="182880" anchor="ctr">
            <a:normAutofit/>
          </a:bodyPr>
          <a:lstStyle>
            <a:lvl1pPr marL="0" indent="0">
              <a:lnSpc>
                <a:spcPct val="100000"/>
              </a:lnSpc>
              <a:buNone/>
              <a:defRPr sz="1650"/>
            </a:lvl1pPr>
            <a:lvl2pPr marL="342884" indent="0">
              <a:buNone/>
              <a:defRPr/>
            </a:lvl2pPr>
            <a:lvl3pPr marL="685766" indent="0">
              <a:buNone/>
              <a:defRPr/>
            </a:lvl3pPr>
            <a:lvl4pPr marL="1028649" indent="0">
              <a:buNone/>
              <a:defRPr/>
            </a:lvl4pPr>
            <a:lvl5pPr marL="1371532" indent="0">
              <a:buNone/>
              <a:defRPr/>
            </a:lvl5pPr>
          </a:lstStyle>
          <a:p>
            <a:pPr lvl="0"/>
            <a:r>
              <a:rPr lang="en-US"/>
              <a:t>Click to edit Master text styles</a:t>
            </a:r>
          </a:p>
        </p:txBody>
      </p:sp>
      <p:sp>
        <p:nvSpPr>
          <p:cNvPr id="7" name="Content Placeholder 4">
            <a:extLst>
              <a:ext uri="{FF2B5EF4-FFF2-40B4-BE49-F238E27FC236}">
                <a16:creationId xmlns:a16="http://schemas.microsoft.com/office/drawing/2014/main" id="{ED4F7C7A-75F6-3342-894D-86F765A6D0A1}"/>
              </a:ext>
            </a:extLst>
          </p:cNvPr>
          <p:cNvSpPr>
            <a:spLocks noGrp="1"/>
          </p:cNvSpPr>
          <p:nvPr>
            <p:ph sz="quarter" idx="13"/>
          </p:nvPr>
        </p:nvSpPr>
        <p:spPr>
          <a:xfrm>
            <a:off x="3826411" y="2029407"/>
            <a:ext cx="1473809" cy="1472803"/>
          </a:xfrm>
          <a:solidFill>
            <a:schemeClr val="bg1">
              <a:lumMod val="95000"/>
            </a:schemeClr>
          </a:solidFill>
        </p:spPr>
        <p:txBody>
          <a:bodyPr lIns="274320" tIns="182880" rIns="182880" bIns="182880" anchor="ctr">
            <a:normAutofit/>
          </a:bodyPr>
          <a:lstStyle>
            <a:lvl1pPr marL="0" indent="0">
              <a:lnSpc>
                <a:spcPct val="100000"/>
              </a:lnSpc>
              <a:buNone/>
              <a:defRPr sz="1650"/>
            </a:lvl1pPr>
            <a:lvl2pPr marL="342884" indent="0">
              <a:buNone/>
              <a:defRPr/>
            </a:lvl2pPr>
            <a:lvl3pPr marL="685766" indent="0">
              <a:buNone/>
              <a:defRPr/>
            </a:lvl3pPr>
            <a:lvl4pPr marL="1028649" indent="0">
              <a:buNone/>
              <a:defRPr/>
            </a:lvl4pPr>
            <a:lvl5pPr marL="1371532" indent="0">
              <a:buNone/>
              <a:defRPr/>
            </a:lvl5pPr>
          </a:lstStyle>
          <a:p>
            <a:pPr lvl="0"/>
            <a:r>
              <a:rPr lang="en-US"/>
              <a:t>Click to edit Master text styles</a:t>
            </a:r>
          </a:p>
        </p:txBody>
      </p:sp>
      <p:sp>
        <p:nvSpPr>
          <p:cNvPr id="8" name="Content Placeholder 4">
            <a:extLst>
              <a:ext uri="{FF2B5EF4-FFF2-40B4-BE49-F238E27FC236}">
                <a16:creationId xmlns:a16="http://schemas.microsoft.com/office/drawing/2014/main" id="{D15ED7D6-A922-7E4A-B37C-E7FAEBE463DB}"/>
              </a:ext>
            </a:extLst>
          </p:cNvPr>
          <p:cNvSpPr>
            <a:spLocks noGrp="1"/>
          </p:cNvSpPr>
          <p:nvPr>
            <p:ph sz="quarter" idx="14"/>
          </p:nvPr>
        </p:nvSpPr>
        <p:spPr>
          <a:xfrm>
            <a:off x="5588536" y="2029407"/>
            <a:ext cx="1473809" cy="1472803"/>
          </a:xfrm>
          <a:solidFill>
            <a:schemeClr val="bg1">
              <a:lumMod val="95000"/>
            </a:schemeClr>
          </a:solidFill>
        </p:spPr>
        <p:txBody>
          <a:bodyPr lIns="274320" tIns="182880" rIns="182880" bIns="182880" anchor="ctr">
            <a:normAutofit/>
          </a:bodyPr>
          <a:lstStyle>
            <a:lvl1pPr marL="0" indent="0">
              <a:lnSpc>
                <a:spcPct val="100000"/>
              </a:lnSpc>
              <a:buNone/>
              <a:defRPr sz="1650"/>
            </a:lvl1pPr>
            <a:lvl2pPr marL="342884" indent="0">
              <a:buNone/>
              <a:defRPr/>
            </a:lvl2pPr>
            <a:lvl3pPr marL="685766" indent="0">
              <a:buNone/>
              <a:defRPr/>
            </a:lvl3pPr>
            <a:lvl4pPr marL="1028649" indent="0">
              <a:buNone/>
              <a:defRPr/>
            </a:lvl4pPr>
            <a:lvl5pPr marL="1371532" indent="0">
              <a:buNone/>
              <a:defRPr/>
            </a:lvl5pPr>
          </a:lstStyle>
          <a:p>
            <a:pPr lvl="0"/>
            <a:r>
              <a:rPr lang="en-US"/>
              <a:t>Click to edit Master text styles</a:t>
            </a:r>
          </a:p>
        </p:txBody>
      </p:sp>
      <p:sp>
        <p:nvSpPr>
          <p:cNvPr id="9" name="Content Placeholder 4">
            <a:extLst>
              <a:ext uri="{FF2B5EF4-FFF2-40B4-BE49-F238E27FC236}">
                <a16:creationId xmlns:a16="http://schemas.microsoft.com/office/drawing/2014/main" id="{3B76B7B7-C318-DD49-AC0F-C8D4958A300A}"/>
              </a:ext>
            </a:extLst>
          </p:cNvPr>
          <p:cNvSpPr>
            <a:spLocks noGrp="1"/>
          </p:cNvSpPr>
          <p:nvPr>
            <p:ph sz="quarter" idx="15"/>
          </p:nvPr>
        </p:nvSpPr>
        <p:spPr>
          <a:xfrm>
            <a:off x="7350662" y="2029407"/>
            <a:ext cx="1473809" cy="1472803"/>
          </a:xfrm>
          <a:solidFill>
            <a:schemeClr val="bg1">
              <a:lumMod val="95000"/>
            </a:schemeClr>
          </a:solidFill>
        </p:spPr>
        <p:txBody>
          <a:bodyPr lIns="274320" tIns="182880" rIns="182880" bIns="182880" anchor="ctr">
            <a:normAutofit/>
          </a:bodyPr>
          <a:lstStyle>
            <a:lvl1pPr marL="0" indent="0">
              <a:lnSpc>
                <a:spcPct val="100000"/>
              </a:lnSpc>
              <a:buNone/>
              <a:defRPr sz="1650"/>
            </a:lvl1pPr>
            <a:lvl2pPr marL="342884" indent="0">
              <a:buNone/>
              <a:defRPr/>
            </a:lvl2pPr>
            <a:lvl3pPr marL="685766" indent="0">
              <a:buNone/>
              <a:defRPr/>
            </a:lvl3pPr>
            <a:lvl4pPr marL="1028649" indent="0">
              <a:buNone/>
              <a:defRPr/>
            </a:lvl4pPr>
            <a:lvl5pPr marL="1371532" indent="0">
              <a:buNone/>
              <a:defRPr/>
            </a:lvl5pPr>
          </a:lstStyle>
          <a:p>
            <a:pPr lvl="0"/>
            <a:r>
              <a:rPr lang="en-US"/>
              <a:t>Click to edit Master text styles</a:t>
            </a:r>
          </a:p>
        </p:txBody>
      </p:sp>
      <p:sp>
        <p:nvSpPr>
          <p:cNvPr id="11" name="Content Placeholder 10">
            <a:extLst>
              <a:ext uri="{FF2B5EF4-FFF2-40B4-BE49-F238E27FC236}">
                <a16:creationId xmlns:a16="http://schemas.microsoft.com/office/drawing/2014/main" id="{71891DCC-7DDD-A346-B271-B3BC53CF51C1}"/>
              </a:ext>
            </a:extLst>
          </p:cNvPr>
          <p:cNvSpPr>
            <a:spLocks noGrp="1"/>
          </p:cNvSpPr>
          <p:nvPr>
            <p:ph sz="quarter" idx="16" hasCustomPrompt="1"/>
          </p:nvPr>
        </p:nvSpPr>
        <p:spPr>
          <a:xfrm rot="13500000">
            <a:off x="1508333" y="2551053"/>
            <a:ext cx="429509" cy="429509"/>
          </a:xfrm>
          <a:prstGeom prst="corner">
            <a:avLst>
              <a:gd name="adj1" fmla="val 8936"/>
              <a:gd name="adj2" fmla="val 9937"/>
            </a:avLst>
          </a:prstGeom>
          <a:solidFill>
            <a:schemeClr val="bg2"/>
          </a:solidFill>
        </p:spPr>
        <p:txBody>
          <a:bodyPr/>
          <a:lstStyle>
            <a:lvl1pPr marL="0" indent="0">
              <a:buNone/>
              <a:defRPr/>
            </a:lvl1pPr>
          </a:lstStyle>
          <a:p>
            <a:pPr lvl="0"/>
            <a:r>
              <a:rPr lang="en-US" dirty="0"/>
              <a:t> </a:t>
            </a:r>
          </a:p>
        </p:txBody>
      </p:sp>
      <p:sp>
        <p:nvSpPr>
          <p:cNvPr id="12" name="Content Placeholder 10">
            <a:extLst>
              <a:ext uri="{FF2B5EF4-FFF2-40B4-BE49-F238E27FC236}">
                <a16:creationId xmlns:a16="http://schemas.microsoft.com/office/drawing/2014/main" id="{8C3312D6-AC90-1B4D-97F7-B13E7DEEFA45}"/>
              </a:ext>
            </a:extLst>
          </p:cNvPr>
          <p:cNvSpPr>
            <a:spLocks noGrp="1"/>
          </p:cNvSpPr>
          <p:nvPr>
            <p:ph sz="quarter" idx="17" hasCustomPrompt="1"/>
          </p:nvPr>
        </p:nvSpPr>
        <p:spPr>
          <a:xfrm rot="13500000">
            <a:off x="6810099" y="2551053"/>
            <a:ext cx="429509" cy="429509"/>
          </a:xfrm>
          <a:prstGeom prst="corner">
            <a:avLst>
              <a:gd name="adj1" fmla="val 8936"/>
              <a:gd name="adj2" fmla="val 9937"/>
            </a:avLst>
          </a:prstGeom>
          <a:solidFill>
            <a:schemeClr val="bg2"/>
          </a:solidFill>
        </p:spPr>
        <p:txBody>
          <a:bodyPr/>
          <a:lstStyle>
            <a:lvl1pPr marL="0" indent="0">
              <a:buNone/>
              <a:defRPr/>
            </a:lvl1pPr>
          </a:lstStyle>
          <a:p>
            <a:pPr lvl="0"/>
            <a:r>
              <a:rPr lang="en-US" dirty="0"/>
              <a:t> </a:t>
            </a:r>
          </a:p>
        </p:txBody>
      </p:sp>
      <p:sp>
        <p:nvSpPr>
          <p:cNvPr id="13" name="Content Placeholder 10">
            <a:extLst>
              <a:ext uri="{FF2B5EF4-FFF2-40B4-BE49-F238E27FC236}">
                <a16:creationId xmlns:a16="http://schemas.microsoft.com/office/drawing/2014/main" id="{C69A5969-D6D6-5547-A417-CB9543DC2D17}"/>
              </a:ext>
            </a:extLst>
          </p:cNvPr>
          <p:cNvSpPr>
            <a:spLocks noGrp="1"/>
          </p:cNvSpPr>
          <p:nvPr>
            <p:ph sz="quarter" idx="18" hasCustomPrompt="1"/>
          </p:nvPr>
        </p:nvSpPr>
        <p:spPr>
          <a:xfrm rot="13500000">
            <a:off x="5035972" y="2551053"/>
            <a:ext cx="429509" cy="429509"/>
          </a:xfrm>
          <a:prstGeom prst="corner">
            <a:avLst>
              <a:gd name="adj1" fmla="val 8936"/>
              <a:gd name="adj2" fmla="val 9937"/>
            </a:avLst>
          </a:prstGeom>
          <a:solidFill>
            <a:schemeClr val="bg2"/>
          </a:solidFill>
        </p:spPr>
        <p:txBody>
          <a:bodyPr/>
          <a:lstStyle>
            <a:lvl1pPr marL="0" indent="0">
              <a:buNone/>
              <a:defRPr/>
            </a:lvl1pPr>
          </a:lstStyle>
          <a:p>
            <a:pPr lvl="0"/>
            <a:r>
              <a:rPr lang="en-US" dirty="0"/>
              <a:t> </a:t>
            </a:r>
          </a:p>
        </p:txBody>
      </p:sp>
      <p:sp>
        <p:nvSpPr>
          <p:cNvPr id="14" name="Content Placeholder 10">
            <a:extLst>
              <a:ext uri="{FF2B5EF4-FFF2-40B4-BE49-F238E27FC236}">
                <a16:creationId xmlns:a16="http://schemas.microsoft.com/office/drawing/2014/main" id="{55176B61-AC7A-884D-AC78-60D3B976BFEC}"/>
              </a:ext>
            </a:extLst>
          </p:cNvPr>
          <p:cNvSpPr>
            <a:spLocks noGrp="1"/>
          </p:cNvSpPr>
          <p:nvPr>
            <p:ph sz="quarter" idx="19" hasCustomPrompt="1"/>
          </p:nvPr>
        </p:nvSpPr>
        <p:spPr>
          <a:xfrm rot="13500000">
            <a:off x="3278850" y="2551053"/>
            <a:ext cx="429509" cy="429509"/>
          </a:xfrm>
          <a:prstGeom prst="corner">
            <a:avLst>
              <a:gd name="adj1" fmla="val 8936"/>
              <a:gd name="adj2" fmla="val 9937"/>
            </a:avLst>
          </a:prstGeom>
          <a:solidFill>
            <a:schemeClr val="bg2"/>
          </a:solid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20277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gradFill flip="none" rotWithShape="1">
          <a:gsLst>
            <a:gs pos="0">
              <a:schemeClr val="bg1">
                <a:lumMod val="95000"/>
              </a:schemeClr>
            </a:gs>
            <a:gs pos="88000">
              <a:schemeClr val="tx2">
                <a:lumMod val="40000"/>
                <a:lumOff val="60000"/>
                <a:alpha val="92000"/>
              </a:schemeClr>
            </a:gs>
          </a:gsLst>
          <a:lin ang="5400000" scaled="1"/>
          <a:tileRect/>
        </a:gra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AA4F5A6-D249-404F-BF75-2BD12B795D07}"/>
              </a:ext>
            </a:extLst>
          </p:cNvPr>
          <p:cNvPicPr>
            <a:picLocks noChangeAspect="1"/>
          </p:cNvPicPr>
          <p:nvPr userDrawn="1"/>
        </p:nvPicPr>
        <p:blipFill rotWithShape="1">
          <a:blip r:embed="rId2" cstate="screen">
            <a:alphaModFix amt="43000"/>
            <a:extLst>
              <a:ext uri="{28A0092B-C50C-407E-A947-70E740481C1C}">
                <a14:useLocalDpi xmlns:a14="http://schemas.microsoft.com/office/drawing/2010/main"/>
              </a:ext>
            </a:extLst>
          </a:blip>
          <a:srcRect/>
          <a:stretch/>
        </p:blipFill>
        <p:spPr>
          <a:xfrm>
            <a:off x="-2263" y="0"/>
            <a:ext cx="9144000" cy="5143500"/>
          </a:xfrm>
          <a:prstGeom prst="rect">
            <a:avLst/>
          </a:prstGeom>
        </p:spPr>
      </p:pic>
      <p:sp>
        <p:nvSpPr>
          <p:cNvPr id="2" name="Title 1">
            <a:extLst>
              <a:ext uri="{FF2B5EF4-FFF2-40B4-BE49-F238E27FC236}">
                <a16:creationId xmlns:a16="http://schemas.microsoft.com/office/drawing/2014/main" id="{F7F748E1-7873-8A48-830C-8366EB1CD227}"/>
              </a:ext>
            </a:extLst>
          </p:cNvPr>
          <p:cNvSpPr>
            <a:spLocks noGrp="1"/>
          </p:cNvSpPr>
          <p:nvPr>
            <p:ph type="ctrTitle"/>
          </p:nvPr>
        </p:nvSpPr>
        <p:spPr>
          <a:xfrm>
            <a:off x="1143000" y="702464"/>
            <a:ext cx="6858000" cy="1790700"/>
          </a:xfrm>
        </p:spPr>
        <p:txBody>
          <a:bodyPr anchor="b"/>
          <a:lstStyle>
            <a:lvl1pPr algn="ctr">
              <a:defRPr sz="4500">
                <a:solidFill>
                  <a:schemeClr val="accent2"/>
                </a:solidFill>
              </a:defRPr>
            </a:lvl1pPr>
          </a:lstStyle>
          <a:p>
            <a:r>
              <a:rPr lang="en-US"/>
              <a:t>Click to edit Master title style</a:t>
            </a:r>
            <a:endParaRPr lang="en-US" dirty="0"/>
          </a:p>
        </p:txBody>
      </p:sp>
      <p:pic>
        <p:nvPicPr>
          <p:cNvPr id="8" name="Picture 7" descr="A close up of a logo&#10;&#10;Description automatically generated">
            <a:extLst>
              <a:ext uri="{FF2B5EF4-FFF2-40B4-BE49-F238E27FC236}">
                <a16:creationId xmlns:a16="http://schemas.microsoft.com/office/drawing/2014/main" id="{8E58A1C6-ACB9-DE40-AC68-BAA8AC6D133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96464" y="3541126"/>
            <a:ext cx="4019550" cy="1352550"/>
          </a:xfrm>
          <a:prstGeom prst="rect">
            <a:avLst/>
          </a:prstGeom>
        </p:spPr>
      </p:pic>
      <p:sp>
        <p:nvSpPr>
          <p:cNvPr id="14" name="Content Placeholder 13">
            <a:extLst>
              <a:ext uri="{FF2B5EF4-FFF2-40B4-BE49-F238E27FC236}">
                <a16:creationId xmlns:a16="http://schemas.microsoft.com/office/drawing/2014/main" id="{83F1C5BA-E2ED-6641-BD44-65DE469BEC33}"/>
              </a:ext>
            </a:extLst>
          </p:cNvPr>
          <p:cNvSpPr>
            <a:spLocks noGrp="1"/>
          </p:cNvSpPr>
          <p:nvPr>
            <p:ph sz="quarter" idx="10" hasCustomPrompt="1"/>
          </p:nvPr>
        </p:nvSpPr>
        <p:spPr>
          <a:xfrm>
            <a:off x="1797846" y="3233015"/>
            <a:ext cx="5548313" cy="578644"/>
          </a:xfrm>
        </p:spPr>
        <p:txBody>
          <a:bodyPr>
            <a:normAutofit/>
          </a:bodyPr>
          <a:lstStyle>
            <a:lvl1pPr marL="0" indent="0" algn="ctr">
              <a:buNone/>
              <a:defRPr sz="1500" spc="0"/>
            </a:lvl1pPr>
            <a:lvl2pPr marL="342884" indent="0">
              <a:buNone/>
              <a:defRPr/>
            </a:lvl2pPr>
            <a:lvl3pPr marL="685766" indent="0">
              <a:buNone/>
              <a:defRPr/>
            </a:lvl3pPr>
            <a:lvl4pPr marL="1028649" indent="0">
              <a:buNone/>
              <a:defRPr/>
            </a:lvl4pPr>
            <a:lvl5pPr marL="1371532" indent="0">
              <a:buNone/>
              <a:defRPr/>
            </a:lvl5pPr>
          </a:lstStyle>
          <a:p>
            <a:pPr lvl="0"/>
            <a:r>
              <a:rPr lang="en-US" dirty="0"/>
              <a:t>Presenter Name   |   Title</a:t>
            </a:r>
          </a:p>
        </p:txBody>
      </p:sp>
      <p:sp>
        <p:nvSpPr>
          <p:cNvPr id="7" name="Text Placeholder 2">
            <a:extLst>
              <a:ext uri="{FF2B5EF4-FFF2-40B4-BE49-F238E27FC236}">
                <a16:creationId xmlns:a16="http://schemas.microsoft.com/office/drawing/2014/main" id="{5E7D8319-7C64-2748-8619-0C7E4D6E82C4}"/>
              </a:ext>
            </a:extLst>
          </p:cNvPr>
          <p:cNvSpPr>
            <a:spLocks noGrp="1"/>
          </p:cNvSpPr>
          <p:nvPr>
            <p:ph type="body" idx="1"/>
          </p:nvPr>
        </p:nvSpPr>
        <p:spPr>
          <a:xfrm>
            <a:off x="2258450" y="2659860"/>
            <a:ext cx="4627100" cy="419099"/>
          </a:xfrm>
          <a:prstGeom prst="roundRect">
            <a:avLst>
              <a:gd name="adj" fmla="val 50000"/>
            </a:avLst>
          </a:prstGeom>
          <a:solidFill>
            <a:schemeClr val="bg2"/>
          </a:solidFill>
        </p:spPr>
        <p:txBody>
          <a:bodyPr anchor="ctr"/>
          <a:lstStyle>
            <a:lvl1pPr marL="0" indent="0" algn="ctr">
              <a:buNone/>
              <a:defRPr sz="1800" b="1" i="0">
                <a:solidFill>
                  <a:schemeClr val="bg1"/>
                </a:solidFill>
                <a:latin typeface="Century Gothic" panose="020B0502020202020204" pitchFamily="34" charset="0"/>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0193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gradFill>
          <a:gsLst>
            <a:gs pos="0">
              <a:schemeClr val="bg2"/>
            </a:gs>
            <a:gs pos="100000">
              <a:schemeClr val="accent2"/>
            </a:gs>
          </a:gsLst>
          <a:lin ang="1740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5E0436C-AFC3-A54F-BF8C-F1C16933EEDD}"/>
              </a:ext>
            </a:extLst>
          </p:cNvPr>
          <p:cNvPicPr>
            <a:picLocks noChangeAspect="1"/>
          </p:cNvPicPr>
          <p:nvPr userDrawn="1"/>
        </p:nvPicPr>
        <p:blipFill rotWithShape="1">
          <a:blip r:embed="rId2" cstate="screen">
            <a:alphaModFix amt="24000"/>
            <a:extLst>
              <a:ext uri="{28A0092B-C50C-407E-A947-70E740481C1C}">
                <a14:useLocalDpi xmlns:a14="http://schemas.microsoft.com/office/drawing/2010/main"/>
              </a:ext>
            </a:extLst>
          </a:blip>
          <a:srcRect/>
          <a:stretch/>
        </p:blipFill>
        <p:spPr>
          <a:xfrm>
            <a:off x="-3017" y="0"/>
            <a:ext cx="9147017" cy="5145197"/>
          </a:xfrm>
          <a:prstGeom prst="rect">
            <a:avLst/>
          </a:prstGeom>
        </p:spPr>
      </p:pic>
      <p:sp>
        <p:nvSpPr>
          <p:cNvPr id="2" name="Title 1"/>
          <p:cNvSpPr>
            <a:spLocks noGrp="1"/>
          </p:cNvSpPr>
          <p:nvPr>
            <p:ph type="ctrTitle"/>
          </p:nvPr>
        </p:nvSpPr>
        <p:spPr>
          <a:xfrm>
            <a:off x="1143000" y="841772"/>
            <a:ext cx="6858000" cy="1652881"/>
          </a:xfrm>
        </p:spPr>
        <p:txBody>
          <a:bodyPr anchor="b"/>
          <a:lstStyle>
            <a:lvl1pPr algn="ctr">
              <a:defRPr sz="45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56792" y="2701528"/>
            <a:ext cx="4830417" cy="439237"/>
          </a:xfrm>
          <a:prstGeom prst="roundRect">
            <a:avLst>
              <a:gd name="adj" fmla="val 50000"/>
            </a:avLst>
          </a:prstGeom>
          <a:solidFill>
            <a:schemeClr val="tx1"/>
          </a:solidFill>
        </p:spPr>
        <p:txBody>
          <a:bodyPr lIns="0" tIns="0" rIns="0" bIns="0" anchor="ctr">
            <a:normAutofit/>
          </a:bodyPr>
          <a:lstStyle>
            <a:lvl1pPr marL="0" indent="0" algn="ctr">
              <a:buNone/>
              <a:defRPr sz="2000" b="1" i="0">
                <a:solidFill>
                  <a:schemeClr val="bg1"/>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DD914B2D-3BBC-254F-B1BB-00C5F5C3527B}"/>
              </a:ext>
            </a:extLst>
          </p:cNvPr>
          <p:cNvSpPr>
            <a:spLocks noGrp="1"/>
          </p:cNvSpPr>
          <p:nvPr>
            <p:ph type="body" sz="quarter" idx="13" hasCustomPrompt="1"/>
          </p:nvPr>
        </p:nvSpPr>
        <p:spPr>
          <a:xfrm>
            <a:off x="2052638" y="3347640"/>
            <a:ext cx="5038725" cy="300021"/>
          </a:xfrm>
        </p:spPr>
        <p:txBody>
          <a:bodyPr>
            <a:normAutofit/>
          </a:bodyPr>
          <a:lstStyle>
            <a:lvl1pPr marL="0" indent="0" algn="ctr">
              <a:buNone/>
              <a:defRPr sz="16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a:t>Presenter Name  |  Title</a:t>
            </a:r>
          </a:p>
        </p:txBody>
      </p:sp>
      <p:pic>
        <p:nvPicPr>
          <p:cNvPr id="10" name="Picture 9" descr="A close up of a logo&#10;&#10;Description automatically generated">
            <a:extLst>
              <a:ext uri="{FF2B5EF4-FFF2-40B4-BE49-F238E27FC236}">
                <a16:creationId xmlns:a16="http://schemas.microsoft.com/office/drawing/2014/main" id="{6328DB21-21CD-DB4B-A15D-F35F48905E3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34116" y="3647661"/>
            <a:ext cx="3675769" cy="1236870"/>
          </a:xfrm>
          <a:prstGeom prst="rect">
            <a:avLst/>
          </a:prstGeom>
        </p:spPr>
      </p:pic>
    </p:spTree>
    <p:extLst>
      <p:ext uri="{BB962C8B-B14F-4D97-AF65-F5344CB8AC3E}">
        <p14:creationId xmlns:p14="http://schemas.microsoft.com/office/powerpoint/2010/main" val="2164019240"/>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gradFill flip="none" rotWithShape="1">
          <a:gsLst>
            <a:gs pos="0">
              <a:schemeClr val="bg1"/>
            </a:gs>
            <a:gs pos="88000">
              <a:schemeClr val="tx2">
                <a:lumMod val="40000"/>
                <a:lumOff val="60000"/>
                <a:alpha val="64000"/>
              </a:schemeClr>
            </a:gs>
          </a:gsLst>
          <a:lin ang="5400000" scaled="1"/>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2ABC09-B42E-8147-895C-5563936050FE}"/>
              </a:ext>
            </a:extLst>
          </p:cNvPr>
          <p:cNvPicPr>
            <a:picLocks noChangeAspect="1"/>
          </p:cNvPicPr>
          <p:nvPr userDrawn="1"/>
        </p:nvPicPr>
        <p:blipFill>
          <a:blip r:embed="rId2" cstate="screen">
            <a:alphaModFix amt="3000"/>
            <a:extLst>
              <a:ext uri="{28A0092B-C50C-407E-A947-70E740481C1C}">
                <a14:useLocalDpi xmlns:a14="http://schemas.microsoft.com/office/drawing/2010/main"/>
              </a:ext>
            </a:extLst>
          </a:blip>
          <a:srcRect/>
          <a:stretch/>
        </p:blipFill>
        <p:spPr>
          <a:xfrm>
            <a:off x="2383" y="0"/>
            <a:ext cx="9139238" cy="5143500"/>
          </a:xfrm>
          <a:prstGeom prst="rect">
            <a:avLst/>
          </a:prstGeom>
        </p:spPr>
      </p:pic>
      <p:sp>
        <p:nvSpPr>
          <p:cNvPr id="2" name="Title 1">
            <a:extLst>
              <a:ext uri="{FF2B5EF4-FFF2-40B4-BE49-F238E27FC236}">
                <a16:creationId xmlns:a16="http://schemas.microsoft.com/office/drawing/2014/main" id="{F7F748E1-7873-8A48-830C-8366EB1CD227}"/>
              </a:ext>
            </a:extLst>
          </p:cNvPr>
          <p:cNvSpPr>
            <a:spLocks noGrp="1"/>
          </p:cNvSpPr>
          <p:nvPr>
            <p:ph type="ctrTitle"/>
          </p:nvPr>
        </p:nvSpPr>
        <p:spPr>
          <a:xfrm>
            <a:off x="1143000" y="702464"/>
            <a:ext cx="6858000" cy="1790700"/>
          </a:xfrm>
        </p:spPr>
        <p:txBody>
          <a:bodyPr anchor="b"/>
          <a:lstStyle>
            <a:lvl1pPr algn="ctr">
              <a:defRPr sz="4500">
                <a:solidFill>
                  <a:schemeClr val="accent2"/>
                </a:solidFill>
              </a:defRPr>
            </a:lvl1pPr>
          </a:lstStyle>
          <a:p>
            <a:r>
              <a:rPr lang="en-US"/>
              <a:t>Click to edit Master title style</a:t>
            </a:r>
            <a:endParaRPr lang="en-US" dirty="0"/>
          </a:p>
        </p:txBody>
      </p:sp>
      <p:pic>
        <p:nvPicPr>
          <p:cNvPr id="8" name="Picture 7" descr="A close up of a logo&#10;&#10;Description automatically generated">
            <a:extLst>
              <a:ext uri="{FF2B5EF4-FFF2-40B4-BE49-F238E27FC236}">
                <a16:creationId xmlns:a16="http://schemas.microsoft.com/office/drawing/2014/main" id="{8E58A1C6-ACB9-DE40-AC68-BAA8AC6D133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96464" y="3541126"/>
            <a:ext cx="4019550" cy="1352550"/>
          </a:xfrm>
          <a:prstGeom prst="rect">
            <a:avLst/>
          </a:prstGeom>
        </p:spPr>
      </p:pic>
      <p:sp>
        <p:nvSpPr>
          <p:cNvPr id="14" name="Content Placeholder 13">
            <a:extLst>
              <a:ext uri="{FF2B5EF4-FFF2-40B4-BE49-F238E27FC236}">
                <a16:creationId xmlns:a16="http://schemas.microsoft.com/office/drawing/2014/main" id="{83F1C5BA-E2ED-6641-BD44-65DE469BEC33}"/>
              </a:ext>
            </a:extLst>
          </p:cNvPr>
          <p:cNvSpPr>
            <a:spLocks noGrp="1"/>
          </p:cNvSpPr>
          <p:nvPr>
            <p:ph sz="quarter" idx="10" hasCustomPrompt="1"/>
          </p:nvPr>
        </p:nvSpPr>
        <p:spPr>
          <a:xfrm>
            <a:off x="1797846" y="3233015"/>
            <a:ext cx="5548313" cy="578644"/>
          </a:xfrm>
        </p:spPr>
        <p:txBody>
          <a:bodyPr>
            <a:normAutofit/>
          </a:bodyPr>
          <a:lstStyle>
            <a:lvl1pPr marL="0" indent="0" algn="ctr">
              <a:buNone/>
              <a:defRPr sz="1500" spc="0"/>
            </a:lvl1pPr>
            <a:lvl2pPr marL="342884" indent="0">
              <a:buNone/>
              <a:defRPr/>
            </a:lvl2pPr>
            <a:lvl3pPr marL="685766" indent="0">
              <a:buNone/>
              <a:defRPr/>
            </a:lvl3pPr>
            <a:lvl4pPr marL="1028649" indent="0">
              <a:buNone/>
              <a:defRPr/>
            </a:lvl4pPr>
            <a:lvl5pPr marL="1371532" indent="0">
              <a:buNone/>
              <a:defRPr/>
            </a:lvl5pPr>
          </a:lstStyle>
          <a:p>
            <a:pPr lvl="0"/>
            <a:r>
              <a:rPr lang="en-US" dirty="0"/>
              <a:t>Presenter Name   |   Title</a:t>
            </a:r>
          </a:p>
        </p:txBody>
      </p:sp>
      <p:sp>
        <p:nvSpPr>
          <p:cNvPr id="9" name="Text Placeholder 2">
            <a:extLst>
              <a:ext uri="{FF2B5EF4-FFF2-40B4-BE49-F238E27FC236}">
                <a16:creationId xmlns:a16="http://schemas.microsoft.com/office/drawing/2014/main" id="{86C4F085-A67A-CA4F-9C9C-37B4A0E7C9B4}"/>
              </a:ext>
            </a:extLst>
          </p:cNvPr>
          <p:cNvSpPr>
            <a:spLocks noGrp="1"/>
          </p:cNvSpPr>
          <p:nvPr>
            <p:ph type="body" idx="1"/>
          </p:nvPr>
        </p:nvSpPr>
        <p:spPr>
          <a:xfrm>
            <a:off x="2258450" y="2659860"/>
            <a:ext cx="4627100" cy="419099"/>
          </a:xfrm>
          <a:prstGeom prst="roundRect">
            <a:avLst>
              <a:gd name="adj" fmla="val 50000"/>
            </a:avLst>
          </a:prstGeom>
          <a:solidFill>
            <a:schemeClr val="bg2"/>
          </a:solidFill>
        </p:spPr>
        <p:txBody>
          <a:bodyPr anchor="ctr"/>
          <a:lstStyle>
            <a:lvl1pPr marL="0" indent="0" algn="ctr">
              <a:buNone/>
              <a:defRPr sz="1800" b="1" i="0">
                <a:solidFill>
                  <a:schemeClr val="bg1"/>
                </a:solidFill>
                <a:latin typeface="Century Gothic" panose="020B0502020202020204" pitchFamily="34" charset="0"/>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8175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gradFill flip="none" rotWithShape="1">
          <a:gsLst>
            <a:gs pos="0">
              <a:schemeClr val="accent1"/>
            </a:gs>
            <a:gs pos="100000">
              <a:schemeClr val="bg2"/>
            </a:gs>
          </a:gsLst>
          <a:lin ang="660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646B824-C5BE-154B-A6DE-96EF4FB096F8}"/>
              </a:ext>
            </a:extLst>
          </p:cNvPr>
          <p:cNvPicPr>
            <a:picLocks noChangeAspect="1"/>
          </p:cNvPicPr>
          <p:nvPr userDrawn="1"/>
        </p:nvPicPr>
        <p:blipFill>
          <a:blip r:embed="rId2" cstate="screen">
            <a:alphaModFix amt="3000"/>
            <a:extLst>
              <a:ext uri="{28A0092B-C50C-407E-A947-70E740481C1C}">
                <a14:useLocalDpi xmlns:a14="http://schemas.microsoft.com/office/drawing/2010/main"/>
              </a:ext>
            </a:extLst>
          </a:blip>
          <a:srcRect/>
          <a:stretch/>
        </p:blipFill>
        <p:spPr>
          <a:xfrm>
            <a:off x="2383" y="0"/>
            <a:ext cx="9139238" cy="5143500"/>
          </a:xfrm>
          <a:prstGeom prst="rect">
            <a:avLst/>
          </a:prstGeom>
        </p:spPr>
      </p:pic>
      <p:sp>
        <p:nvSpPr>
          <p:cNvPr id="2" name="Title 1">
            <a:extLst>
              <a:ext uri="{FF2B5EF4-FFF2-40B4-BE49-F238E27FC236}">
                <a16:creationId xmlns:a16="http://schemas.microsoft.com/office/drawing/2014/main" id="{F7F748E1-7873-8A48-830C-8366EB1CD227}"/>
              </a:ext>
            </a:extLst>
          </p:cNvPr>
          <p:cNvSpPr>
            <a:spLocks noGrp="1"/>
          </p:cNvSpPr>
          <p:nvPr>
            <p:ph type="ctrTitle"/>
          </p:nvPr>
        </p:nvSpPr>
        <p:spPr>
          <a:xfrm>
            <a:off x="1143000" y="702464"/>
            <a:ext cx="6858000" cy="1790700"/>
          </a:xfrm>
        </p:spPr>
        <p:txBody>
          <a:bodyPr anchor="b"/>
          <a:lstStyle>
            <a:lvl1pPr algn="ctr">
              <a:defRPr sz="4500">
                <a:solidFill>
                  <a:schemeClr val="bg1"/>
                </a:solidFill>
              </a:defRPr>
            </a:lvl1pPr>
          </a:lstStyle>
          <a:p>
            <a:r>
              <a:rPr lang="en-US"/>
              <a:t>Click to edit Master title style</a:t>
            </a:r>
            <a:endParaRPr lang="en-US" dirty="0"/>
          </a:p>
        </p:txBody>
      </p:sp>
      <p:pic>
        <p:nvPicPr>
          <p:cNvPr id="8" name="Picture 7" descr="A close up of a logo&#10;&#10;Description automatically generated">
            <a:extLst>
              <a:ext uri="{FF2B5EF4-FFF2-40B4-BE49-F238E27FC236}">
                <a16:creationId xmlns:a16="http://schemas.microsoft.com/office/drawing/2014/main" id="{8E58A1C6-ACB9-DE40-AC68-BAA8AC6D133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96464" y="3541126"/>
            <a:ext cx="4019550" cy="1352550"/>
          </a:xfrm>
          <a:prstGeom prst="rect">
            <a:avLst/>
          </a:prstGeom>
        </p:spPr>
      </p:pic>
      <p:sp>
        <p:nvSpPr>
          <p:cNvPr id="14" name="Content Placeholder 13">
            <a:extLst>
              <a:ext uri="{FF2B5EF4-FFF2-40B4-BE49-F238E27FC236}">
                <a16:creationId xmlns:a16="http://schemas.microsoft.com/office/drawing/2014/main" id="{83F1C5BA-E2ED-6641-BD44-65DE469BEC33}"/>
              </a:ext>
            </a:extLst>
          </p:cNvPr>
          <p:cNvSpPr>
            <a:spLocks noGrp="1"/>
          </p:cNvSpPr>
          <p:nvPr>
            <p:ph sz="quarter" idx="10" hasCustomPrompt="1"/>
          </p:nvPr>
        </p:nvSpPr>
        <p:spPr>
          <a:xfrm>
            <a:off x="1797846" y="3233015"/>
            <a:ext cx="5548313" cy="578644"/>
          </a:xfrm>
        </p:spPr>
        <p:txBody>
          <a:bodyPr>
            <a:normAutofit/>
          </a:bodyPr>
          <a:lstStyle>
            <a:lvl1pPr marL="0" indent="0" algn="ctr">
              <a:buNone/>
              <a:defRPr sz="1500" spc="0"/>
            </a:lvl1pPr>
            <a:lvl2pPr marL="342884" indent="0">
              <a:buNone/>
              <a:defRPr/>
            </a:lvl2pPr>
            <a:lvl3pPr marL="685766" indent="0">
              <a:buNone/>
              <a:defRPr/>
            </a:lvl3pPr>
            <a:lvl4pPr marL="1028649" indent="0">
              <a:buNone/>
              <a:defRPr/>
            </a:lvl4pPr>
            <a:lvl5pPr marL="1371532" indent="0">
              <a:buNone/>
              <a:defRPr/>
            </a:lvl5pPr>
          </a:lstStyle>
          <a:p>
            <a:pPr lvl="0"/>
            <a:r>
              <a:rPr lang="en-US" dirty="0"/>
              <a:t>Presenter Name   |   Title</a:t>
            </a:r>
          </a:p>
        </p:txBody>
      </p:sp>
      <p:sp>
        <p:nvSpPr>
          <p:cNvPr id="9" name="Text Placeholder 2">
            <a:extLst>
              <a:ext uri="{FF2B5EF4-FFF2-40B4-BE49-F238E27FC236}">
                <a16:creationId xmlns:a16="http://schemas.microsoft.com/office/drawing/2014/main" id="{185C8279-C009-EC46-9AF4-109AC62A83AB}"/>
              </a:ext>
            </a:extLst>
          </p:cNvPr>
          <p:cNvSpPr>
            <a:spLocks noGrp="1"/>
          </p:cNvSpPr>
          <p:nvPr>
            <p:ph type="body" idx="1"/>
          </p:nvPr>
        </p:nvSpPr>
        <p:spPr>
          <a:xfrm>
            <a:off x="2258450" y="2659860"/>
            <a:ext cx="4627100" cy="419099"/>
          </a:xfrm>
          <a:prstGeom prst="roundRect">
            <a:avLst>
              <a:gd name="adj" fmla="val 50000"/>
            </a:avLst>
          </a:prstGeom>
          <a:solidFill>
            <a:schemeClr val="tx1"/>
          </a:solidFill>
        </p:spPr>
        <p:txBody>
          <a:bodyPr anchor="ctr"/>
          <a:lstStyle>
            <a:lvl1pPr marL="0" indent="0" algn="ctr">
              <a:buNone/>
              <a:defRPr sz="1800" b="1" i="0">
                <a:solidFill>
                  <a:schemeClr val="bg1"/>
                </a:solidFill>
                <a:latin typeface="Century Gothic" panose="020B0502020202020204" pitchFamily="34" charset="0"/>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3242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gradFill flip="none" rotWithShape="1">
          <a:gsLst>
            <a:gs pos="0">
              <a:schemeClr val="accent2"/>
            </a:gs>
            <a:gs pos="100000">
              <a:schemeClr val="bg2"/>
            </a:gs>
          </a:gsLst>
          <a:lin ang="6600000" scaled="0"/>
          <a:tileRect/>
        </a:gra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AA4F5A6-D249-404F-BF75-2BD12B795D07}"/>
              </a:ext>
            </a:extLst>
          </p:cNvPr>
          <p:cNvPicPr>
            <a:picLocks noChangeAspect="1"/>
          </p:cNvPicPr>
          <p:nvPr userDrawn="1"/>
        </p:nvPicPr>
        <p:blipFill rotWithShape="1">
          <a:blip r:embed="rId2" cstate="screen">
            <a:alphaModFix amt="23000"/>
            <a:extLst>
              <a:ext uri="{28A0092B-C50C-407E-A947-70E740481C1C}">
                <a14:useLocalDpi xmlns:a14="http://schemas.microsoft.com/office/drawing/2010/main"/>
              </a:ext>
            </a:extLst>
          </a:blip>
          <a:srcRect/>
          <a:stretch/>
        </p:blipFill>
        <p:spPr>
          <a:xfrm>
            <a:off x="-2263" y="0"/>
            <a:ext cx="9144000" cy="5143500"/>
          </a:xfrm>
          <a:prstGeom prst="rect">
            <a:avLst/>
          </a:prstGeom>
        </p:spPr>
      </p:pic>
      <p:sp>
        <p:nvSpPr>
          <p:cNvPr id="2" name="Title 1">
            <a:extLst>
              <a:ext uri="{FF2B5EF4-FFF2-40B4-BE49-F238E27FC236}">
                <a16:creationId xmlns:a16="http://schemas.microsoft.com/office/drawing/2014/main" id="{F7F748E1-7873-8A48-830C-8366EB1CD227}"/>
              </a:ext>
            </a:extLst>
          </p:cNvPr>
          <p:cNvSpPr>
            <a:spLocks noGrp="1"/>
          </p:cNvSpPr>
          <p:nvPr>
            <p:ph type="ctrTitle"/>
          </p:nvPr>
        </p:nvSpPr>
        <p:spPr>
          <a:xfrm>
            <a:off x="1143000" y="702464"/>
            <a:ext cx="6858000" cy="1790700"/>
          </a:xfrm>
        </p:spPr>
        <p:txBody>
          <a:bodyPr anchor="b"/>
          <a:lstStyle>
            <a:lvl1pPr algn="ctr">
              <a:defRPr sz="4500">
                <a:solidFill>
                  <a:schemeClr val="bg1"/>
                </a:solidFill>
              </a:defRPr>
            </a:lvl1pPr>
          </a:lstStyle>
          <a:p>
            <a:r>
              <a:rPr lang="en-US"/>
              <a:t>Click to edit Master title style</a:t>
            </a:r>
            <a:endParaRPr lang="en-US" dirty="0"/>
          </a:p>
        </p:txBody>
      </p:sp>
      <p:pic>
        <p:nvPicPr>
          <p:cNvPr id="8" name="Picture 7" descr="A close up of a logo&#10;&#10;Description automatically generated">
            <a:extLst>
              <a:ext uri="{FF2B5EF4-FFF2-40B4-BE49-F238E27FC236}">
                <a16:creationId xmlns:a16="http://schemas.microsoft.com/office/drawing/2014/main" id="{8E58A1C6-ACB9-DE40-AC68-BAA8AC6D133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96464" y="3541126"/>
            <a:ext cx="4019550" cy="1352550"/>
          </a:xfrm>
          <a:prstGeom prst="rect">
            <a:avLst/>
          </a:prstGeom>
        </p:spPr>
      </p:pic>
      <p:sp>
        <p:nvSpPr>
          <p:cNvPr id="14" name="Content Placeholder 13">
            <a:extLst>
              <a:ext uri="{FF2B5EF4-FFF2-40B4-BE49-F238E27FC236}">
                <a16:creationId xmlns:a16="http://schemas.microsoft.com/office/drawing/2014/main" id="{83F1C5BA-E2ED-6641-BD44-65DE469BEC33}"/>
              </a:ext>
            </a:extLst>
          </p:cNvPr>
          <p:cNvSpPr>
            <a:spLocks noGrp="1"/>
          </p:cNvSpPr>
          <p:nvPr>
            <p:ph sz="quarter" idx="10" hasCustomPrompt="1"/>
          </p:nvPr>
        </p:nvSpPr>
        <p:spPr>
          <a:xfrm>
            <a:off x="1797846" y="3233015"/>
            <a:ext cx="5548313" cy="578644"/>
          </a:xfrm>
        </p:spPr>
        <p:txBody>
          <a:bodyPr>
            <a:normAutofit/>
          </a:bodyPr>
          <a:lstStyle>
            <a:lvl1pPr marL="0" indent="0" algn="ctr">
              <a:buNone/>
              <a:defRPr sz="1500" spc="0"/>
            </a:lvl1pPr>
            <a:lvl2pPr marL="342884" indent="0">
              <a:buNone/>
              <a:defRPr/>
            </a:lvl2pPr>
            <a:lvl3pPr marL="685766" indent="0">
              <a:buNone/>
              <a:defRPr/>
            </a:lvl3pPr>
            <a:lvl4pPr marL="1028649" indent="0">
              <a:buNone/>
              <a:defRPr/>
            </a:lvl4pPr>
            <a:lvl5pPr marL="1371532" indent="0">
              <a:buNone/>
              <a:defRPr/>
            </a:lvl5pPr>
          </a:lstStyle>
          <a:p>
            <a:pPr lvl="0"/>
            <a:r>
              <a:rPr lang="en-US" dirty="0"/>
              <a:t>Presenter Name   |   Title</a:t>
            </a:r>
          </a:p>
        </p:txBody>
      </p:sp>
      <p:sp>
        <p:nvSpPr>
          <p:cNvPr id="7" name="Text Placeholder 2">
            <a:extLst>
              <a:ext uri="{FF2B5EF4-FFF2-40B4-BE49-F238E27FC236}">
                <a16:creationId xmlns:a16="http://schemas.microsoft.com/office/drawing/2014/main" id="{103696D9-1DF8-0E4F-B6E0-735F738CA2C1}"/>
              </a:ext>
            </a:extLst>
          </p:cNvPr>
          <p:cNvSpPr>
            <a:spLocks noGrp="1"/>
          </p:cNvSpPr>
          <p:nvPr>
            <p:ph type="body" idx="1"/>
          </p:nvPr>
        </p:nvSpPr>
        <p:spPr>
          <a:xfrm>
            <a:off x="2258450" y="2659860"/>
            <a:ext cx="4627100" cy="419099"/>
          </a:xfrm>
          <a:prstGeom prst="roundRect">
            <a:avLst>
              <a:gd name="adj" fmla="val 50000"/>
            </a:avLst>
          </a:prstGeom>
          <a:solidFill>
            <a:schemeClr val="tx1"/>
          </a:solidFill>
        </p:spPr>
        <p:txBody>
          <a:bodyPr anchor="ctr"/>
          <a:lstStyle>
            <a:lvl1pPr marL="0" indent="0" algn="ctr">
              <a:buNone/>
              <a:defRPr sz="1800" b="1" i="0">
                <a:solidFill>
                  <a:schemeClr val="bg1"/>
                </a:solidFill>
                <a:latin typeface="Century Gothic" panose="020B0502020202020204" pitchFamily="34" charset="0"/>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3476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gradFill flip="none" rotWithShape="1">
          <a:gsLst>
            <a:gs pos="0">
              <a:schemeClr val="accent2"/>
            </a:gs>
            <a:gs pos="100000">
              <a:schemeClr val="bg2"/>
            </a:gs>
          </a:gsLst>
          <a:lin ang="660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8E2D1B-17AC-8B4E-B380-85427EE896FC}"/>
              </a:ext>
            </a:extLst>
          </p:cNvPr>
          <p:cNvPicPr>
            <a:picLocks noChangeAspect="1"/>
          </p:cNvPicPr>
          <p:nvPr userDrawn="1"/>
        </p:nvPicPr>
        <p:blipFill>
          <a:blip r:embed="rId2" cstate="screen">
            <a:alphaModFix amt="3000"/>
            <a:extLst>
              <a:ext uri="{28A0092B-C50C-407E-A947-70E740481C1C}">
                <a14:useLocalDpi xmlns:a14="http://schemas.microsoft.com/office/drawing/2010/main"/>
              </a:ext>
            </a:extLst>
          </a:blip>
          <a:srcRect/>
          <a:stretch/>
        </p:blipFill>
        <p:spPr>
          <a:xfrm>
            <a:off x="2383" y="0"/>
            <a:ext cx="9139238" cy="5143500"/>
          </a:xfrm>
          <a:prstGeom prst="rect">
            <a:avLst/>
          </a:prstGeom>
        </p:spPr>
      </p:pic>
      <p:sp>
        <p:nvSpPr>
          <p:cNvPr id="2" name="Title 1">
            <a:extLst>
              <a:ext uri="{FF2B5EF4-FFF2-40B4-BE49-F238E27FC236}">
                <a16:creationId xmlns:a16="http://schemas.microsoft.com/office/drawing/2014/main" id="{F7F748E1-7873-8A48-830C-8366EB1CD227}"/>
              </a:ext>
            </a:extLst>
          </p:cNvPr>
          <p:cNvSpPr>
            <a:spLocks noGrp="1"/>
          </p:cNvSpPr>
          <p:nvPr>
            <p:ph type="ctrTitle"/>
          </p:nvPr>
        </p:nvSpPr>
        <p:spPr>
          <a:xfrm>
            <a:off x="1143000" y="702464"/>
            <a:ext cx="6858000" cy="1790700"/>
          </a:xfrm>
        </p:spPr>
        <p:txBody>
          <a:bodyPr anchor="b"/>
          <a:lstStyle>
            <a:lvl1pPr algn="ctr">
              <a:defRPr sz="4500">
                <a:solidFill>
                  <a:schemeClr val="bg1"/>
                </a:solidFill>
              </a:defRPr>
            </a:lvl1pPr>
          </a:lstStyle>
          <a:p>
            <a:r>
              <a:rPr lang="en-US"/>
              <a:t>Click to edit Master title style</a:t>
            </a:r>
            <a:endParaRPr lang="en-US" dirty="0"/>
          </a:p>
        </p:txBody>
      </p:sp>
      <p:pic>
        <p:nvPicPr>
          <p:cNvPr id="8" name="Picture 7" descr="A close up of a logo&#10;&#10;Description automatically generated">
            <a:extLst>
              <a:ext uri="{FF2B5EF4-FFF2-40B4-BE49-F238E27FC236}">
                <a16:creationId xmlns:a16="http://schemas.microsoft.com/office/drawing/2014/main" id="{8E58A1C6-ACB9-DE40-AC68-BAA8AC6D133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96464" y="3541126"/>
            <a:ext cx="4019550" cy="1352550"/>
          </a:xfrm>
          <a:prstGeom prst="rect">
            <a:avLst/>
          </a:prstGeom>
        </p:spPr>
      </p:pic>
      <p:sp>
        <p:nvSpPr>
          <p:cNvPr id="14" name="Content Placeholder 13">
            <a:extLst>
              <a:ext uri="{FF2B5EF4-FFF2-40B4-BE49-F238E27FC236}">
                <a16:creationId xmlns:a16="http://schemas.microsoft.com/office/drawing/2014/main" id="{83F1C5BA-E2ED-6641-BD44-65DE469BEC33}"/>
              </a:ext>
            </a:extLst>
          </p:cNvPr>
          <p:cNvSpPr>
            <a:spLocks noGrp="1"/>
          </p:cNvSpPr>
          <p:nvPr>
            <p:ph sz="quarter" idx="10" hasCustomPrompt="1"/>
          </p:nvPr>
        </p:nvSpPr>
        <p:spPr>
          <a:xfrm>
            <a:off x="1797846" y="3233015"/>
            <a:ext cx="5548313" cy="578644"/>
          </a:xfrm>
        </p:spPr>
        <p:txBody>
          <a:bodyPr>
            <a:normAutofit/>
          </a:bodyPr>
          <a:lstStyle>
            <a:lvl1pPr marL="0" indent="0" algn="ctr">
              <a:buNone/>
              <a:defRPr sz="1500" spc="0"/>
            </a:lvl1pPr>
            <a:lvl2pPr marL="342884" indent="0">
              <a:buNone/>
              <a:defRPr/>
            </a:lvl2pPr>
            <a:lvl3pPr marL="685766" indent="0">
              <a:buNone/>
              <a:defRPr/>
            </a:lvl3pPr>
            <a:lvl4pPr marL="1028649" indent="0">
              <a:buNone/>
              <a:defRPr/>
            </a:lvl4pPr>
            <a:lvl5pPr marL="1371532" indent="0">
              <a:buNone/>
              <a:defRPr/>
            </a:lvl5pPr>
          </a:lstStyle>
          <a:p>
            <a:pPr lvl="0"/>
            <a:r>
              <a:rPr lang="en-US" dirty="0"/>
              <a:t>Presenter Name   |   Title</a:t>
            </a:r>
          </a:p>
        </p:txBody>
      </p:sp>
      <p:sp>
        <p:nvSpPr>
          <p:cNvPr id="9" name="Text Placeholder 2">
            <a:extLst>
              <a:ext uri="{FF2B5EF4-FFF2-40B4-BE49-F238E27FC236}">
                <a16:creationId xmlns:a16="http://schemas.microsoft.com/office/drawing/2014/main" id="{5C84D0CD-A795-A147-AB1D-B397960FD2E6}"/>
              </a:ext>
            </a:extLst>
          </p:cNvPr>
          <p:cNvSpPr>
            <a:spLocks noGrp="1"/>
          </p:cNvSpPr>
          <p:nvPr>
            <p:ph type="body" idx="1"/>
          </p:nvPr>
        </p:nvSpPr>
        <p:spPr>
          <a:xfrm>
            <a:off x="2258450" y="2659860"/>
            <a:ext cx="4627100" cy="419099"/>
          </a:xfrm>
          <a:prstGeom prst="roundRect">
            <a:avLst>
              <a:gd name="adj" fmla="val 50000"/>
            </a:avLst>
          </a:prstGeom>
          <a:solidFill>
            <a:schemeClr val="tx1"/>
          </a:solidFill>
        </p:spPr>
        <p:txBody>
          <a:bodyPr anchor="ctr"/>
          <a:lstStyle>
            <a:lvl1pPr marL="0" indent="0" algn="ctr">
              <a:buNone/>
              <a:defRPr sz="1800" b="1" i="0">
                <a:solidFill>
                  <a:schemeClr val="bg1"/>
                </a:solidFill>
                <a:latin typeface="Century Gothic" panose="020B0502020202020204" pitchFamily="34" charset="0"/>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655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gradFill flip="none" rotWithShape="1">
          <a:gsLst>
            <a:gs pos="0">
              <a:schemeClr val="accent3"/>
            </a:gs>
            <a:gs pos="100000">
              <a:schemeClr val="bg2"/>
            </a:gs>
          </a:gsLst>
          <a:lin ang="6600000" scaled="0"/>
          <a:tileRect/>
        </a:gra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AA4F5A6-D249-404F-BF75-2BD12B795D07}"/>
              </a:ext>
            </a:extLst>
          </p:cNvPr>
          <p:cNvPicPr>
            <a:picLocks noChangeAspect="1"/>
          </p:cNvPicPr>
          <p:nvPr userDrawn="1"/>
        </p:nvPicPr>
        <p:blipFill rotWithShape="1">
          <a:blip r:embed="rId2" cstate="screen">
            <a:alphaModFix amt="23000"/>
            <a:extLst>
              <a:ext uri="{28A0092B-C50C-407E-A947-70E740481C1C}">
                <a14:useLocalDpi xmlns:a14="http://schemas.microsoft.com/office/drawing/2010/main"/>
              </a:ext>
            </a:extLst>
          </a:blip>
          <a:srcRect/>
          <a:stretch/>
        </p:blipFill>
        <p:spPr>
          <a:xfrm>
            <a:off x="-2263" y="0"/>
            <a:ext cx="9144000" cy="5143500"/>
          </a:xfrm>
          <a:prstGeom prst="rect">
            <a:avLst/>
          </a:prstGeom>
        </p:spPr>
      </p:pic>
      <p:sp>
        <p:nvSpPr>
          <p:cNvPr id="2" name="Title 1">
            <a:extLst>
              <a:ext uri="{FF2B5EF4-FFF2-40B4-BE49-F238E27FC236}">
                <a16:creationId xmlns:a16="http://schemas.microsoft.com/office/drawing/2014/main" id="{F7F748E1-7873-8A48-830C-8366EB1CD227}"/>
              </a:ext>
            </a:extLst>
          </p:cNvPr>
          <p:cNvSpPr>
            <a:spLocks noGrp="1"/>
          </p:cNvSpPr>
          <p:nvPr>
            <p:ph type="ctrTitle"/>
          </p:nvPr>
        </p:nvSpPr>
        <p:spPr>
          <a:xfrm>
            <a:off x="1143000" y="702464"/>
            <a:ext cx="6858000" cy="1790700"/>
          </a:xfrm>
        </p:spPr>
        <p:txBody>
          <a:bodyPr anchor="b"/>
          <a:lstStyle>
            <a:lvl1pPr algn="ctr">
              <a:defRPr sz="4500">
                <a:solidFill>
                  <a:schemeClr val="bg1"/>
                </a:solidFill>
              </a:defRPr>
            </a:lvl1pPr>
          </a:lstStyle>
          <a:p>
            <a:r>
              <a:rPr lang="en-US"/>
              <a:t>Click to edit Master title style</a:t>
            </a:r>
            <a:endParaRPr lang="en-US" dirty="0"/>
          </a:p>
        </p:txBody>
      </p:sp>
      <p:pic>
        <p:nvPicPr>
          <p:cNvPr id="8" name="Picture 7" descr="A close up of a logo&#10;&#10;Description automatically generated">
            <a:extLst>
              <a:ext uri="{FF2B5EF4-FFF2-40B4-BE49-F238E27FC236}">
                <a16:creationId xmlns:a16="http://schemas.microsoft.com/office/drawing/2014/main" id="{8E58A1C6-ACB9-DE40-AC68-BAA8AC6D133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96464" y="3541126"/>
            <a:ext cx="4019550" cy="1352550"/>
          </a:xfrm>
          <a:prstGeom prst="rect">
            <a:avLst/>
          </a:prstGeom>
        </p:spPr>
      </p:pic>
      <p:sp>
        <p:nvSpPr>
          <p:cNvPr id="14" name="Content Placeholder 13">
            <a:extLst>
              <a:ext uri="{FF2B5EF4-FFF2-40B4-BE49-F238E27FC236}">
                <a16:creationId xmlns:a16="http://schemas.microsoft.com/office/drawing/2014/main" id="{83F1C5BA-E2ED-6641-BD44-65DE469BEC33}"/>
              </a:ext>
            </a:extLst>
          </p:cNvPr>
          <p:cNvSpPr>
            <a:spLocks noGrp="1"/>
          </p:cNvSpPr>
          <p:nvPr>
            <p:ph sz="quarter" idx="10" hasCustomPrompt="1"/>
          </p:nvPr>
        </p:nvSpPr>
        <p:spPr>
          <a:xfrm>
            <a:off x="1797846" y="3233015"/>
            <a:ext cx="5548313" cy="578644"/>
          </a:xfrm>
        </p:spPr>
        <p:txBody>
          <a:bodyPr>
            <a:normAutofit/>
          </a:bodyPr>
          <a:lstStyle>
            <a:lvl1pPr marL="0" indent="0" algn="ctr">
              <a:buNone/>
              <a:defRPr sz="1500" spc="0"/>
            </a:lvl1pPr>
            <a:lvl2pPr marL="342884" indent="0">
              <a:buNone/>
              <a:defRPr/>
            </a:lvl2pPr>
            <a:lvl3pPr marL="685766" indent="0">
              <a:buNone/>
              <a:defRPr/>
            </a:lvl3pPr>
            <a:lvl4pPr marL="1028649" indent="0">
              <a:buNone/>
              <a:defRPr/>
            </a:lvl4pPr>
            <a:lvl5pPr marL="1371532" indent="0">
              <a:buNone/>
              <a:defRPr/>
            </a:lvl5pPr>
          </a:lstStyle>
          <a:p>
            <a:pPr lvl="0"/>
            <a:r>
              <a:rPr lang="en-US" dirty="0"/>
              <a:t>Presenter Name   |   Title</a:t>
            </a:r>
          </a:p>
        </p:txBody>
      </p:sp>
      <p:sp>
        <p:nvSpPr>
          <p:cNvPr id="7" name="Text Placeholder 2">
            <a:extLst>
              <a:ext uri="{FF2B5EF4-FFF2-40B4-BE49-F238E27FC236}">
                <a16:creationId xmlns:a16="http://schemas.microsoft.com/office/drawing/2014/main" id="{C5F87CD7-717B-7F47-960E-56ADF3CDAB3F}"/>
              </a:ext>
            </a:extLst>
          </p:cNvPr>
          <p:cNvSpPr>
            <a:spLocks noGrp="1"/>
          </p:cNvSpPr>
          <p:nvPr>
            <p:ph type="body" idx="1"/>
          </p:nvPr>
        </p:nvSpPr>
        <p:spPr>
          <a:xfrm>
            <a:off x="2258450" y="2659860"/>
            <a:ext cx="4627100" cy="419099"/>
          </a:xfrm>
          <a:prstGeom prst="roundRect">
            <a:avLst>
              <a:gd name="adj" fmla="val 50000"/>
            </a:avLst>
          </a:prstGeom>
          <a:solidFill>
            <a:schemeClr val="tx1"/>
          </a:solidFill>
        </p:spPr>
        <p:txBody>
          <a:bodyPr anchor="ctr"/>
          <a:lstStyle>
            <a:lvl1pPr marL="0" indent="0" algn="ctr">
              <a:buNone/>
              <a:defRPr sz="1800" b="1" i="0">
                <a:solidFill>
                  <a:schemeClr val="bg1"/>
                </a:solidFill>
                <a:latin typeface="Century Gothic" panose="020B0502020202020204" pitchFamily="34" charset="0"/>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088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gradFill flip="none" rotWithShape="1">
          <a:gsLst>
            <a:gs pos="0">
              <a:schemeClr val="accent3"/>
            </a:gs>
            <a:gs pos="100000">
              <a:schemeClr val="bg2"/>
            </a:gs>
          </a:gsLst>
          <a:lin ang="660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881428-47FE-FD4F-943D-ABC73C407DA3}"/>
              </a:ext>
            </a:extLst>
          </p:cNvPr>
          <p:cNvPicPr>
            <a:picLocks noChangeAspect="1"/>
          </p:cNvPicPr>
          <p:nvPr userDrawn="1"/>
        </p:nvPicPr>
        <p:blipFill>
          <a:blip r:embed="rId2" cstate="screen">
            <a:alphaModFix amt="3000"/>
            <a:extLst>
              <a:ext uri="{28A0092B-C50C-407E-A947-70E740481C1C}">
                <a14:useLocalDpi xmlns:a14="http://schemas.microsoft.com/office/drawing/2010/main"/>
              </a:ext>
            </a:extLst>
          </a:blip>
          <a:srcRect/>
          <a:stretch/>
        </p:blipFill>
        <p:spPr>
          <a:xfrm>
            <a:off x="2383" y="0"/>
            <a:ext cx="9139238" cy="5143500"/>
          </a:xfrm>
          <a:prstGeom prst="rect">
            <a:avLst/>
          </a:prstGeom>
        </p:spPr>
      </p:pic>
      <p:sp>
        <p:nvSpPr>
          <p:cNvPr id="2" name="Title 1">
            <a:extLst>
              <a:ext uri="{FF2B5EF4-FFF2-40B4-BE49-F238E27FC236}">
                <a16:creationId xmlns:a16="http://schemas.microsoft.com/office/drawing/2014/main" id="{F7F748E1-7873-8A48-830C-8366EB1CD227}"/>
              </a:ext>
            </a:extLst>
          </p:cNvPr>
          <p:cNvSpPr>
            <a:spLocks noGrp="1"/>
          </p:cNvSpPr>
          <p:nvPr>
            <p:ph type="ctrTitle"/>
          </p:nvPr>
        </p:nvSpPr>
        <p:spPr>
          <a:xfrm>
            <a:off x="1143000" y="702464"/>
            <a:ext cx="6858000" cy="1790700"/>
          </a:xfrm>
        </p:spPr>
        <p:txBody>
          <a:bodyPr anchor="b"/>
          <a:lstStyle>
            <a:lvl1pPr algn="ctr">
              <a:defRPr sz="4500">
                <a:solidFill>
                  <a:schemeClr val="bg1"/>
                </a:solidFill>
              </a:defRPr>
            </a:lvl1pPr>
          </a:lstStyle>
          <a:p>
            <a:r>
              <a:rPr lang="en-US"/>
              <a:t>Click to edit Master title style</a:t>
            </a:r>
            <a:endParaRPr lang="en-US" dirty="0"/>
          </a:p>
        </p:txBody>
      </p:sp>
      <p:pic>
        <p:nvPicPr>
          <p:cNvPr id="8" name="Picture 7" descr="A close up of a logo&#10;&#10;Description automatically generated">
            <a:extLst>
              <a:ext uri="{FF2B5EF4-FFF2-40B4-BE49-F238E27FC236}">
                <a16:creationId xmlns:a16="http://schemas.microsoft.com/office/drawing/2014/main" id="{8E58A1C6-ACB9-DE40-AC68-BAA8AC6D133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96464" y="3541126"/>
            <a:ext cx="4019550" cy="1352550"/>
          </a:xfrm>
          <a:prstGeom prst="rect">
            <a:avLst/>
          </a:prstGeom>
        </p:spPr>
      </p:pic>
      <p:sp>
        <p:nvSpPr>
          <p:cNvPr id="14" name="Content Placeholder 13">
            <a:extLst>
              <a:ext uri="{FF2B5EF4-FFF2-40B4-BE49-F238E27FC236}">
                <a16:creationId xmlns:a16="http://schemas.microsoft.com/office/drawing/2014/main" id="{83F1C5BA-E2ED-6641-BD44-65DE469BEC33}"/>
              </a:ext>
            </a:extLst>
          </p:cNvPr>
          <p:cNvSpPr>
            <a:spLocks noGrp="1"/>
          </p:cNvSpPr>
          <p:nvPr>
            <p:ph sz="quarter" idx="10" hasCustomPrompt="1"/>
          </p:nvPr>
        </p:nvSpPr>
        <p:spPr>
          <a:xfrm>
            <a:off x="1797846" y="3233015"/>
            <a:ext cx="5548313" cy="578644"/>
          </a:xfrm>
        </p:spPr>
        <p:txBody>
          <a:bodyPr>
            <a:normAutofit/>
          </a:bodyPr>
          <a:lstStyle>
            <a:lvl1pPr marL="0" indent="0" algn="ctr">
              <a:buNone/>
              <a:defRPr sz="1500" spc="0"/>
            </a:lvl1pPr>
            <a:lvl2pPr marL="342884" indent="0">
              <a:buNone/>
              <a:defRPr/>
            </a:lvl2pPr>
            <a:lvl3pPr marL="685766" indent="0">
              <a:buNone/>
              <a:defRPr/>
            </a:lvl3pPr>
            <a:lvl4pPr marL="1028649" indent="0">
              <a:buNone/>
              <a:defRPr/>
            </a:lvl4pPr>
            <a:lvl5pPr marL="1371532" indent="0">
              <a:buNone/>
              <a:defRPr/>
            </a:lvl5pPr>
          </a:lstStyle>
          <a:p>
            <a:pPr lvl="0"/>
            <a:r>
              <a:rPr lang="en-US" dirty="0"/>
              <a:t>Presenter Name   |   Title</a:t>
            </a:r>
          </a:p>
        </p:txBody>
      </p:sp>
      <p:sp>
        <p:nvSpPr>
          <p:cNvPr id="7" name="Text Placeholder 2">
            <a:extLst>
              <a:ext uri="{FF2B5EF4-FFF2-40B4-BE49-F238E27FC236}">
                <a16:creationId xmlns:a16="http://schemas.microsoft.com/office/drawing/2014/main" id="{860A62BF-5A8F-1642-93D5-9A702CFB286C}"/>
              </a:ext>
            </a:extLst>
          </p:cNvPr>
          <p:cNvSpPr>
            <a:spLocks noGrp="1"/>
          </p:cNvSpPr>
          <p:nvPr>
            <p:ph type="body" idx="1"/>
          </p:nvPr>
        </p:nvSpPr>
        <p:spPr>
          <a:xfrm>
            <a:off x="2258450" y="2659860"/>
            <a:ext cx="4627100" cy="419099"/>
          </a:xfrm>
          <a:prstGeom prst="roundRect">
            <a:avLst>
              <a:gd name="adj" fmla="val 50000"/>
            </a:avLst>
          </a:prstGeom>
          <a:solidFill>
            <a:schemeClr val="tx1"/>
          </a:solidFill>
        </p:spPr>
        <p:txBody>
          <a:bodyPr anchor="ctr"/>
          <a:lstStyle>
            <a:lvl1pPr marL="0" indent="0" algn="ctr">
              <a:buNone/>
              <a:defRPr sz="1800" b="1" i="0">
                <a:solidFill>
                  <a:schemeClr val="bg1"/>
                </a:solidFill>
                <a:latin typeface="Century Gothic" panose="020B0502020202020204" pitchFamily="34" charset="0"/>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36988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1952-81D0-D444-A2A4-E0DDA0234B99}"/>
              </a:ext>
            </a:extLst>
          </p:cNvPr>
          <p:cNvSpPr>
            <a:spLocks noGrp="1"/>
          </p:cNvSpPr>
          <p:nvPr>
            <p:ph type="title" hasCustomPrompt="1"/>
          </p:nvPr>
        </p:nvSpPr>
        <p:spPr>
          <a:xfrm>
            <a:off x="291993" y="273844"/>
            <a:ext cx="3849701" cy="994172"/>
          </a:xfrm>
        </p:spPr>
        <p:txBody>
          <a:bodyPr/>
          <a:lstStyle/>
          <a:p>
            <a:r>
              <a:rPr lang="en-US" dirty="0"/>
              <a:t>Editable Icons</a:t>
            </a:r>
          </a:p>
        </p:txBody>
      </p:sp>
      <p:sp>
        <p:nvSpPr>
          <p:cNvPr id="3" name="Slide Number Placeholder 2">
            <a:extLst>
              <a:ext uri="{FF2B5EF4-FFF2-40B4-BE49-F238E27FC236}">
                <a16:creationId xmlns:a16="http://schemas.microsoft.com/office/drawing/2014/main" id="{717638CE-7058-EC41-AB9D-16D3BB5CF0F5}"/>
              </a:ext>
            </a:extLst>
          </p:cNvPr>
          <p:cNvSpPr>
            <a:spLocks noGrp="1"/>
          </p:cNvSpPr>
          <p:nvPr>
            <p:ph type="sldNum" sz="quarter" idx="10"/>
          </p:nvPr>
        </p:nvSpPr>
        <p:spPr/>
        <p:txBody>
          <a:bodyPr/>
          <a:lstStyle/>
          <a:p>
            <a:fld id="{B64D7616-D4C7-8449-8DC3-7074838A45BD}" type="slidenum">
              <a:rPr lang="en-US" smtClean="0"/>
              <a:pPr/>
              <a:t>‹#›</a:t>
            </a:fld>
            <a:endParaRPr lang="en-US" dirty="0"/>
          </a:p>
        </p:txBody>
      </p:sp>
      <p:pic>
        <p:nvPicPr>
          <p:cNvPr id="4" name="Graphic 3">
            <a:extLst>
              <a:ext uri="{FF2B5EF4-FFF2-40B4-BE49-F238E27FC236}">
                <a16:creationId xmlns:a16="http://schemas.microsoft.com/office/drawing/2014/main" id="{79628F31-6564-AE46-A00D-ACCCBF0EB7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3105" y="2103278"/>
            <a:ext cx="685800" cy="685800"/>
          </a:xfrm>
          <a:prstGeom prst="rect">
            <a:avLst/>
          </a:prstGeom>
        </p:spPr>
      </p:pic>
      <p:pic>
        <p:nvPicPr>
          <p:cNvPr id="5" name="Graphic 4">
            <a:extLst>
              <a:ext uri="{FF2B5EF4-FFF2-40B4-BE49-F238E27FC236}">
                <a16:creationId xmlns:a16="http://schemas.microsoft.com/office/drawing/2014/main" id="{BC3DCBC5-AA49-2A46-91C0-7AFED13CA1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200265" y="1436382"/>
            <a:ext cx="685800" cy="685800"/>
          </a:xfrm>
          <a:prstGeom prst="rect">
            <a:avLst/>
          </a:prstGeom>
        </p:spPr>
      </p:pic>
      <p:pic>
        <p:nvPicPr>
          <p:cNvPr id="6" name="Graphic 5">
            <a:extLst>
              <a:ext uri="{FF2B5EF4-FFF2-40B4-BE49-F238E27FC236}">
                <a16:creationId xmlns:a16="http://schemas.microsoft.com/office/drawing/2014/main" id="{E85DD595-FBE8-9D4C-82B5-6B1D204FD27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297401" y="2742824"/>
            <a:ext cx="685800" cy="685800"/>
          </a:xfrm>
          <a:prstGeom prst="rect">
            <a:avLst/>
          </a:prstGeom>
        </p:spPr>
      </p:pic>
      <p:pic>
        <p:nvPicPr>
          <p:cNvPr id="7" name="Graphic 6">
            <a:extLst>
              <a:ext uri="{FF2B5EF4-FFF2-40B4-BE49-F238E27FC236}">
                <a16:creationId xmlns:a16="http://schemas.microsoft.com/office/drawing/2014/main" id="{A096F793-7FEB-7B47-B4AF-44A8BE36E6D3}"/>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054563" y="2103278"/>
            <a:ext cx="685800" cy="685800"/>
          </a:xfrm>
          <a:prstGeom prst="rect">
            <a:avLst/>
          </a:prstGeom>
        </p:spPr>
      </p:pic>
      <p:pic>
        <p:nvPicPr>
          <p:cNvPr id="8" name="Graphic 7">
            <a:extLst>
              <a:ext uri="{FF2B5EF4-FFF2-40B4-BE49-F238E27FC236}">
                <a16:creationId xmlns:a16="http://schemas.microsoft.com/office/drawing/2014/main" id="{5D698514-0164-0442-A810-5BF455303E4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3297401" y="3393070"/>
            <a:ext cx="685800" cy="685800"/>
          </a:xfrm>
          <a:prstGeom prst="rect">
            <a:avLst/>
          </a:prstGeom>
        </p:spPr>
      </p:pic>
      <p:pic>
        <p:nvPicPr>
          <p:cNvPr id="9" name="Graphic 8">
            <a:extLst>
              <a:ext uri="{FF2B5EF4-FFF2-40B4-BE49-F238E27FC236}">
                <a16:creationId xmlns:a16="http://schemas.microsoft.com/office/drawing/2014/main" id="{9C829DC6-C029-7941-87E7-0ED4A5A509FF}"/>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7103129" y="2742824"/>
            <a:ext cx="685800" cy="685800"/>
          </a:xfrm>
          <a:prstGeom prst="rect">
            <a:avLst/>
          </a:prstGeom>
        </p:spPr>
      </p:pic>
      <p:pic>
        <p:nvPicPr>
          <p:cNvPr id="10" name="Graphic 9">
            <a:extLst>
              <a:ext uri="{FF2B5EF4-FFF2-40B4-BE49-F238E27FC236}">
                <a16:creationId xmlns:a16="http://schemas.microsoft.com/office/drawing/2014/main" id="{FBDC729D-9CCA-AE49-A3ED-8B838615FFBE}"/>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394537" y="2742824"/>
            <a:ext cx="685800" cy="685800"/>
          </a:xfrm>
          <a:prstGeom prst="rect">
            <a:avLst/>
          </a:prstGeom>
        </p:spPr>
      </p:pic>
      <p:pic>
        <p:nvPicPr>
          <p:cNvPr id="11" name="Graphic 10">
            <a:extLst>
              <a:ext uri="{FF2B5EF4-FFF2-40B4-BE49-F238E27FC236}">
                <a16:creationId xmlns:a16="http://schemas.microsoft.com/office/drawing/2014/main" id="{850C6B5E-AE9A-5947-BBF1-E6A666077B64}"/>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2345969" y="3393070"/>
            <a:ext cx="685800" cy="685800"/>
          </a:xfrm>
          <a:prstGeom prst="rect">
            <a:avLst/>
          </a:prstGeom>
        </p:spPr>
      </p:pic>
      <p:pic>
        <p:nvPicPr>
          <p:cNvPr id="12" name="Graphic 11">
            <a:extLst>
              <a:ext uri="{FF2B5EF4-FFF2-40B4-BE49-F238E27FC236}">
                <a16:creationId xmlns:a16="http://schemas.microsoft.com/office/drawing/2014/main" id="{3C03A39E-07EE-1744-939A-B7A47BF1EF68}"/>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2345969" y="2742824"/>
            <a:ext cx="685800" cy="685800"/>
          </a:xfrm>
          <a:prstGeom prst="rect">
            <a:avLst/>
          </a:prstGeom>
        </p:spPr>
      </p:pic>
      <p:pic>
        <p:nvPicPr>
          <p:cNvPr id="13" name="Graphic 12">
            <a:extLst>
              <a:ext uri="{FF2B5EF4-FFF2-40B4-BE49-F238E27FC236}">
                <a16:creationId xmlns:a16="http://schemas.microsoft.com/office/drawing/2014/main" id="{AEB69A3B-C8C4-2F42-856E-8A834FF992E7}"/>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2345969" y="2103278"/>
            <a:ext cx="685800" cy="685800"/>
          </a:xfrm>
          <a:prstGeom prst="rect">
            <a:avLst/>
          </a:prstGeom>
        </p:spPr>
      </p:pic>
      <p:pic>
        <p:nvPicPr>
          <p:cNvPr id="14" name="Graphic 13">
            <a:extLst>
              <a:ext uri="{FF2B5EF4-FFF2-40B4-BE49-F238E27FC236}">
                <a16:creationId xmlns:a16="http://schemas.microsoft.com/office/drawing/2014/main" id="{A304EC70-7FE4-6F4A-8894-446808B022E0}"/>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8054563" y="3393070"/>
            <a:ext cx="685800" cy="685800"/>
          </a:xfrm>
          <a:prstGeom prst="rect">
            <a:avLst/>
          </a:prstGeom>
        </p:spPr>
      </p:pic>
      <p:pic>
        <p:nvPicPr>
          <p:cNvPr id="15" name="Graphic 14">
            <a:extLst>
              <a:ext uri="{FF2B5EF4-FFF2-40B4-BE49-F238E27FC236}">
                <a16:creationId xmlns:a16="http://schemas.microsoft.com/office/drawing/2014/main" id="{689A36C2-E00C-F94B-B720-EA595DA0212C}"/>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4248833" y="3393070"/>
            <a:ext cx="685800" cy="685800"/>
          </a:xfrm>
          <a:prstGeom prst="rect">
            <a:avLst/>
          </a:prstGeom>
        </p:spPr>
      </p:pic>
      <p:pic>
        <p:nvPicPr>
          <p:cNvPr id="16" name="Graphic 15">
            <a:extLst>
              <a:ext uri="{FF2B5EF4-FFF2-40B4-BE49-F238E27FC236}">
                <a16:creationId xmlns:a16="http://schemas.microsoft.com/office/drawing/2014/main" id="{1BF81589-BFD3-CA48-B003-7137BCF025CD}"/>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7103129" y="2103278"/>
            <a:ext cx="685800" cy="685800"/>
          </a:xfrm>
          <a:prstGeom prst="rect">
            <a:avLst/>
          </a:prstGeom>
        </p:spPr>
      </p:pic>
      <p:pic>
        <p:nvPicPr>
          <p:cNvPr id="17" name="Graphic 16">
            <a:extLst>
              <a:ext uri="{FF2B5EF4-FFF2-40B4-BE49-F238E27FC236}">
                <a16:creationId xmlns:a16="http://schemas.microsoft.com/office/drawing/2014/main" id="{3DC3F1C7-7B21-BA4D-907E-FC9E8654792A}"/>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443105" y="3393070"/>
            <a:ext cx="685800" cy="685800"/>
          </a:xfrm>
          <a:prstGeom prst="rect">
            <a:avLst/>
          </a:prstGeom>
        </p:spPr>
      </p:pic>
      <p:pic>
        <p:nvPicPr>
          <p:cNvPr id="18" name="Graphic 17">
            <a:extLst>
              <a:ext uri="{FF2B5EF4-FFF2-40B4-BE49-F238E27FC236}">
                <a16:creationId xmlns:a16="http://schemas.microsoft.com/office/drawing/2014/main" id="{E7681FCE-5EA7-9A48-816C-16513D87780F}"/>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54563" y="1436382"/>
            <a:ext cx="685800" cy="685800"/>
          </a:xfrm>
          <a:prstGeom prst="rect">
            <a:avLst/>
          </a:prstGeom>
        </p:spPr>
      </p:pic>
      <p:pic>
        <p:nvPicPr>
          <p:cNvPr id="19" name="Graphic 18">
            <a:extLst>
              <a:ext uri="{FF2B5EF4-FFF2-40B4-BE49-F238E27FC236}">
                <a16:creationId xmlns:a16="http://schemas.microsoft.com/office/drawing/2014/main" id="{37568845-15A0-9D49-BEF9-0F052F70EEA5}"/>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4248833" y="2742824"/>
            <a:ext cx="685800" cy="685800"/>
          </a:xfrm>
          <a:prstGeom prst="rect">
            <a:avLst/>
          </a:prstGeom>
        </p:spPr>
      </p:pic>
      <p:pic>
        <p:nvPicPr>
          <p:cNvPr id="20" name="Graphic 19">
            <a:extLst>
              <a:ext uri="{FF2B5EF4-FFF2-40B4-BE49-F238E27FC236}">
                <a16:creationId xmlns:a16="http://schemas.microsoft.com/office/drawing/2014/main" id="{1436D286-29C2-E041-AE99-67F881620723}"/>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5200265" y="2103278"/>
            <a:ext cx="685800" cy="685800"/>
          </a:xfrm>
          <a:prstGeom prst="rect">
            <a:avLst/>
          </a:prstGeom>
        </p:spPr>
      </p:pic>
      <p:pic>
        <p:nvPicPr>
          <p:cNvPr id="21" name="Graphic 20">
            <a:extLst>
              <a:ext uri="{FF2B5EF4-FFF2-40B4-BE49-F238E27FC236}">
                <a16:creationId xmlns:a16="http://schemas.microsoft.com/office/drawing/2014/main" id="{E55C6D1F-EE64-BC4C-A52E-E64DF6314287}"/>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151697" y="2742824"/>
            <a:ext cx="685800" cy="685800"/>
          </a:xfrm>
          <a:prstGeom prst="rect">
            <a:avLst/>
          </a:prstGeom>
        </p:spPr>
      </p:pic>
      <p:pic>
        <p:nvPicPr>
          <p:cNvPr id="22" name="Graphic 21">
            <a:extLst>
              <a:ext uri="{FF2B5EF4-FFF2-40B4-BE49-F238E27FC236}">
                <a16:creationId xmlns:a16="http://schemas.microsoft.com/office/drawing/2014/main" id="{97A11E4C-C466-1145-AF6A-3BEE0D3DC291}"/>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7108412" y="4032188"/>
            <a:ext cx="685800" cy="685800"/>
          </a:xfrm>
          <a:prstGeom prst="rect">
            <a:avLst/>
          </a:prstGeom>
        </p:spPr>
      </p:pic>
      <p:pic>
        <p:nvPicPr>
          <p:cNvPr id="23" name="Graphic 22">
            <a:extLst>
              <a:ext uri="{FF2B5EF4-FFF2-40B4-BE49-F238E27FC236}">
                <a16:creationId xmlns:a16="http://schemas.microsoft.com/office/drawing/2014/main" id="{140BC80B-461C-0C4F-B16C-2307B53F00CC}"/>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7103129" y="3393070"/>
            <a:ext cx="685800" cy="685800"/>
          </a:xfrm>
          <a:prstGeom prst="rect">
            <a:avLst/>
          </a:prstGeom>
        </p:spPr>
      </p:pic>
      <p:pic>
        <p:nvPicPr>
          <p:cNvPr id="24" name="Graphic 23">
            <a:extLst>
              <a:ext uri="{FF2B5EF4-FFF2-40B4-BE49-F238E27FC236}">
                <a16:creationId xmlns:a16="http://schemas.microsoft.com/office/drawing/2014/main" id="{1D95837E-68E0-7044-9BD8-549E54B9E0EF}"/>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43105" y="2742824"/>
            <a:ext cx="685800" cy="685800"/>
          </a:xfrm>
          <a:prstGeom prst="rect">
            <a:avLst/>
          </a:prstGeom>
        </p:spPr>
      </p:pic>
      <p:pic>
        <p:nvPicPr>
          <p:cNvPr id="25" name="Graphic 24">
            <a:extLst>
              <a:ext uri="{FF2B5EF4-FFF2-40B4-BE49-F238E27FC236}">
                <a16:creationId xmlns:a16="http://schemas.microsoft.com/office/drawing/2014/main" id="{F79394C2-DE7F-3A4D-AF91-D1194B68B972}"/>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6151697" y="3393070"/>
            <a:ext cx="685800" cy="685800"/>
          </a:xfrm>
          <a:prstGeom prst="rect">
            <a:avLst/>
          </a:prstGeom>
        </p:spPr>
      </p:pic>
      <p:pic>
        <p:nvPicPr>
          <p:cNvPr id="26" name="Graphic 25">
            <a:extLst>
              <a:ext uri="{FF2B5EF4-FFF2-40B4-BE49-F238E27FC236}">
                <a16:creationId xmlns:a16="http://schemas.microsoft.com/office/drawing/2014/main" id="{20A5D90E-D4B8-DE40-A05F-295BB5A54BE3}"/>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3297401" y="2103278"/>
            <a:ext cx="685800" cy="685800"/>
          </a:xfrm>
          <a:prstGeom prst="rect">
            <a:avLst/>
          </a:prstGeom>
        </p:spPr>
      </p:pic>
      <p:pic>
        <p:nvPicPr>
          <p:cNvPr id="27" name="Graphic 26">
            <a:extLst>
              <a:ext uri="{FF2B5EF4-FFF2-40B4-BE49-F238E27FC236}">
                <a16:creationId xmlns:a16="http://schemas.microsoft.com/office/drawing/2014/main" id="{504A5DB6-D2C9-8A42-AF6E-EF037F79E221}"/>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4248833" y="1436382"/>
            <a:ext cx="685800" cy="685800"/>
          </a:xfrm>
          <a:prstGeom prst="rect">
            <a:avLst/>
          </a:prstGeom>
        </p:spPr>
      </p:pic>
      <p:pic>
        <p:nvPicPr>
          <p:cNvPr id="28" name="Graphic 27">
            <a:extLst>
              <a:ext uri="{FF2B5EF4-FFF2-40B4-BE49-F238E27FC236}">
                <a16:creationId xmlns:a16="http://schemas.microsoft.com/office/drawing/2014/main" id="{7B10FA78-FBD3-A847-82C1-A0714CB8EFEA}"/>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2345969" y="1436382"/>
            <a:ext cx="685800" cy="685800"/>
          </a:xfrm>
          <a:prstGeom prst="rect">
            <a:avLst/>
          </a:prstGeom>
        </p:spPr>
      </p:pic>
      <p:pic>
        <p:nvPicPr>
          <p:cNvPr id="29" name="Graphic 28">
            <a:extLst>
              <a:ext uri="{FF2B5EF4-FFF2-40B4-BE49-F238E27FC236}">
                <a16:creationId xmlns:a16="http://schemas.microsoft.com/office/drawing/2014/main" id="{2D427865-9B8D-AF4A-832E-5A225107C0EC}"/>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297401" y="1436382"/>
            <a:ext cx="685800" cy="685800"/>
          </a:xfrm>
          <a:prstGeom prst="rect">
            <a:avLst/>
          </a:prstGeom>
        </p:spPr>
      </p:pic>
      <p:pic>
        <p:nvPicPr>
          <p:cNvPr id="30" name="Graphic 29">
            <a:extLst>
              <a:ext uri="{FF2B5EF4-FFF2-40B4-BE49-F238E27FC236}">
                <a16:creationId xmlns:a16="http://schemas.microsoft.com/office/drawing/2014/main" id="{52032698-88B1-D34D-B2FF-28BF0CA188CF}"/>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1394537" y="1436382"/>
            <a:ext cx="685800" cy="685800"/>
          </a:xfrm>
          <a:prstGeom prst="rect">
            <a:avLst/>
          </a:prstGeom>
        </p:spPr>
      </p:pic>
      <p:pic>
        <p:nvPicPr>
          <p:cNvPr id="31" name="Graphic 30">
            <a:extLst>
              <a:ext uri="{FF2B5EF4-FFF2-40B4-BE49-F238E27FC236}">
                <a16:creationId xmlns:a16="http://schemas.microsoft.com/office/drawing/2014/main" id="{BCA3C526-832A-FE4F-98D6-35E3024F893A}"/>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394537" y="2103278"/>
            <a:ext cx="685800" cy="685800"/>
          </a:xfrm>
          <a:prstGeom prst="rect">
            <a:avLst/>
          </a:prstGeom>
        </p:spPr>
      </p:pic>
      <p:pic>
        <p:nvPicPr>
          <p:cNvPr id="32" name="Graphic 31">
            <a:extLst>
              <a:ext uri="{FF2B5EF4-FFF2-40B4-BE49-F238E27FC236}">
                <a16:creationId xmlns:a16="http://schemas.microsoft.com/office/drawing/2014/main" id="{903EC7B7-061E-8E4E-8368-92345ACFDCEC}"/>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5200265" y="3393070"/>
            <a:ext cx="685800" cy="685800"/>
          </a:xfrm>
          <a:prstGeom prst="rect">
            <a:avLst/>
          </a:prstGeom>
        </p:spPr>
      </p:pic>
      <p:pic>
        <p:nvPicPr>
          <p:cNvPr id="33" name="Graphic 32">
            <a:extLst>
              <a:ext uri="{FF2B5EF4-FFF2-40B4-BE49-F238E27FC236}">
                <a16:creationId xmlns:a16="http://schemas.microsoft.com/office/drawing/2014/main" id="{D48105CF-A8D4-0744-B672-3CFC5492BB15}"/>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395292" y="4032188"/>
            <a:ext cx="685800" cy="685800"/>
          </a:xfrm>
          <a:prstGeom prst="rect">
            <a:avLst/>
          </a:prstGeom>
        </p:spPr>
      </p:pic>
      <p:pic>
        <p:nvPicPr>
          <p:cNvPr id="34" name="Graphic 33">
            <a:extLst>
              <a:ext uri="{FF2B5EF4-FFF2-40B4-BE49-F238E27FC236}">
                <a16:creationId xmlns:a16="http://schemas.microsoft.com/office/drawing/2014/main" id="{7872131F-111E-D14E-A6C4-9404F93C68CF}"/>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204040" y="4032188"/>
            <a:ext cx="685800" cy="685800"/>
          </a:xfrm>
          <a:prstGeom prst="rect">
            <a:avLst/>
          </a:prstGeom>
        </p:spPr>
      </p:pic>
      <p:pic>
        <p:nvPicPr>
          <p:cNvPr id="35" name="Graphic 34">
            <a:extLst>
              <a:ext uri="{FF2B5EF4-FFF2-40B4-BE49-F238E27FC236}">
                <a16:creationId xmlns:a16="http://schemas.microsoft.com/office/drawing/2014/main" id="{CBF9A564-49A2-8D43-8EBA-BAFF61A50D37}"/>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4251853" y="4032188"/>
            <a:ext cx="685800" cy="685800"/>
          </a:xfrm>
          <a:prstGeom prst="rect">
            <a:avLst/>
          </a:prstGeom>
        </p:spPr>
      </p:pic>
      <p:pic>
        <p:nvPicPr>
          <p:cNvPr id="36" name="Graphic 35">
            <a:extLst>
              <a:ext uri="{FF2B5EF4-FFF2-40B4-BE49-F238E27FC236}">
                <a16:creationId xmlns:a16="http://schemas.microsoft.com/office/drawing/2014/main" id="{5E83C95C-8165-4542-BD6B-39C0102E7281}"/>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2347479" y="4032188"/>
            <a:ext cx="685800" cy="685800"/>
          </a:xfrm>
          <a:prstGeom prst="rect">
            <a:avLst/>
          </a:prstGeom>
        </p:spPr>
      </p:pic>
      <p:pic>
        <p:nvPicPr>
          <p:cNvPr id="37" name="Graphic 36">
            <a:extLst>
              <a:ext uri="{FF2B5EF4-FFF2-40B4-BE49-F238E27FC236}">
                <a16:creationId xmlns:a16="http://schemas.microsoft.com/office/drawing/2014/main" id="{4052E713-73B5-C34D-AA32-13A02ACE1678}"/>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1394537" y="3393070"/>
            <a:ext cx="685800" cy="685800"/>
          </a:xfrm>
          <a:prstGeom prst="rect">
            <a:avLst/>
          </a:prstGeom>
        </p:spPr>
      </p:pic>
      <p:pic>
        <p:nvPicPr>
          <p:cNvPr id="38" name="Graphic 37">
            <a:extLst>
              <a:ext uri="{FF2B5EF4-FFF2-40B4-BE49-F238E27FC236}">
                <a16:creationId xmlns:a16="http://schemas.microsoft.com/office/drawing/2014/main" id="{B6E41A6D-553C-C247-A1EE-AFD174F5E114}"/>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156227" y="4032188"/>
            <a:ext cx="685800" cy="685800"/>
          </a:xfrm>
          <a:prstGeom prst="rect">
            <a:avLst/>
          </a:prstGeom>
        </p:spPr>
      </p:pic>
      <p:pic>
        <p:nvPicPr>
          <p:cNvPr id="39" name="Graphic 38">
            <a:extLst>
              <a:ext uri="{FF2B5EF4-FFF2-40B4-BE49-F238E27FC236}">
                <a16:creationId xmlns:a16="http://schemas.microsoft.com/office/drawing/2014/main" id="{A816622B-E42A-B841-A6DF-DA5F4B2399A2}"/>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248833" y="2103278"/>
            <a:ext cx="685800" cy="685800"/>
          </a:xfrm>
          <a:prstGeom prst="rect">
            <a:avLst/>
          </a:prstGeom>
        </p:spPr>
      </p:pic>
      <p:pic>
        <p:nvPicPr>
          <p:cNvPr id="40" name="Graphic 39">
            <a:extLst>
              <a:ext uri="{FF2B5EF4-FFF2-40B4-BE49-F238E27FC236}">
                <a16:creationId xmlns:a16="http://schemas.microsoft.com/office/drawing/2014/main" id="{19B807B2-5503-3048-A07F-B9408B89271C}"/>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8054563" y="2742824"/>
            <a:ext cx="685800" cy="685800"/>
          </a:xfrm>
          <a:prstGeom prst="rect">
            <a:avLst/>
          </a:prstGeom>
        </p:spPr>
      </p:pic>
      <p:pic>
        <p:nvPicPr>
          <p:cNvPr id="41" name="Graphic 40">
            <a:extLst>
              <a:ext uri="{FF2B5EF4-FFF2-40B4-BE49-F238E27FC236}">
                <a16:creationId xmlns:a16="http://schemas.microsoft.com/office/drawing/2014/main" id="{1A860F4C-C5AB-E941-9E40-AC86ACA9DF55}"/>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6151697" y="2103278"/>
            <a:ext cx="685800" cy="685800"/>
          </a:xfrm>
          <a:prstGeom prst="rect">
            <a:avLst/>
          </a:prstGeom>
        </p:spPr>
      </p:pic>
      <p:pic>
        <p:nvPicPr>
          <p:cNvPr id="42" name="Graphic 41">
            <a:extLst>
              <a:ext uri="{FF2B5EF4-FFF2-40B4-BE49-F238E27FC236}">
                <a16:creationId xmlns:a16="http://schemas.microsoft.com/office/drawing/2014/main" id="{2547546A-E099-C84D-9827-77A432421161}"/>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5200265" y="2742824"/>
            <a:ext cx="685800" cy="685800"/>
          </a:xfrm>
          <a:prstGeom prst="rect">
            <a:avLst/>
          </a:prstGeom>
        </p:spPr>
      </p:pic>
      <p:pic>
        <p:nvPicPr>
          <p:cNvPr id="43" name="Graphic 42">
            <a:extLst>
              <a:ext uri="{FF2B5EF4-FFF2-40B4-BE49-F238E27FC236}">
                <a16:creationId xmlns:a16="http://schemas.microsoft.com/office/drawing/2014/main" id="{511A3921-B99A-224A-BF88-64E18ED0F1EF}"/>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299666" y="4032188"/>
            <a:ext cx="685800" cy="685800"/>
          </a:xfrm>
          <a:prstGeom prst="rect">
            <a:avLst/>
          </a:prstGeom>
        </p:spPr>
      </p:pic>
      <p:pic>
        <p:nvPicPr>
          <p:cNvPr id="44" name="Graphic 43">
            <a:extLst>
              <a:ext uri="{FF2B5EF4-FFF2-40B4-BE49-F238E27FC236}">
                <a16:creationId xmlns:a16="http://schemas.microsoft.com/office/drawing/2014/main" id="{899A153F-1A68-0E43-9E8F-5CD4554E251A}"/>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7103129" y="1436382"/>
            <a:ext cx="685800" cy="685800"/>
          </a:xfrm>
          <a:prstGeom prst="rect">
            <a:avLst/>
          </a:prstGeom>
        </p:spPr>
      </p:pic>
      <p:pic>
        <p:nvPicPr>
          <p:cNvPr id="45" name="Graphic 44">
            <a:extLst>
              <a:ext uri="{FF2B5EF4-FFF2-40B4-BE49-F238E27FC236}">
                <a16:creationId xmlns:a16="http://schemas.microsoft.com/office/drawing/2014/main" id="{F8D82EF6-F183-534A-87E7-2A100461F4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6151697" y="1436382"/>
            <a:ext cx="685800" cy="685800"/>
          </a:xfrm>
          <a:prstGeom prst="rect">
            <a:avLst/>
          </a:prstGeom>
        </p:spPr>
      </p:pic>
      <p:pic>
        <p:nvPicPr>
          <p:cNvPr id="46" name="Graphic 45">
            <a:extLst>
              <a:ext uri="{FF2B5EF4-FFF2-40B4-BE49-F238E27FC236}">
                <a16:creationId xmlns:a16="http://schemas.microsoft.com/office/drawing/2014/main" id="{5476738F-3B9B-8647-9D7C-B21C930C5F0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443105" y="4032188"/>
            <a:ext cx="685800" cy="685800"/>
          </a:xfrm>
          <a:prstGeom prst="rect">
            <a:avLst/>
          </a:prstGeom>
        </p:spPr>
      </p:pic>
      <p:pic>
        <p:nvPicPr>
          <p:cNvPr id="47" name="Graphic 46">
            <a:extLst>
              <a:ext uri="{FF2B5EF4-FFF2-40B4-BE49-F238E27FC236}">
                <a16:creationId xmlns:a16="http://schemas.microsoft.com/office/drawing/2014/main" id="{3ED2ED2C-2104-DC44-9AE9-901B886C511D}"/>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443105" y="1436382"/>
            <a:ext cx="685800" cy="685800"/>
          </a:xfrm>
          <a:prstGeom prst="rect">
            <a:avLst/>
          </a:prstGeom>
        </p:spPr>
      </p:pic>
      <p:pic>
        <p:nvPicPr>
          <p:cNvPr id="48" name="Graphic 47">
            <a:extLst>
              <a:ext uri="{FF2B5EF4-FFF2-40B4-BE49-F238E27FC236}">
                <a16:creationId xmlns:a16="http://schemas.microsoft.com/office/drawing/2014/main" id="{ECECFA19-7E12-FF46-AB93-3A1DF2B398FA}"/>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8014516" y="4016337"/>
            <a:ext cx="685800" cy="685800"/>
          </a:xfrm>
          <a:prstGeom prst="rect">
            <a:avLst/>
          </a:prstGeom>
        </p:spPr>
      </p:pic>
      <p:sp>
        <p:nvSpPr>
          <p:cNvPr id="49" name="Rectangle 48">
            <a:extLst>
              <a:ext uri="{FF2B5EF4-FFF2-40B4-BE49-F238E27FC236}">
                <a16:creationId xmlns:a16="http://schemas.microsoft.com/office/drawing/2014/main" id="{24B966A3-A2EC-7046-9BAA-62E3D032C1F8}"/>
              </a:ext>
            </a:extLst>
          </p:cNvPr>
          <p:cNvSpPr/>
          <p:nvPr userDrawn="1"/>
        </p:nvSpPr>
        <p:spPr>
          <a:xfrm>
            <a:off x="5169039" y="273844"/>
            <a:ext cx="3974961" cy="994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marL="171450" indent="-163513" algn="l">
              <a:spcAft>
                <a:spcPts val="300"/>
              </a:spcAft>
              <a:buFont typeface="+mj-lt"/>
              <a:buAutoNum type="arabicPeriod"/>
              <a:tabLst/>
            </a:pPr>
            <a:r>
              <a:rPr lang="en-US" sz="1100" b="0" i="0" kern="1200" dirty="0">
                <a:solidFill>
                  <a:schemeClr val="lt1"/>
                </a:solidFill>
                <a:effectLst/>
                <a:latin typeface="Arial Narrow" panose="020B0604020202020204" pitchFamily="34" charset="0"/>
                <a:ea typeface="+mn-ea"/>
                <a:cs typeface="Arial Narrow" panose="020B0604020202020204" pitchFamily="34" charset="0"/>
              </a:rPr>
              <a:t>Select View &gt; </a:t>
            </a:r>
            <a:r>
              <a:rPr lang="en-US" sz="1100" b="1" i="0" kern="1200" dirty="0">
                <a:solidFill>
                  <a:schemeClr val="lt1"/>
                </a:solidFill>
                <a:effectLst/>
                <a:latin typeface="Arial Narrow" panose="020B0604020202020204" pitchFamily="34" charset="0"/>
                <a:ea typeface="+mn-ea"/>
                <a:cs typeface="Arial Narrow" panose="020B0604020202020204" pitchFamily="34" charset="0"/>
              </a:rPr>
              <a:t>Slide Master</a:t>
            </a:r>
            <a:r>
              <a:rPr lang="en-US" sz="1100" b="0" i="0" kern="1200" dirty="0">
                <a:solidFill>
                  <a:schemeClr val="lt1"/>
                </a:solidFill>
                <a:effectLst/>
                <a:latin typeface="Arial Narrow" panose="020B0604020202020204" pitchFamily="34" charset="0"/>
                <a:ea typeface="+mn-ea"/>
                <a:cs typeface="Arial Narrow" panose="020B0604020202020204" pitchFamily="34" charset="0"/>
              </a:rPr>
              <a:t>. </a:t>
            </a:r>
          </a:p>
          <a:p>
            <a:pPr marL="171450" indent="-163513" algn="l">
              <a:spcAft>
                <a:spcPts val="300"/>
              </a:spcAft>
              <a:buFont typeface="+mj-lt"/>
              <a:buAutoNum type="arabicPeriod"/>
              <a:tabLst/>
            </a:pPr>
            <a:r>
              <a:rPr lang="en-US" sz="1100" b="0" i="0" kern="1200" dirty="0">
                <a:solidFill>
                  <a:schemeClr val="lt1"/>
                </a:solidFill>
                <a:effectLst/>
                <a:latin typeface="Arial Narrow" panose="020B0604020202020204" pitchFamily="34" charset="0"/>
                <a:ea typeface="+mn-ea"/>
                <a:cs typeface="Arial Narrow" panose="020B0604020202020204" pitchFamily="34" charset="0"/>
              </a:rPr>
              <a:t>Find the icon slide and </a:t>
            </a:r>
            <a:r>
              <a:rPr lang="en-US" sz="1100" b="1" i="0" kern="1200" dirty="0">
                <a:solidFill>
                  <a:schemeClr val="lt1"/>
                </a:solidFill>
                <a:effectLst/>
                <a:latin typeface="Arial Narrow" panose="020B0604020202020204" pitchFamily="34" charset="0"/>
                <a:ea typeface="+mn-ea"/>
                <a:cs typeface="Arial Narrow" panose="020B0604020202020204" pitchFamily="34" charset="0"/>
              </a:rPr>
              <a:t>copy</a:t>
            </a:r>
            <a:r>
              <a:rPr lang="en-US" sz="1100" b="0" i="0" kern="1200" dirty="0">
                <a:solidFill>
                  <a:schemeClr val="lt1"/>
                </a:solidFill>
                <a:effectLst/>
                <a:latin typeface="Arial Narrow" panose="020B0604020202020204" pitchFamily="34" charset="0"/>
                <a:ea typeface="+mn-ea"/>
                <a:cs typeface="Arial Narrow" panose="020B0604020202020204" pitchFamily="34" charset="0"/>
              </a:rPr>
              <a:t> the icons you want. </a:t>
            </a:r>
          </a:p>
          <a:p>
            <a:pPr marL="171450" indent="-163513" algn="l">
              <a:spcAft>
                <a:spcPts val="300"/>
              </a:spcAft>
              <a:buFont typeface="+mj-lt"/>
              <a:buAutoNum type="arabicPeriod"/>
              <a:tabLst/>
            </a:pPr>
            <a:r>
              <a:rPr lang="en-US" sz="1100" b="0" i="0" kern="1200" dirty="0">
                <a:solidFill>
                  <a:schemeClr val="lt1"/>
                </a:solidFill>
                <a:effectLst/>
                <a:latin typeface="Arial Narrow" panose="020B0604020202020204" pitchFamily="34" charset="0"/>
                <a:ea typeface="+mn-ea"/>
                <a:cs typeface="Arial Narrow" panose="020B0604020202020204" pitchFamily="34" charset="0"/>
              </a:rPr>
              <a:t>Select </a:t>
            </a:r>
            <a:r>
              <a:rPr lang="en-US" sz="1100" b="1" i="0" kern="1200" dirty="0">
                <a:solidFill>
                  <a:schemeClr val="lt1"/>
                </a:solidFill>
                <a:effectLst/>
                <a:latin typeface="Arial Narrow" panose="020B0604020202020204" pitchFamily="34" charset="0"/>
                <a:ea typeface="+mn-ea"/>
                <a:cs typeface="Arial Narrow" panose="020B0604020202020204" pitchFamily="34" charset="0"/>
              </a:rPr>
              <a:t>Close Master</a:t>
            </a:r>
            <a:r>
              <a:rPr lang="en-US" sz="1100" b="0" i="0" kern="1200" dirty="0">
                <a:solidFill>
                  <a:schemeClr val="lt1"/>
                </a:solidFill>
                <a:effectLst/>
                <a:latin typeface="Arial Narrow" panose="020B0604020202020204" pitchFamily="34" charset="0"/>
                <a:ea typeface="+mn-ea"/>
                <a:cs typeface="Arial Narrow" panose="020B0604020202020204" pitchFamily="34" charset="0"/>
              </a:rPr>
              <a:t> from the Slide Master tab. </a:t>
            </a:r>
          </a:p>
          <a:p>
            <a:pPr marL="171450" indent="-163513" algn="l">
              <a:spcAft>
                <a:spcPts val="300"/>
              </a:spcAft>
              <a:buFont typeface="+mj-lt"/>
              <a:buAutoNum type="arabicPeriod"/>
              <a:tabLst/>
            </a:pPr>
            <a:r>
              <a:rPr lang="en-US" sz="1100" b="1" i="0" kern="1200" dirty="0">
                <a:solidFill>
                  <a:schemeClr val="lt1"/>
                </a:solidFill>
                <a:effectLst/>
                <a:latin typeface="Arial Narrow" panose="020B0604020202020204" pitchFamily="34" charset="0"/>
                <a:ea typeface="+mn-ea"/>
                <a:cs typeface="Arial Narrow" panose="020B0604020202020204" pitchFamily="34" charset="0"/>
              </a:rPr>
              <a:t>Paste</a:t>
            </a:r>
            <a:r>
              <a:rPr lang="en-US" sz="1100" b="0" i="0" kern="1200" dirty="0">
                <a:solidFill>
                  <a:schemeClr val="lt1"/>
                </a:solidFill>
                <a:effectLst/>
                <a:latin typeface="Arial Narrow" panose="020B0604020202020204" pitchFamily="34" charset="0"/>
                <a:ea typeface="+mn-ea"/>
                <a:cs typeface="Arial Narrow" panose="020B0604020202020204" pitchFamily="34" charset="0"/>
              </a:rPr>
              <a:t> icons into your presentation and edit color as needed.</a:t>
            </a:r>
            <a:endParaRPr lang="en-US" sz="1100" b="0" i="0" dirty="0">
              <a:latin typeface="Arial Narrow" panose="020B0604020202020204" pitchFamily="34" charset="0"/>
              <a:cs typeface="Arial Narrow" panose="020B0604020202020204" pitchFamily="34" charset="0"/>
            </a:endParaRPr>
          </a:p>
        </p:txBody>
      </p:sp>
      <p:sp>
        <p:nvSpPr>
          <p:cNvPr id="50" name="Pentagon 49">
            <a:extLst>
              <a:ext uri="{FF2B5EF4-FFF2-40B4-BE49-F238E27FC236}">
                <a16:creationId xmlns:a16="http://schemas.microsoft.com/office/drawing/2014/main" id="{73ACDA04-2F90-B948-ACD6-4A35E6CD357F}"/>
              </a:ext>
            </a:extLst>
          </p:cNvPr>
          <p:cNvSpPr/>
          <p:nvPr userDrawn="1"/>
        </p:nvSpPr>
        <p:spPr>
          <a:xfrm>
            <a:off x="4058999" y="273844"/>
            <a:ext cx="1408670" cy="994172"/>
          </a:xfrm>
          <a:prstGeom prst="homePlate">
            <a:avLst>
              <a:gd name="adj" fmla="val 17688"/>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lgn="l">
              <a:spcAft>
                <a:spcPts val="600"/>
              </a:spcAft>
            </a:pPr>
            <a:r>
              <a:rPr lang="en-US" sz="1100" b="1" i="0" kern="1200" dirty="0">
                <a:solidFill>
                  <a:schemeClr val="lt1"/>
                </a:solidFill>
                <a:effectLst/>
                <a:latin typeface="Century Gothic" panose="020B0502020202020204" pitchFamily="34" charset="0"/>
                <a:ea typeface="+mn-ea"/>
                <a:cs typeface="Arial Narrow" panose="020B0604020202020204" pitchFamily="34" charset="0"/>
              </a:rPr>
              <a:t>These icons </a:t>
            </a:r>
            <a:br>
              <a:rPr lang="en-US" sz="1100" b="1" i="0" kern="1200" dirty="0">
                <a:solidFill>
                  <a:schemeClr val="lt1"/>
                </a:solidFill>
                <a:effectLst/>
                <a:latin typeface="Century Gothic" panose="020B0502020202020204" pitchFamily="34" charset="0"/>
                <a:ea typeface="+mn-ea"/>
                <a:cs typeface="Arial Narrow" panose="020B0604020202020204" pitchFamily="34" charset="0"/>
              </a:rPr>
            </a:br>
            <a:r>
              <a:rPr lang="en-US" sz="1100" b="1" i="0" kern="1200" dirty="0">
                <a:solidFill>
                  <a:schemeClr val="lt1"/>
                </a:solidFill>
                <a:effectLst/>
                <a:latin typeface="Century Gothic" panose="020B0502020202020204" pitchFamily="34" charset="0"/>
                <a:ea typeface="+mn-ea"/>
                <a:cs typeface="Arial Narrow" panose="020B0604020202020204" pitchFamily="34" charset="0"/>
              </a:rPr>
              <a:t>are on a Slide Master but can be pulled and edited</a:t>
            </a:r>
          </a:p>
        </p:txBody>
      </p:sp>
    </p:spTree>
    <p:extLst>
      <p:ext uri="{BB962C8B-B14F-4D97-AF65-F5344CB8AC3E}">
        <p14:creationId xmlns:p14="http://schemas.microsoft.com/office/powerpoint/2010/main" val="205240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55CF-2D93-454F-8677-72BA14BCB05D}"/>
              </a:ext>
            </a:extLst>
          </p:cNvPr>
          <p:cNvSpPr>
            <a:spLocks noGrp="1"/>
          </p:cNvSpPr>
          <p:nvPr>
            <p:ph type="title" hasCustomPrompt="1"/>
          </p:nvPr>
        </p:nvSpPr>
        <p:spPr/>
        <p:txBody>
          <a:bodyPr/>
          <a:lstStyle>
            <a:lvl1pPr>
              <a:defRPr>
                <a:solidFill>
                  <a:schemeClr val="bg2"/>
                </a:solidFill>
              </a:defRPr>
            </a:lvl1pPr>
          </a:lstStyle>
          <a:p>
            <a:r>
              <a:rPr lang="en-US" dirty="0"/>
              <a:t>Text Heavy Content</a:t>
            </a:r>
          </a:p>
        </p:txBody>
      </p:sp>
      <p:sp>
        <p:nvSpPr>
          <p:cNvPr id="3" name="Content Placeholder 2">
            <a:extLst>
              <a:ext uri="{FF2B5EF4-FFF2-40B4-BE49-F238E27FC236}">
                <a16:creationId xmlns:a16="http://schemas.microsoft.com/office/drawing/2014/main" id="{7D200134-8DF6-144A-BB2E-D18C576267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CB9B62-27D5-7D40-A0BE-06EAC9AB8825}"/>
              </a:ext>
            </a:extLst>
          </p:cNvPr>
          <p:cNvSpPr>
            <a:spLocks noGrp="1"/>
          </p:cNvSpPr>
          <p:nvPr>
            <p:ph type="sldNum" sz="quarter" idx="12"/>
          </p:nvPr>
        </p:nvSpPr>
        <p:spPr/>
        <p:txBody>
          <a:bodyPr/>
          <a:lstStyle/>
          <a:p>
            <a:fld id="{B64D7616-D4C7-8449-8DC3-7074838A45BD}" type="slidenum">
              <a:rPr lang="en-US" smtClean="0"/>
              <a:t>‹#›</a:t>
            </a:fld>
            <a:endParaRPr lang="en-US"/>
          </a:p>
        </p:txBody>
      </p:sp>
    </p:spTree>
    <p:extLst>
      <p:ext uri="{BB962C8B-B14F-4D97-AF65-F5344CB8AC3E}">
        <p14:creationId xmlns:p14="http://schemas.microsoft.com/office/powerpoint/2010/main" val="370275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55CF-2D93-454F-8677-72BA14BCB05D}"/>
              </a:ext>
            </a:extLst>
          </p:cNvPr>
          <p:cNvSpPr>
            <a:spLocks noGrp="1"/>
          </p:cNvSpPr>
          <p:nvPr>
            <p:ph type="title" hasCustomPrompt="1"/>
          </p:nvPr>
        </p:nvSpPr>
        <p:spPr/>
        <p:txBody>
          <a:bodyPr/>
          <a:lstStyle/>
          <a:p>
            <a:r>
              <a:rPr lang="en-US" dirty="0"/>
              <a:t>Text Heavy Content + Logo + Tracker</a:t>
            </a:r>
          </a:p>
        </p:txBody>
      </p:sp>
      <p:sp>
        <p:nvSpPr>
          <p:cNvPr id="3" name="Content Placeholder 2">
            <a:extLst>
              <a:ext uri="{FF2B5EF4-FFF2-40B4-BE49-F238E27FC236}">
                <a16:creationId xmlns:a16="http://schemas.microsoft.com/office/drawing/2014/main" id="{7D200134-8DF6-144A-BB2E-D18C576267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CB9B62-27D5-7D40-A0BE-06EAC9AB8825}"/>
              </a:ext>
            </a:extLst>
          </p:cNvPr>
          <p:cNvSpPr>
            <a:spLocks noGrp="1"/>
          </p:cNvSpPr>
          <p:nvPr>
            <p:ph type="sldNum" sz="quarter" idx="12"/>
          </p:nvPr>
        </p:nvSpPr>
        <p:spPr/>
        <p:txBody>
          <a:bodyPr/>
          <a:lstStyle/>
          <a:p>
            <a:fld id="{B64D7616-D4C7-8449-8DC3-7074838A45BD}" type="slidenum">
              <a:rPr lang="en-US" smtClean="0"/>
              <a:t>‹#›</a:t>
            </a:fld>
            <a:endParaRPr lang="en-US"/>
          </a:p>
        </p:txBody>
      </p:sp>
      <p:pic>
        <p:nvPicPr>
          <p:cNvPr id="7" name="Picture 6" descr="A close up of a sign&#10;&#10;Description automatically generated">
            <a:extLst>
              <a:ext uri="{FF2B5EF4-FFF2-40B4-BE49-F238E27FC236}">
                <a16:creationId xmlns:a16="http://schemas.microsoft.com/office/drawing/2014/main" id="{B9C08644-69F9-9A48-9B8E-E127CDE6C1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97306" y="4553152"/>
            <a:ext cx="1795675" cy="604232"/>
          </a:xfrm>
          <a:prstGeom prst="rect">
            <a:avLst/>
          </a:prstGeom>
        </p:spPr>
      </p:pic>
      <p:sp>
        <p:nvSpPr>
          <p:cNvPr id="9" name="Vertical Content Placeholder 7">
            <a:extLst>
              <a:ext uri="{FF2B5EF4-FFF2-40B4-BE49-F238E27FC236}">
                <a16:creationId xmlns:a16="http://schemas.microsoft.com/office/drawing/2014/main" id="{01FC7B14-BB46-6D45-B8B7-6147CAA8FF01}"/>
              </a:ext>
            </a:extLst>
          </p:cNvPr>
          <p:cNvSpPr>
            <a:spLocks noGrp="1"/>
          </p:cNvSpPr>
          <p:nvPr>
            <p:ph orient="vert" sz="quarter" idx="13" hasCustomPrompt="1"/>
          </p:nvPr>
        </p:nvSpPr>
        <p:spPr>
          <a:xfrm>
            <a:off x="8769774" y="2"/>
            <a:ext cx="274320" cy="2374899"/>
          </a:xfrm>
          <a:prstGeom prst="round2SameRect">
            <a:avLst>
              <a:gd name="adj1" fmla="val 0"/>
              <a:gd name="adj2" fmla="val 50000"/>
            </a:avLst>
          </a:prstGeom>
          <a:solidFill>
            <a:schemeClr val="accent1"/>
          </a:solidFill>
        </p:spPr>
        <p:txBody>
          <a:bodyPr vert="eaVert" lIns="0" tIns="182880" rIns="0" bIns="91440" anchor="ctr">
            <a:normAutofit/>
          </a:bodyPr>
          <a:lstStyle>
            <a:lvl1pPr marL="0" indent="0" algn="l">
              <a:buNone/>
              <a:defRPr sz="1500" b="1" i="0">
                <a:solidFill>
                  <a:schemeClr val="bg1"/>
                </a:solidFill>
                <a:latin typeface="Century Gothic" panose="020B0502020202020204" pitchFamily="34" charset="0"/>
              </a:defRPr>
            </a:lvl1pPr>
          </a:lstStyle>
          <a:p>
            <a:pPr lvl="0"/>
            <a:r>
              <a:rPr lang="en-US" dirty="0"/>
              <a:t>00  |  Section Tracker</a:t>
            </a:r>
          </a:p>
        </p:txBody>
      </p:sp>
    </p:spTree>
    <p:extLst>
      <p:ext uri="{BB962C8B-B14F-4D97-AF65-F5344CB8AC3E}">
        <p14:creationId xmlns:p14="http://schemas.microsoft.com/office/powerpoint/2010/main" val="127732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4FB74AE-E7BE-894F-B32E-4165D8A9C769}"/>
              </a:ext>
            </a:extLst>
          </p:cNvPr>
          <p:cNvSpPr>
            <a:spLocks noGrp="1"/>
          </p:cNvSpPr>
          <p:nvPr>
            <p:ph type="pic" sz="quarter" idx="13"/>
          </p:nvPr>
        </p:nvSpPr>
        <p:spPr>
          <a:xfrm>
            <a:off x="0" y="0"/>
            <a:ext cx="9144000" cy="5143500"/>
          </a:xfrm>
          <a:pattFill prst="pct10">
            <a:fgClr>
              <a:schemeClr val="bg1">
                <a:lumMod val="85000"/>
              </a:schemeClr>
            </a:fgClr>
            <a:bgClr>
              <a:schemeClr val="tx1">
                <a:lumMod val="50000"/>
                <a:lumOff val="50000"/>
              </a:schemeClr>
            </a:bgClr>
          </a:patt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88F355CF-2D93-454F-8677-72BA14BCB05D}"/>
              </a:ext>
            </a:extLst>
          </p:cNvPr>
          <p:cNvSpPr>
            <a:spLocks noGrp="1"/>
          </p:cNvSpPr>
          <p:nvPr>
            <p:ph type="title" hasCustomPrompt="1"/>
          </p:nvPr>
        </p:nvSpPr>
        <p:spPr>
          <a:xfrm>
            <a:off x="614544" y="693256"/>
            <a:ext cx="7914917" cy="3756992"/>
          </a:xfrm>
        </p:spPr>
        <p:txBody>
          <a:bodyPr/>
          <a:lstStyle>
            <a:lvl1pPr>
              <a:defRPr>
                <a:solidFill>
                  <a:schemeClr val="bg1"/>
                </a:solidFill>
              </a:defRPr>
            </a:lvl1pPr>
          </a:lstStyle>
          <a:p>
            <a:r>
              <a:rPr lang="en-US" dirty="0"/>
              <a:t>Full Bleed Photo Slide</a:t>
            </a:r>
          </a:p>
        </p:txBody>
      </p:sp>
      <p:sp>
        <p:nvSpPr>
          <p:cNvPr id="6" name="Slide Number Placeholder 5">
            <a:extLst>
              <a:ext uri="{FF2B5EF4-FFF2-40B4-BE49-F238E27FC236}">
                <a16:creationId xmlns:a16="http://schemas.microsoft.com/office/drawing/2014/main" id="{FCCB9B62-27D5-7D40-A0BE-06EAC9AB8825}"/>
              </a:ext>
            </a:extLst>
          </p:cNvPr>
          <p:cNvSpPr>
            <a:spLocks noGrp="1"/>
          </p:cNvSpPr>
          <p:nvPr>
            <p:ph type="sldNum" sz="quarter" idx="12"/>
          </p:nvPr>
        </p:nvSpPr>
        <p:spPr/>
        <p:txBody>
          <a:bodyPr/>
          <a:lstStyle/>
          <a:p>
            <a:fld id="{B64D7616-D4C7-8449-8DC3-7074838A45BD}" type="slidenum">
              <a:rPr lang="en-US" smtClean="0"/>
              <a:t>‹#›</a:t>
            </a:fld>
            <a:endParaRPr lang="en-US"/>
          </a:p>
        </p:txBody>
      </p:sp>
    </p:spTree>
    <p:extLst>
      <p:ext uri="{BB962C8B-B14F-4D97-AF65-F5344CB8AC3E}">
        <p14:creationId xmlns:p14="http://schemas.microsoft.com/office/powerpoint/2010/main" val="53372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Title Slide">
    <p:bg>
      <p:bgPr>
        <a:gradFill>
          <a:gsLst>
            <a:gs pos="0">
              <a:schemeClr val="bg2"/>
            </a:gs>
            <a:gs pos="100000">
              <a:schemeClr val="accent2"/>
            </a:gs>
          </a:gsLst>
          <a:lin ang="17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ED58DE-866E-7D4F-93FA-8C07E1F235C7}"/>
              </a:ext>
            </a:extLst>
          </p:cNvPr>
          <p:cNvPicPr>
            <a:picLocks noChangeAspect="1"/>
          </p:cNvPicPr>
          <p:nvPr userDrawn="1"/>
        </p:nvPicPr>
        <p:blipFill>
          <a:blip r:embed="rId2" cstate="screen">
            <a:alphaModFix amt="3000"/>
            <a:extLst>
              <a:ext uri="{28A0092B-C50C-407E-A947-70E740481C1C}">
                <a14:useLocalDpi xmlns:a14="http://schemas.microsoft.com/office/drawing/2010/main"/>
              </a:ext>
            </a:extLst>
          </a:blip>
          <a:srcRect/>
          <a:stretch/>
        </p:blipFill>
        <p:spPr>
          <a:xfrm>
            <a:off x="3175" y="0"/>
            <a:ext cx="9140825" cy="5144393"/>
          </a:xfrm>
          <a:prstGeom prst="rect">
            <a:avLst/>
          </a:prstGeom>
        </p:spPr>
      </p:pic>
      <p:sp>
        <p:nvSpPr>
          <p:cNvPr id="2" name="Title 1"/>
          <p:cNvSpPr>
            <a:spLocks noGrp="1"/>
          </p:cNvSpPr>
          <p:nvPr>
            <p:ph type="ctrTitle"/>
          </p:nvPr>
        </p:nvSpPr>
        <p:spPr>
          <a:xfrm>
            <a:off x="1143000" y="841772"/>
            <a:ext cx="6858000" cy="1652881"/>
          </a:xfrm>
        </p:spPr>
        <p:txBody>
          <a:bodyPr anchor="b"/>
          <a:lstStyle>
            <a:lvl1pPr algn="ctr">
              <a:defRPr sz="45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56792" y="2701528"/>
            <a:ext cx="4830417" cy="439237"/>
          </a:xfrm>
          <a:prstGeom prst="roundRect">
            <a:avLst>
              <a:gd name="adj" fmla="val 50000"/>
            </a:avLst>
          </a:prstGeom>
          <a:solidFill>
            <a:schemeClr val="tx1"/>
          </a:solidFill>
        </p:spPr>
        <p:txBody>
          <a:bodyPr lIns="0" tIns="0" rIns="0" bIns="0" anchor="ctr">
            <a:normAutofit/>
          </a:bodyPr>
          <a:lstStyle>
            <a:lvl1pPr marL="0" indent="0" algn="ctr">
              <a:buNone/>
              <a:defRPr sz="2000" b="1" i="0">
                <a:solidFill>
                  <a:schemeClr val="bg1"/>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DD914B2D-3BBC-254F-B1BB-00C5F5C3527B}"/>
              </a:ext>
            </a:extLst>
          </p:cNvPr>
          <p:cNvSpPr>
            <a:spLocks noGrp="1"/>
          </p:cNvSpPr>
          <p:nvPr>
            <p:ph type="body" sz="quarter" idx="13" hasCustomPrompt="1"/>
          </p:nvPr>
        </p:nvSpPr>
        <p:spPr>
          <a:xfrm>
            <a:off x="2052638" y="3347640"/>
            <a:ext cx="5038725" cy="300021"/>
          </a:xfrm>
        </p:spPr>
        <p:txBody>
          <a:bodyPr>
            <a:normAutofit/>
          </a:bodyPr>
          <a:lstStyle>
            <a:lvl1pPr marL="0" indent="0" algn="ctr">
              <a:buNone/>
              <a:defRPr sz="16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a:t>Presenter Name  |  Title</a:t>
            </a:r>
          </a:p>
        </p:txBody>
      </p:sp>
      <p:pic>
        <p:nvPicPr>
          <p:cNvPr id="10" name="Picture 9" descr="A close up of a logo&#10;&#10;Description automatically generated">
            <a:extLst>
              <a:ext uri="{FF2B5EF4-FFF2-40B4-BE49-F238E27FC236}">
                <a16:creationId xmlns:a16="http://schemas.microsoft.com/office/drawing/2014/main" id="{6328DB21-21CD-DB4B-A15D-F35F48905E3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34116" y="3647661"/>
            <a:ext cx="3675769" cy="1236870"/>
          </a:xfrm>
          <a:prstGeom prst="rect">
            <a:avLst/>
          </a:prstGeom>
        </p:spPr>
      </p:pic>
    </p:spTree>
    <p:extLst>
      <p:ext uri="{BB962C8B-B14F-4D97-AF65-F5344CB8AC3E}">
        <p14:creationId xmlns:p14="http://schemas.microsoft.com/office/powerpoint/2010/main" val="492624255"/>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6C03-4A09-D343-B5B2-F5ED271A9EB8}"/>
              </a:ext>
            </a:extLst>
          </p:cNvPr>
          <p:cNvSpPr>
            <a:spLocks noGrp="1"/>
          </p:cNvSpPr>
          <p:nvPr>
            <p:ph type="title"/>
          </p:nvPr>
        </p:nvSpPr>
        <p:spPr>
          <a:xfrm>
            <a:off x="263049" y="1869511"/>
            <a:ext cx="2562353" cy="2750537"/>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886D8B4-11E8-464C-9F9E-99D565EA24C4}"/>
              </a:ext>
            </a:extLst>
          </p:cNvPr>
          <p:cNvSpPr>
            <a:spLocks noGrp="1"/>
          </p:cNvSpPr>
          <p:nvPr>
            <p:ph sz="half" idx="1"/>
          </p:nvPr>
        </p:nvSpPr>
        <p:spPr>
          <a:xfrm>
            <a:off x="3016423" y="273844"/>
            <a:ext cx="1861682" cy="4279310"/>
          </a:xfrm>
          <a:solidFill>
            <a:schemeClr val="bg1">
              <a:lumMod val="95000"/>
            </a:schemeClr>
          </a:solidFill>
        </p:spPr>
        <p:txBody>
          <a:bodyPr lIns="365760" tIns="365760" rIns="365760">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FB5DF5-F786-744F-A198-6EF217E922F9}"/>
              </a:ext>
            </a:extLst>
          </p:cNvPr>
          <p:cNvSpPr>
            <a:spLocks noGrp="1"/>
          </p:cNvSpPr>
          <p:nvPr>
            <p:ph sz="half" idx="2"/>
          </p:nvPr>
        </p:nvSpPr>
        <p:spPr>
          <a:xfrm>
            <a:off x="5022154" y="273844"/>
            <a:ext cx="1861682" cy="4279310"/>
          </a:xfrm>
          <a:solidFill>
            <a:schemeClr val="bg1">
              <a:lumMod val="95000"/>
            </a:schemeClr>
          </a:solidFill>
        </p:spPr>
        <p:txBody>
          <a:bodyPr lIns="365760" tIns="365760" rIns="365760">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4A44267-990A-A84C-B7A8-461E6F4603CC}"/>
              </a:ext>
            </a:extLst>
          </p:cNvPr>
          <p:cNvSpPr>
            <a:spLocks noGrp="1"/>
          </p:cNvSpPr>
          <p:nvPr>
            <p:ph type="sldNum" sz="quarter" idx="12"/>
          </p:nvPr>
        </p:nvSpPr>
        <p:spPr/>
        <p:txBody>
          <a:bodyPr/>
          <a:lstStyle/>
          <a:p>
            <a:fld id="{B64D7616-D4C7-8449-8DC3-7074838A45BD}" type="slidenum">
              <a:rPr lang="en-US" smtClean="0"/>
              <a:t>‹#›</a:t>
            </a:fld>
            <a:endParaRPr lang="en-US"/>
          </a:p>
        </p:txBody>
      </p:sp>
      <p:sp>
        <p:nvSpPr>
          <p:cNvPr id="6" name="Content Placeholder 3">
            <a:extLst>
              <a:ext uri="{FF2B5EF4-FFF2-40B4-BE49-F238E27FC236}">
                <a16:creationId xmlns:a16="http://schemas.microsoft.com/office/drawing/2014/main" id="{FEAFBA7B-9B0F-9443-8B60-F5D56CB00522}"/>
              </a:ext>
            </a:extLst>
          </p:cNvPr>
          <p:cNvSpPr>
            <a:spLocks noGrp="1"/>
          </p:cNvSpPr>
          <p:nvPr>
            <p:ph sz="half" idx="13"/>
          </p:nvPr>
        </p:nvSpPr>
        <p:spPr>
          <a:xfrm>
            <a:off x="7027885" y="273844"/>
            <a:ext cx="1861682" cy="4279310"/>
          </a:xfrm>
          <a:solidFill>
            <a:schemeClr val="bg1">
              <a:lumMod val="95000"/>
            </a:schemeClr>
          </a:solidFill>
        </p:spPr>
        <p:txBody>
          <a:bodyPr lIns="365760" tIns="365760" rIns="365760">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a:extLst>
              <a:ext uri="{FF2B5EF4-FFF2-40B4-BE49-F238E27FC236}">
                <a16:creationId xmlns:a16="http://schemas.microsoft.com/office/drawing/2014/main" id="{E231FDE7-0DB2-B64A-897E-A156DE1FEB18}"/>
              </a:ext>
            </a:extLst>
          </p:cNvPr>
          <p:cNvSpPr>
            <a:spLocks noGrp="1"/>
          </p:cNvSpPr>
          <p:nvPr>
            <p:ph type="pic" sz="quarter" idx="14"/>
          </p:nvPr>
        </p:nvSpPr>
        <p:spPr>
          <a:xfrm>
            <a:off x="263536" y="273846"/>
            <a:ext cx="2561864" cy="1473994"/>
          </a:xfrm>
        </p:spPr>
        <p:txBody>
          <a:bodyPr/>
          <a:lstStyle/>
          <a:p>
            <a:r>
              <a:rPr lang="en-US"/>
              <a:t>Click icon to add picture</a:t>
            </a:r>
          </a:p>
        </p:txBody>
      </p:sp>
      <p:pic>
        <p:nvPicPr>
          <p:cNvPr id="9" name="Picture 8" descr="A close up of a sign&#10;&#10;Description automatically generated">
            <a:extLst>
              <a:ext uri="{FF2B5EF4-FFF2-40B4-BE49-F238E27FC236}">
                <a16:creationId xmlns:a16="http://schemas.microsoft.com/office/drawing/2014/main" id="{760F89A7-26E9-DD42-9F30-0893DDEBB96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97306" y="4553152"/>
            <a:ext cx="1795675" cy="604232"/>
          </a:xfrm>
          <a:prstGeom prst="rect">
            <a:avLst/>
          </a:prstGeom>
        </p:spPr>
      </p:pic>
    </p:spTree>
    <p:extLst>
      <p:ext uri="{BB962C8B-B14F-4D97-AF65-F5344CB8AC3E}">
        <p14:creationId xmlns:p14="http://schemas.microsoft.com/office/powerpoint/2010/main" val="407151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6C03-4A09-D343-B5B2-F5ED271A9EB8}"/>
              </a:ext>
            </a:extLst>
          </p:cNvPr>
          <p:cNvSpPr>
            <a:spLocks noGrp="1"/>
          </p:cNvSpPr>
          <p:nvPr>
            <p:ph type="title"/>
          </p:nvPr>
        </p:nvSpPr>
        <p:spPr>
          <a:xfrm>
            <a:off x="263049" y="373283"/>
            <a:ext cx="4008011" cy="4367118"/>
          </a:xfrm>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C4A44267-990A-A84C-B7A8-461E6F4603CC}"/>
              </a:ext>
            </a:extLst>
          </p:cNvPr>
          <p:cNvSpPr>
            <a:spLocks noGrp="1"/>
          </p:cNvSpPr>
          <p:nvPr>
            <p:ph type="sldNum" sz="quarter" idx="12"/>
          </p:nvPr>
        </p:nvSpPr>
        <p:spPr/>
        <p:txBody>
          <a:bodyPr/>
          <a:lstStyle/>
          <a:p>
            <a:fld id="{B64D7616-D4C7-8449-8DC3-7074838A45BD}" type="slidenum">
              <a:rPr lang="en-US" smtClean="0"/>
              <a:t>‹#›</a:t>
            </a:fld>
            <a:endParaRPr lang="en-US"/>
          </a:p>
        </p:txBody>
      </p:sp>
      <p:pic>
        <p:nvPicPr>
          <p:cNvPr id="9" name="Picture 8">
            <a:extLst>
              <a:ext uri="{FF2B5EF4-FFF2-40B4-BE49-F238E27FC236}">
                <a16:creationId xmlns:a16="http://schemas.microsoft.com/office/drawing/2014/main" id="{26E31C2A-BE8B-204B-9DC2-1B9A2F30BCEF}"/>
              </a:ext>
            </a:extLst>
          </p:cNvPr>
          <p:cNvPicPr>
            <a:picLocks noChangeAspect="1"/>
          </p:cNvPicPr>
          <p:nvPr userDrawn="1"/>
        </p:nvPicPr>
        <p:blipFill>
          <a:blip r:embed="rId2"/>
          <a:srcRect/>
          <a:stretch/>
        </p:blipFill>
        <p:spPr>
          <a:xfrm>
            <a:off x="4330076" y="904342"/>
            <a:ext cx="4418052" cy="3821361"/>
          </a:xfrm>
          <a:prstGeom prst="rect">
            <a:avLst/>
          </a:prstGeom>
        </p:spPr>
      </p:pic>
      <p:sp>
        <p:nvSpPr>
          <p:cNvPr id="11" name="Picture Placeholder 10">
            <a:extLst>
              <a:ext uri="{FF2B5EF4-FFF2-40B4-BE49-F238E27FC236}">
                <a16:creationId xmlns:a16="http://schemas.microsoft.com/office/drawing/2014/main" id="{AC647950-1F79-3B4E-AA37-C4C288DD4621}"/>
              </a:ext>
            </a:extLst>
          </p:cNvPr>
          <p:cNvSpPr>
            <a:spLocks noGrp="1"/>
          </p:cNvSpPr>
          <p:nvPr>
            <p:ph type="pic" sz="quarter" idx="13"/>
          </p:nvPr>
        </p:nvSpPr>
        <p:spPr>
          <a:xfrm>
            <a:off x="4966703" y="1445873"/>
            <a:ext cx="3317763" cy="2065425"/>
          </a:xfrm>
          <a:pattFill prst="pct10">
            <a:fgClr>
              <a:schemeClr val="bg1">
                <a:lumMod val="85000"/>
              </a:schemeClr>
            </a:fgClr>
            <a:bgClr>
              <a:schemeClr val="bg1"/>
            </a:bgClr>
          </a:pattFill>
        </p:spPr>
        <p:txBody>
          <a:bodyPr/>
          <a:lstStyle/>
          <a:p>
            <a:r>
              <a:rPr lang="en-US"/>
              <a:t>Click icon to add picture</a:t>
            </a:r>
          </a:p>
        </p:txBody>
      </p:sp>
      <p:pic>
        <p:nvPicPr>
          <p:cNvPr id="8" name="Picture 7" descr="A close up of a sign&#10;&#10;Description automatically generated">
            <a:extLst>
              <a:ext uri="{FF2B5EF4-FFF2-40B4-BE49-F238E27FC236}">
                <a16:creationId xmlns:a16="http://schemas.microsoft.com/office/drawing/2014/main" id="{E9970D92-ADC6-8A47-A2B8-0C525FA0BF5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997306" y="4553152"/>
            <a:ext cx="1795675" cy="604232"/>
          </a:xfrm>
          <a:prstGeom prst="rect">
            <a:avLst/>
          </a:prstGeom>
        </p:spPr>
      </p:pic>
    </p:spTree>
    <p:extLst>
      <p:ext uri="{BB962C8B-B14F-4D97-AF65-F5344CB8AC3E}">
        <p14:creationId xmlns:p14="http://schemas.microsoft.com/office/powerpoint/2010/main" val="110612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6C03-4A09-D343-B5B2-F5ED271A9EB8}"/>
              </a:ext>
            </a:extLst>
          </p:cNvPr>
          <p:cNvSpPr>
            <a:spLocks noGrp="1"/>
          </p:cNvSpPr>
          <p:nvPr>
            <p:ph type="title"/>
          </p:nvPr>
        </p:nvSpPr>
        <p:spPr>
          <a:xfrm>
            <a:off x="263049" y="373283"/>
            <a:ext cx="4008011" cy="4367118"/>
          </a:xfrm>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C4A44267-990A-A84C-B7A8-461E6F4603CC}"/>
              </a:ext>
            </a:extLst>
          </p:cNvPr>
          <p:cNvSpPr>
            <a:spLocks noGrp="1"/>
          </p:cNvSpPr>
          <p:nvPr>
            <p:ph type="sldNum" sz="quarter" idx="12"/>
          </p:nvPr>
        </p:nvSpPr>
        <p:spPr/>
        <p:txBody>
          <a:bodyPr/>
          <a:lstStyle/>
          <a:p>
            <a:fld id="{B64D7616-D4C7-8449-8DC3-7074838A45BD}" type="slidenum">
              <a:rPr lang="en-US" smtClean="0"/>
              <a:t>‹#›</a:t>
            </a:fld>
            <a:endParaRPr lang="en-US"/>
          </a:p>
        </p:txBody>
      </p:sp>
      <p:pic>
        <p:nvPicPr>
          <p:cNvPr id="9" name="Picture 8">
            <a:extLst>
              <a:ext uri="{FF2B5EF4-FFF2-40B4-BE49-F238E27FC236}">
                <a16:creationId xmlns:a16="http://schemas.microsoft.com/office/drawing/2014/main" id="{26E31C2A-BE8B-204B-9DC2-1B9A2F30BCEF}"/>
              </a:ext>
            </a:extLst>
          </p:cNvPr>
          <p:cNvPicPr>
            <a:picLocks noChangeAspect="1"/>
          </p:cNvPicPr>
          <p:nvPr userDrawn="1"/>
        </p:nvPicPr>
        <p:blipFill>
          <a:blip r:embed="rId2"/>
          <a:srcRect/>
          <a:stretch/>
        </p:blipFill>
        <p:spPr>
          <a:xfrm>
            <a:off x="5432005" y="524853"/>
            <a:ext cx="2458307" cy="4359059"/>
          </a:xfrm>
          <a:prstGeom prst="rect">
            <a:avLst/>
          </a:prstGeom>
        </p:spPr>
      </p:pic>
      <p:sp>
        <p:nvSpPr>
          <p:cNvPr id="11" name="Picture Placeholder 10">
            <a:extLst>
              <a:ext uri="{FF2B5EF4-FFF2-40B4-BE49-F238E27FC236}">
                <a16:creationId xmlns:a16="http://schemas.microsoft.com/office/drawing/2014/main" id="{AC647950-1F79-3B4E-AA37-C4C288DD4621}"/>
              </a:ext>
            </a:extLst>
          </p:cNvPr>
          <p:cNvSpPr>
            <a:spLocks noGrp="1"/>
          </p:cNvSpPr>
          <p:nvPr>
            <p:ph type="pic" sz="quarter" idx="13"/>
          </p:nvPr>
        </p:nvSpPr>
        <p:spPr>
          <a:xfrm>
            <a:off x="5943601" y="952503"/>
            <a:ext cx="1661160" cy="3185159"/>
          </a:xfrm>
          <a:prstGeom prst="roundRect">
            <a:avLst>
              <a:gd name="adj" fmla="val 8410"/>
            </a:avLst>
          </a:prstGeom>
          <a:pattFill prst="pct5">
            <a:fgClr>
              <a:schemeClr val="bg2"/>
            </a:fgClr>
            <a:bgClr>
              <a:schemeClr val="bg1"/>
            </a:bgClr>
          </a:pattFill>
        </p:spPr>
        <p:txBody>
          <a:bodyPr/>
          <a:lstStyle/>
          <a:p>
            <a:r>
              <a:rPr lang="en-US"/>
              <a:t>Click icon to add picture</a:t>
            </a:r>
          </a:p>
        </p:txBody>
      </p:sp>
      <p:pic>
        <p:nvPicPr>
          <p:cNvPr id="8" name="Picture 7" descr="A close up of a sign&#10;&#10;Description automatically generated">
            <a:extLst>
              <a:ext uri="{FF2B5EF4-FFF2-40B4-BE49-F238E27FC236}">
                <a16:creationId xmlns:a16="http://schemas.microsoft.com/office/drawing/2014/main" id="{CBDA83D9-F74F-1243-87AE-9D130E081B2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997306" y="4553152"/>
            <a:ext cx="1795675" cy="604232"/>
          </a:xfrm>
          <a:prstGeom prst="rect">
            <a:avLst/>
          </a:prstGeom>
        </p:spPr>
      </p:pic>
    </p:spTree>
    <p:extLst>
      <p:ext uri="{BB962C8B-B14F-4D97-AF65-F5344CB8AC3E}">
        <p14:creationId xmlns:p14="http://schemas.microsoft.com/office/powerpoint/2010/main" val="39616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9AB6-A5C5-D445-9B59-D678B2D47AC7}"/>
              </a:ext>
            </a:extLst>
          </p:cNvPr>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018DC96-E03A-1B41-A26D-C0AB16D99577}"/>
              </a:ext>
            </a:extLst>
          </p:cNvPr>
          <p:cNvSpPr>
            <a:spLocks noGrp="1"/>
          </p:cNvSpPr>
          <p:nvPr>
            <p:ph type="body" idx="1"/>
          </p:nvPr>
        </p:nvSpPr>
        <p:spPr>
          <a:xfrm>
            <a:off x="403415" y="1636898"/>
            <a:ext cx="2583085" cy="779745"/>
          </a:xfrm>
          <a:solidFill>
            <a:schemeClr val="accent2"/>
          </a:solidFill>
        </p:spPr>
        <p:txBody>
          <a:bodyPr bIns="182880" anchor="b">
            <a:normAutofit/>
          </a:bodyPr>
          <a:lstStyle>
            <a:lvl1pPr marL="0" indent="0" algn="ctr">
              <a:buNone/>
              <a:defRPr sz="1800" b="1">
                <a:solidFill>
                  <a:schemeClr val="bg1"/>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26A0AB7-12DF-384A-8D15-8E1F0A2575A6}"/>
              </a:ext>
            </a:extLst>
          </p:cNvPr>
          <p:cNvSpPr>
            <a:spLocks noGrp="1"/>
          </p:cNvSpPr>
          <p:nvPr>
            <p:ph sz="half" idx="2"/>
          </p:nvPr>
        </p:nvSpPr>
        <p:spPr>
          <a:xfrm>
            <a:off x="403415" y="2416645"/>
            <a:ext cx="2583085" cy="2129366"/>
          </a:xfrm>
          <a:solidFill>
            <a:schemeClr val="bg1">
              <a:lumMod val="95000"/>
            </a:schemeClr>
          </a:solidFill>
        </p:spPr>
        <p:txBody>
          <a:bodyPr lIns="365760" tIns="274320" rIns="365760">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F6EAAD0-810D-AD4D-998A-53DF583D33E8}"/>
              </a:ext>
            </a:extLst>
          </p:cNvPr>
          <p:cNvSpPr>
            <a:spLocks noGrp="1"/>
          </p:cNvSpPr>
          <p:nvPr>
            <p:ph type="body" sz="quarter" idx="3"/>
          </p:nvPr>
        </p:nvSpPr>
        <p:spPr>
          <a:xfrm>
            <a:off x="3274099" y="1627406"/>
            <a:ext cx="2595806" cy="779745"/>
          </a:xfrm>
          <a:solidFill>
            <a:schemeClr val="accent1"/>
          </a:solidFill>
        </p:spPr>
        <p:txBody>
          <a:bodyPr bIns="182880" anchor="b">
            <a:normAutofit/>
          </a:bodyPr>
          <a:lstStyle>
            <a:lvl1pPr marL="0" indent="0" algn="ctr">
              <a:buNone/>
              <a:defRPr sz="1800" b="1">
                <a:solidFill>
                  <a:schemeClr val="bg1"/>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699C2F4-1C13-5245-87D7-ED048446149B}"/>
              </a:ext>
            </a:extLst>
          </p:cNvPr>
          <p:cNvSpPr>
            <a:spLocks noGrp="1"/>
          </p:cNvSpPr>
          <p:nvPr>
            <p:ph sz="quarter" idx="4"/>
          </p:nvPr>
        </p:nvSpPr>
        <p:spPr>
          <a:xfrm>
            <a:off x="3274099" y="2407153"/>
            <a:ext cx="2595806" cy="2129366"/>
          </a:xfrm>
          <a:solidFill>
            <a:schemeClr val="bg1">
              <a:lumMod val="95000"/>
            </a:schemeClr>
          </a:solidFill>
        </p:spPr>
        <p:txBody>
          <a:bodyPr lIns="365760" tIns="274320" rIns="365760">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9144532-17DA-0044-903B-7C95DB1EFEDA}"/>
              </a:ext>
            </a:extLst>
          </p:cNvPr>
          <p:cNvSpPr>
            <a:spLocks noGrp="1"/>
          </p:cNvSpPr>
          <p:nvPr>
            <p:ph type="sldNum" sz="quarter" idx="12"/>
          </p:nvPr>
        </p:nvSpPr>
        <p:spPr/>
        <p:txBody>
          <a:bodyPr/>
          <a:lstStyle/>
          <a:p>
            <a:fld id="{B64D7616-D4C7-8449-8DC3-7074838A45BD}" type="slidenum">
              <a:rPr lang="en-US" smtClean="0"/>
              <a:t>‹#›</a:t>
            </a:fld>
            <a:endParaRPr lang="en-US"/>
          </a:p>
        </p:txBody>
      </p:sp>
      <p:sp>
        <p:nvSpPr>
          <p:cNvPr id="8" name="Text Placeholder 4">
            <a:extLst>
              <a:ext uri="{FF2B5EF4-FFF2-40B4-BE49-F238E27FC236}">
                <a16:creationId xmlns:a16="http://schemas.microsoft.com/office/drawing/2014/main" id="{ECFEEEA2-C07E-5644-92C7-2F693D2D8838}"/>
              </a:ext>
            </a:extLst>
          </p:cNvPr>
          <p:cNvSpPr>
            <a:spLocks noGrp="1"/>
          </p:cNvSpPr>
          <p:nvPr>
            <p:ph type="body" sz="quarter" idx="13"/>
          </p:nvPr>
        </p:nvSpPr>
        <p:spPr>
          <a:xfrm>
            <a:off x="6124660" y="1644041"/>
            <a:ext cx="2595806" cy="779745"/>
          </a:xfrm>
          <a:solidFill>
            <a:schemeClr val="accent4"/>
          </a:solidFill>
        </p:spPr>
        <p:txBody>
          <a:bodyPr bIns="182880" anchor="b">
            <a:normAutofit/>
          </a:bodyPr>
          <a:lstStyle>
            <a:lvl1pPr marL="0" indent="0" algn="ctr">
              <a:buNone/>
              <a:defRPr sz="1800" b="1">
                <a:solidFill>
                  <a:schemeClr val="bg1"/>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10" name="Content Placeholder 5">
            <a:extLst>
              <a:ext uri="{FF2B5EF4-FFF2-40B4-BE49-F238E27FC236}">
                <a16:creationId xmlns:a16="http://schemas.microsoft.com/office/drawing/2014/main" id="{B2570582-9274-EF4E-A461-13D9E9A9E519}"/>
              </a:ext>
            </a:extLst>
          </p:cNvPr>
          <p:cNvSpPr>
            <a:spLocks noGrp="1"/>
          </p:cNvSpPr>
          <p:nvPr>
            <p:ph sz="quarter" idx="14"/>
          </p:nvPr>
        </p:nvSpPr>
        <p:spPr>
          <a:xfrm>
            <a:off x="6124660" y="2423788"/>
            <a:ext cx="2595806" cy="2129366"/>
          </a:xfrm>
          <a:solidFill>
            <a:schemeClr val="bg1">
              <a:lumMod val="95000"/>
            </a:schemeClr>
          </a:solidFill>
        </p:spPr>
        <p:txBody>
          <a:bodyPr lIns="365760" tIns="274320" rIns="365760">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5D57861E-DE1A-4943-A856-C269D47D592E}"/>
              </a:ext>
            </a:extLst>
          </p:cNvPr>
          <p:cNvSpPr>
            <a:spLocks noGrp="1"/>
          </p:cNvSpPr>
          <p:nvPr>
            <p:ph type="pic" sz="quarter" idx="15"/>
          </p:nvPr>
        </p:nvSpPr>
        <p:spPr>
          <a:xfrm>
            <a:off x="1375821" y="1178628"/>
            <a:ext cx="638273" cy="639353"/>
          </a:xfrm>
          <a:prstGeom prst="ellipse">
            <a:avLst/>
          </a:prstGeom>
          <a:solidFill>
            <a:schemeClr val="bg1">
              <a:lumMod val="95000"/>
            </a:schemeClr>
          </a:solidFill>
        </p:spPr>
        <p:txBody>
          <a:bodyPr lIns="0" tIns="0" rIns="0" bIns="0" anchor="ctr">
            <a:normAutofit/>
          </a:bodyPr>
          <a:lstStyle>
            <a:lvl1pPr marL="0" indent="0" algn="ctr">
              <a:buNone/>
              <a:defRPr sz="825"/>
            </a:lvl1pPr>
          </a:lstStyle>
          <a:p>
            <a:r>
              <a:rPr lang="en-US"/>
              <a:t>Click icon to add picture</a:t>
            </a:r>
            <a:endParaRPr lang="en-US" dirty="0"/>
          </a:p>
        </p:txBody>
      </p:sp>
      <p:sp>
        <p:nvSpPr>
          <p:cNvPr id="12" name="Picture Placeholder 10">
            <a:extLst>
              <a:ext uri="{FF2B5EF4-FFF2-40B4-BE49-F238E27FC236}">
                <a16:creationId xmlns:a16="http://schemas.microsoft.com/office/drawing/2014/main" id="{5D6CF909-E8B7-7D4D-9E1B-B43115B72F76}"/>
              </a:ext>
            </a:extLst>
          </p:cNvPr>
          <p:cNvSpPr>
            <a:spLocks noGrp="1"/>
          </p:cNvSpPr>
          <p:nvPr>
            <p:ph type="pic" sz="quarter" idx="16"/>
          </p:nvPr>
        </p:nvSpPr>
        <p:spPr>
          <a:xfrm>
            <a:off x="4252866" y="1178628"/>
            <a:ext cx="638273" cy="639353"/>
          </a:xfrm>
          <a:prstGeom prst="ellipse">
            <a:avLst/>
          </a:prstGeom>
          <a:solidFill>
            <a:schemeClr val="bg1">
              <a:lumMod val="95000"/>
            </a:schemeClr>
          </a:solidFill>
        </p:spPr>
        <p:txBody>
          <a:bodyPr lIns="0" tIns="0" rIns="0" bIns="0" anchor="ctr">
            <a:normAutofit/>
          </a:bodyPr>
          <a:lstStyle>
            <a:lvl1pPr marL="0" indent="0" algn="ctr">
              <a:buNone/>
              <a:defRPr sz="825"/>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BA3221-7549-0B4E-B172-9385733D82DC}"/>
              </a:ext>
            </a:extLst>
          </p:cNvPr>
          <p:cNvSpPr>
            <a:spLocks noGrp="1"/>
          </p:cNvSpPr>
          <p:nvPr>
            <p:ph type="pic" sz="quarter" idx="17"/>
          </p:nvPr>
        </p:nvSpPr>
        <p:spPr>
          <a:xfrm>
            <a:off x="7191029" y="1178628"/>
            <a:ext cx="638273" cy="639353"/>
          </a:xfrm>
          <a:prstGeom prst="ellipse">
            <a:avLst/>
          </a:prstGeom>
          <a:solidFill>
            <a:schemeClr val="bg1">
              <a:lumMod val="95000"/>
            </a:schemeClr>
          </a:solidFill>
        </p:spPr>
        <p:txBody>
          <a:bodyPr lIns="0" tIns="0" rIns="0" bIns="0" anchor="ctr">
            <a:normAutofit/>
          </a:bodyPr>
          <a:lstStyle>
            <a:lvl1pPr marL="0" indent="0" algn="ctr">
              <a:buNone/>
              <a:defRPr sz="825"/>
            </a:lvl1pPr>
          </a:lstStyle>
          <a:p>
            <a:r>
              <a:rPr lang="en-US"/>
              <a:t>Click icon to add picture</a:t>
            </a:r>
            <a:endParaRPr lang="en-US" dirty="0"/>
          </a:p>
        </p:txBody>
      </p:sp>
      <p:pic>
        <p:nvPicPr>
          <p:cNvPr id="13" name="Picture 12" descr="A close up of a sign&#10;&#10;Description automatically generated">
            <a:extLst>
              <a:ext uri="{FF2B5EF4-FFF2-40B4-BE49-F238E27FC236}">
                <a16:creationId xmlns:a16="http://schemas.microsoft.com/office/drawing/2014/main" id="{CC39531D-1590-E049-873F-A10A622C76A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97306" y="4553152"/>
            <a:ext cx="1795675" cy="604232"/>
          </a:xfrm>
          <a:prstGeom prst="rect">
            <a:avLst/>
          </a:prstGeom>
        </p:spPr>
      </p:pic>
    </p:spTree>
    <p:extLst>
      <p:ext uri="{BB962C8B-B14F-4D97-AF65-F5344CB8AC3E}">
        <p14:creationId xmlns:p14="http://schemas.microsoft.com/office/powerpoint/2010/main" val="76673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9AB6-A5C5-D445-9B59-D678B2D47AC7}"/>
              </a:ext>
            </a:extLst>
          </p:cNvPr>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018DC96-E03A-1B41-A26D-C0AB16D99577}"/>
              </a:ext>
            </a:extLst>
          </p:cNvPr>
          <p:cNvSpPr>
            <a:spLocks noGrp="1"/>
          </p:cNvSpPr>
          <p:nvPr>
            <p:ph type="body" idx="1"/>
          </p:nvPr>
        </p:nvSpPr>
        <p:spPr>
          <a:xfrm>
            <a:off x="403415" y="3367486"/>
            <a:ext cx="2583085" cy="994172"/>
          </a:xfrm>
          <a:noFill/>
        </p:spPr>
        <p:txBody>
          <a:bodyPr bIns="91440" anchor="ctr">
            <a:normAutofit/>
          </a:bodyPr>
          <a:lstStyle>
            <a:lvl1pPr marL="0" indent="0" algn="ctr">
              <a:buNone/>
              <a:defRPr sz="1800" b="1">
                <a:solidFill>
                  <a:schemeClr val="tx2"/>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5" name="Text Placeholder 4">
            <a:extLst>
              <a:ext uri="{FF2B5EF4-FFF2-40B4-BE49-F238E27FC236}">
                <a16:creationId xmlns:a16="http://schemas.microsoft.com/office/drawing/2014/main" id="{1F6EAAD0-810D-AD4D-998A-53DF583D33E8}"/>
              </a:ext>
            </a:extLst>
          </p:cNvPr>
          <p:cNvSpPr>
            <a:spLocks noGrp="1"/>
          </p:cNvSpPr>
          <p:nvPr>
            <p:ph type="body" sz="quarter" idx="3"/>
          </p:nvPr>
        </p:nvSpPr>
        <p:spPr>
          <a:xfrm>
            <a:off x="3274099" y="3357994"/>
            <a:ext cx="2595806" cy="994172"/>
          </a:xfrm>
          <a:noFill/>
        </p:spPr>
        <p:txBody>
          <a:bodyPr bIns="91440" anchor="ctr">
            <a:normAutofit/>
          </a:bodyPr>
          <a:lstStyle>
            <a:lvl1pPr marL="0" indent="0" algn="ctr">
              <a:buNone/>
              <a:defRPr sz="1800" b="1">
                <a:solidFill>
                  <a:schemeClr val="tx2"/>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9" name="Slide Number Placeholder 8">
            <a:extLst>
              <a:ext uri="{FF2B5EF4-FFF2-40B4-BE49-F238E27FC236}">
                <a16:creationId xmlns:a16="http://schemas.microsoft.com/office/drawing/2014/main" id="{09144532-17DA-0044-903B-7C95DB1EFEDA}"/>
              </a:ext>
            </a:extLst>
          </p:cNvPr>
          <p:cNvSpPr>
            <a:spLocks noGrp="1"/>
          </p:cNvSpPr>
          <p:nvPr>
            <p:ph type="sldNum" sz="quarter" idx="12"/>
          </p:nvPr>
        </p:nvSpPr>
        <p:spPr/>
        <p:txBody>
          <a:bodyPr/>
          <a:lstStyle/>
          <a:p>
            <a:fld id="{B64D7616-D4C7-8449-8DC3-7074838A45BD}" type="slidenum">
              <a:rPr lang="en-US" smtClean="0"/>
              <a:t>‹#›</a:t>
            </a:fld>
            <a:endParaRPr lang="en-US"/>
          </a:p>
        </p:txBody>
      </p:sp>
      <p:sp>
        <p:nvSpPr>
          <p:cNvPr id="8" name="Text Placeholder 4">
            <a:extLst>
              <a:ext uri="{FF2B5EF4-FFF2-40B4-BE49-F238E27FC236}">
                <a16:creationId xmlns:a16="http://schemas.microsoft.com/office/drawing/2014/main" id="{ECFEEEA2-C07E-5644-92C7-2F693D2D8838}"/>
              </a:ext>
            </a:extLst>
          </p:cNvPr>
          <p:cNvSpPr>
            <a:spLocks noGrp="1"/>
          </p:cNvSpPr>
          <p:nvPr>
            <p:ph type="body" sz="quarter" idx="13"/>
          </p:nvPr>
        </p:nvSpPr>
        <p:spPr>
          <a:xfrm>
            <a:off x="6124660" y="3374629"/>
            <a:ext cx="2595806" cy="994172"/>
          </a:xfrm>
          <a:noFill/>
        </p:spPr>
        <p:txBody>
          <a:bodyPr bIns="91440" anchor="ctr">
            <a:normAutofit/>
          </a:bodyPr>
          <a:lstStyle>
            <a:lvl1pPr marL="0" indent="0" algn="ctr">
              <a:buNone/>
              <a:defRPr sz="1800" b="1">
                <a:solidFill>
                  <a:schemeClr val="tx2"/>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11" name="Picture Placeholder 10">
            <a:extLst>
              <a:ext uri="{FF2B5EF4-FFF2-40B4-BE49-F238E27FC236}">
                <a16:creationId xmlns:a16="http://schemas.microsoft.com/office/drawing/2014/main" id="{5D57861E-DE1A-4943-A856-C269D47D592E}"/>
              </a:ext>
            </a:extLst>
          </p:cNvPr>
          <p:cNvSpPr>
            <a:spLocks noGrp="1"/>
          </p:cNvSpPr>
          <p:nvPr>
            <p:ph type="pic" sz="quarter" idx="15"/>
          </p:nvPr>
        </p:nvSpPr>
        <p:spPr>
          <a:xfrm>
            <a:off x="718470" y="1334602"/>
            <a:ext cx="1952974" cy="1956278"/>
          </a:xfrm>
          <a:prstGeom prst="ellipse">
            <a:avLst/>
          </a:prstGeom>
          <a:solidFill>
            <a:schemeClr val="accent2"/>
          </a:solidFill>
        </p:spPr>
        <p:txBody>
          <a:bodyPr lIns="0" tIns="0" rIns="0" bIns="0" anchor="ctr">
            <a:normAutofit/>
          </a:bodyPr>
          <a:lstStyle>
            <a:lvl1pPr marL="0" indent="0" algn="ctr">
              <a:buNone/>
              <a:defRPr sz="825"/>
            </a:lvl1pPr>
          </a:lstStyle>
          <a:p>
            <a:r>
              <a:rPr lang="en-US"/>
              <a:t>Click icon to add picture</a:t>
            </a:r>
            <a:endParaRPr lang="en-US" dirty="0"/>
          </a:p>
        </p:txBody>
      </p:sp>
      <p:sp>
        <p:nvSpPr>
          <p:cNvPr id="12" name="Picture Placeholder 10">
            <a:extLst>
              <a:ext uri="{FF2B5EF4-FFF2-40B4-BE49-F238E27FC236}">
                <a16:creationId xmlns:a16="http://schemas.microsoft.com/office/drawing/2014/main" id="{5D6CF909-E8B7-7D4D-9E1B-B43115B72F76}"/>
              </a:ext>
            </a:extLst>
          </p:cNvPr>
          <p:cNvSpPr>
            <a:spLocks noGrp="1"/>
          </p:cNvSpPr>
          <p:nvPr>
            <p:ph type="pic" sz="quarter" idx="16"/>
          </p:nvPr>
        </p:nvSpPr>
        <p:spPr>
          <a:xfrm>
            <a:off x="3595515" y="1334602"/>
            <a:ext cx="1952974" cy="1956278"/>
          </a:xfrm>
          <a:prstGeom prst="ellipse">
            <a:avLst/>
          </a:prstGeom>
          <a:solidFill>
            <a:schemeClr val="accent1"/>
          </a:solidFill>
        </p:spPr>
        <p:txBody>
          <a:bodyPr lIns="0" tIns="0" rIns="0" bIns="0" anchor="ctr">
            <a:normAutofit/>
          </a:bodyPr>
          <a:lstStyle>
            <a:lvl1pPr marL="0" indent="0" algn="ctr">
              <a:buNone/>
              <a:defRPr sz="825"/>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BA3221-7549-0B4E-B172-9385733D82DC}"/>
              </a:ext>
            </a:extLst>
          </p:cNvPr>
          <p:cNvSpPr>
            <a:spLocks noGrp="1"/>
          </p:cNvSpPr>
          <p:nvPr>
            <p:ph type="pic" sz="quarter" idx="17"/>
          </p:nvPr>
        </p:nvSpPr>
        <p:spPr>
          <a:xfrm>
            <a:off x="6446076" y="1334602"/>
            <a:ext cx="1952974" cy="1956278"/>
          </a:xfrm>
          <a:prstGeom prst="ellipse">
            <a:avLst/>
          </a:prstGeom>
          <a:solidFill>
            <a:schemeClr val="accent4"/>
          </a:solidFill>
        </p:spPr>
        <p:txBody>
          <a:bodyPr lIns="0" tIns="0" rIns="0" bIns="0" anchor="ctr">
            <a:normAutofit/>
          </a:bodyPr>
          <a:lstStyle>
            <a:lvl1pPr marL="0" indent="0" algn="ctr">
              <a:buNone/>
              <a:defRPr sz="825"/>
            </a:lvl1pPr>
          </a:lstStyle>
          <a:p>
            <a:r>
              <a:rPr lang="en-US"/>
              <a:t>Click icon to add picture</a:t>
            </a:r>
            <a:endParaRPr lang="en-US" dirty="0"/>
          </a:p>
        </p:txBody>
      </p:sp>
      <p:pic>
        <p:nvPicPr>
          <p:cNvPr id="10" name="Picture 9" descr="A close up of a sign&#10;&#10;Description automatically generated">
            <a:extLst>
              <a:ext uri="{FF2B5EF4-FFF2-40B4-BE49-F238E27FC236}">
                <a16:creationId xmlns:a16="http://schemas.microsoft.com/office/drawing/2014/main" id="{C5625F85-7CBB-8347-B760-E5C8022D47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97306" y="4553152"/>
            <a:ext cx="1795675" cy="604232"/>
          </a:xfrm>
          <a:prstGeom prst="rect">
            <a:avLst/>
          </a:prstGeom>
        </p:spPr>
      </p:pic>
    </p:spTree>
    <p:extLst>
      <p:ext uri="{BB962C8B-B14F-4D97-AF65-F5344CB8AC3E}">
        <p14:creationId xmlns:p14="http://schemas.microsoft.com/office/powerpoint/2010/main" val="381497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7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9AB6-A5C5-D445-9B59-D678B2D47AC7}"/>
              </a:ext>
            </a:extLst>
          </p:cNvPr>
          <p:cNvSpPr>
            <a:spLocks noGrp="1"/>
          </p:cNvSpPr>
          <p:nvPr>
            <p:ph type="title" hasCustomPrompt="1"/>
          </p:nvPr>
        </p:nvSpPr>
        <p:spPr>
          <a:xfrm>
            <a:off x="629841" y="273844"/>
            <a:ext cx="7886700" cy="994172"/>
          </a:xfrm>
        </p:spPr>
        <p:txBody>
          <a:bodyPr/>
          <a:lstStyle/>
          <a:p>
            <a:r>
              <a:rPr lang="en-US" dirty="0"/>
              <a:t>Numbered Steps Slide</a:t>
            </a:r>
          </a:p>
        </p:txBody>
      </p:sp>
      <p:sp>
        <p:nvSpPr>
          <p:cNvPr id="3" name="Text Placeholder 2">
            <a:extLst>
              <a:ext uri="{FF2B5EF4-FFF2-40B4-BE49-F238E27FC236}">
                <a16:creationId xmlns:a16="http://schemas.microsoft.com/office/drawing/2014/main" id="{F018DC96-E03A-1B41-A26D-C0AB16D99577}"/>
              </a:ext>
            </a:extLst>
          </p:cNvPr>
          <p:cNvSpPr>
            <a:spLocks noGrp="1"/>
          </p:cNvSpPr>
          <p:nvPr>
            <p:ph type="body" idx="1"/>
          </p:nvPr>
        </p:nvSpPr>
        <p:spPr>
          <a:xfrm>
            <a:off x="835212" y="1535300"/>
            <a:ext cx="1627703" cy="779745"/>
          </a:xfrm>
          <a:solidFill>
            <a:schemeClr val="bg1">
              <a:lumMod val="95000"/>
            </a:schemeClr>
          </a:solidFill>
        </p:spPr>
        <p:txBody>
          <a:bodyPr lIns="274320" tIns="182880" rIns="0" bIns="182880" anchor="t">
            <a:normAutofit/>
          </a:bodyPr>
          <a:lstStyle>
            <a:lvl1pPr marL="0" indent="0" algn="l">
              <a:buNone/>
              <a:defRPr sz="1800" b="1">
                <a:solidFill>
                  <a:schemeClr val="tx2"/>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26A0AB7-12DF-384A-8D15-8E1F0A2575A6}"/>
              </a:ext>
            </a:extLst>
          </p:cNvPr>
          <p:cNvSpPr>
            <a:spLocks noGrp="1"/>
          </p:cNvSpPr>
          <p:nvPr>
            <p:ph sz="half" idx="2"/>
          </p:nvPr>
        </p:nvSpPr>
        <p:spPr>
          <a:xfrm>
            <a:off x="835212" y="2315046"/>
            <a:ext cx="1627703" cy="2264080"/>
          </a:xfrm>
          <a:solidFill>
            <a:schemeClr val="bg1">
              <a:lumMod val="95000"/>
            </a:schemeClr>
          </a:solidFill>
        </p:spPr>
        <p:txBody>
          <a:bodyPr lIns="182880" tIns="91440" rIns="365760">
            <a:normAutofit/>
          </a:bodyPr>
          <a:lstStyle>
            <a:lvl1pPr indent="-102866" algn="l">
              <a:defRPr sz="1500"/>
            </a:lvl1pPr>
            <a:lvl2pPr indent="-102866" algn="l">
              <a:defRPr sz="1350"/>
            </a:lvl2pPr>
            <a:lvl3pPr indent="-102866" algn="l">
              <a:defRPr sz="1200"/>
            </a:lvl3pPr>
            <a:lvl4pPr indent="-102866" algn="l">
              <a:defRPr sz="1050"/>
            </a:lvl4pPr>
            <a:lvl5pPr indent="-102866" algn="l">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F6EAAD0-810D-AD4D-998A-53DF583D33E8}"/>
              </a:ext>
            </a:extLst>
          </p:cNvPr>
          <p:cNvSpPr>
            <a:spLocks noGrp="1"/>
          </p:cNvSpPr>
          <p:nvPr>
            <p:ph type="body" sz="quarter" idx="3"/>
          </p:nvPr>
        </p:nvSpPr>
        <p:spPr>
          <a:xfrm>
            <a:off x="2931196" y="1535300"/>
            <a:ext cx="1635719" cy="779745"/>
          </a:xfrm>
          <a:solidFill>
            <a:schemeClr val="bg1">
              <a:lumMod val="95000"/>
            </a:schemeClr>
          </a:solidFill>
        </p:spPr>
        <p:txBody>
          <a:bodyPr lIns="274320" tIns="182880" rIns="0" bIns="182880" anchor="t">
            <a:normAutofit/>
          </a:bodyPr>
          <a:lstStyle>
            <a:lvl1pPr marL="0" indent="0" algn="l">
              <a:buNone/>
              <a:defRPr sz="1800" b="1">
                <a:solidFill>
                  <a:schemeClr val="tx2"/>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699C2F4-1C13-5245-87D7-ED048446149B}"/>
              </a:ext>
            </a:extLst>
          </p:cNvPr>
          <p:cNvSpPr>
            <a:spLocks noGrp="1"/>
          </p:cNvSpPr>
          <p:nvPr>
            <p:ph sz="quarter" idx="4"/>
          </p:nvPr>
        </p:nvSpPr>
        <p:spPr>
          <a:xfrm>
            <a:off x="2931196" y="2315046"/>
            <a:ext cx="1635719" cy="2264080"/>
          </a:xfrm>
          <a:solidFill>
            <a:schemeClr val="bg1">
              <a:lumMod val="95000"/>
            </a:schemeClr>
          </a:solidFill>
        </p:spPr>
        <p:txBody>
          <a:bodyPr lIns="182880" tIns="91440" rIns="365760">
            <a:normAutofit/>
          </a:bodyPr>
          <a:lstStyle>
            <a:lvl1pPr indent="-102866" algn="l">
              <a:defRPr sz="1500"/>
            </a:lvl1pPr>
            <a:lvl2pPr indent="-102866" algn="l">
              <a:defRPr sz="1350"/>
            </a:lvl2pPr>
            <a:lvl3pPr indent="-102866" algn="l">
              <a:defRPr sz="1200"/>
            </a:lvl3pPr>
            <a:lvl4pPr indent="-102866" algn="l">
              <a:defRPr sz="1050"/>
            </a:lvl4pPr>
            <a:lvl5pPr indent="-102866" algn="l">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9144532-17DA-0044-903B-7C95DB1EFEDA}"/>
              </a:ext>
            </a:extLst>
          </p:cNvPr>
          <p:cNvSpPr>
            <a:spLocks noGrp="1"/>
          </p:cNvSpPr>
          <p:nvPr>
            <p:ph type="sldNum" sz="quarter" idx="12"/>
          </p:nvPr>
        </p:nvSpPr>
        <p:spPr/>
        <p:txBody>
          <a:bodyPr/>
          <a:lstStyle/>
          <a:p>
            <a:fld id="{B64D7616-D4C7-8449-8DC3-7074838A45BD}" type="slidenum">
              <a:rPr lang="en-US" smtClean="0"/>
              <a:t>‹#›</a:t>
            </a:fld>
            <a:endParaRPr lang="en-US"/>
          </a:p>
        </p:txBody>
      </p:sp>
      <p:sp>
        <p:nvSpPr>
          <p:cNvPr id="8" name="Text Placeholder 4">
            <a:extLst>
              <a:ext uri="{FF2B5EF4-FFF2-40B4-BE49-F238E27FC236}">
                <a16:creationId xmlns:a16="http://schemas.microsoft.com/office/drawing/2014/main" id="{ECFEEEA2-C07E-5644-92C7-2F693D2D8838}"/>
              </a:ext>
            </a:extLst>
          </p:cNvPr>
          <p:cNvSpPr>
            <a:spLocks noGrp="1"/>
          </p:cNvSpPr>
          <p:nvPr>
            <p:ph type="body" sz="quarter" idx="13"/>
          </p:nvPr>
        </p:nvSpPr>
        <p:spPr>
          <a:xfrm>
            <a:off x="5146761" y="1535300"/>
            <a:ext cx="1635719" cy="779745"/>
          </a:xfrm>
          <a:solidFill>
            <a:schemeClr val="bg1">
              <a:lumMod val="95000"/>
            </a:schemeClr>
          </a:solidFill>
        </p:spPr>
        <p:txBody>
          <a:bodyPr lIns="274320" tIns="182880" rIns="0" bIns="182880" anchor="t">
            <a:normAutofit/>
          </a:bodyPr>
          <a:lstStyle>
            <a:lvl1pPr marL="0" indent="0" algn="l">
              <a:buNone/>
              <a:defRPr sz="1800" b="1">
                <a:solidFill>
                  <a:schemeClr val="tx2"/>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10" name="Content Placeholder 5">
            <a:extLst>
              <a:ext uri="{FF2B5EF4-FFF2-40B4-BE49-F238E27FC236}">
                <a16:creationId xmlns:a16="http://schemas.microsoft.com/office/drawing/2014/main" id="{B2570582-9274-EF4E-A461-13D9E9A9E519}"/>
              </a:ext>
            </a:extLst>
          </p:cNvPr>
          <p:cNvSpPr>
            <a:spLocks noGrp="1"/>
          </p:cNvSpPr>
          <p:nvPr>
            <p:ph sz="quarter" idx="14"/>
          </p:nvPr>
        </p:nvSpPr>
        <p:spPr>
          <a:xfrm>
            <a:off x="5146761" y="2315046"/>
            <a:ext cx="1635719" cy="2264080"/>
          </a:xfrm>
          <a:solidFill>
            <a:schemeClr val="bg1">
              <a:lumMod val="95000"/>
            </a:schemeClr>
          </a:solidFill>
        </p:spPr>
        <p:txBody>
          <a:bodyPr lIns="182880" tIns="91440" rIns="365760">
            <a:normAutofit/>
          </a:bodyPr>
          <a:lstStyle>
            <a:lvl1pPr indent="-102866" algn="l">
              <a:defRPr sz="1500"/>
            </a:lvl1pPr>
            <a:lvl2pPr indent="-102866" algn="l">
              <a:defRPr sz="1350"/>
            </a:lvl2pPr>
            <a:lvl3pPr indent="-102866" algn="l">
              <a:defRPr sz="1200"/>
            </a:lvl3pPr>
            <a:lvl4pPr indent="-102866" algn="l">
              <a:defRPr sz="1050"/>
            </a:lvl4pPr>
            <a:lvl5pPr indent="-102866" algn="l">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4">
            <a:extLst>
              <a:ext uri="{FF2B5EF4-FFF2-40B4-BE49-F238E27FC236}">
                <a16:creationId xmlns:a16="http://schemas.microsoft.com/office/drawing/2014/main" id="{FA0569DF-A1B1-F44C-B42D-B2551D6A02D4}"/>
              </a:ext>
            </a:extLst>
          </p:cNvPr>
          <p:cNvSpPr>
            <a:spLocks noGrp="1"/>
          </p:cNvSpPr>
          <p:nvPr>
            <p:ph type="body" sz="quarter" idx="15"/>
          </p:nvPr>
        </p:nvSpPr>
        <p:spPr>
          <a:xfrm>
            <a:off x="7257951" y="1535300"/>
            <a:ext cx="1635719" cy="779745"/>
          </a:xfrm>
          <a:solidFill>
            <a:schemeClr val="bg1">
              <a:lumMod val="95000"/>
            </a:schemeClr>
          </a:solidFill>
        </p:spPr>
        <p:txBody>
          <a:bodyPr lIns="274320" tIns="182880" rIns="0" bIns="182880" anchor="t">
            <a:normAutofit/>
          </a:bodyPr>
          <a:lstStyle>
            <a:lvl1pPr marL="0" indent="0" algn="l">
              <a:buNone/>
              <a:defRPr sz="1800" b="1">
                <a:solidFill>
                  <a:schemeClr val="tx2"/>
                </a:solidFill>
                <a:latin typeface="Century Gothic" panose="020B0502020202020204" pitchFamily="34"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15" name="Content Placeholder 5">
            <a:extLst>
              <a:ext uri="{FF2B5EF4-FFF2-40B4-BE49-F238E27FC236}">
                <a16:creationId xmlns:a16="http://schemas.microsoft.com/office/drawing/2014/main" id="{65FA8A3D-1C7D-1A43-976B-1F22FED5E43D}"/>
              </a:ext>
            </a:extLst>
          </p:cNvPr>
          <p:cNvSpPr>
            <a:spLocks noGrp="1"/>
          </p:cNvSpPr>
          <p:nvPr>
            <p:ph sz="quarter" idx="16"/>
          </p:nvPr>
        </p:nvSpPr>
        <p:spPr>
          <a:xfrm>
            <a:off x="7257951" y="2315046"/>
            <a:ext cx="1635719" cy="2264080"/>
          </a:xfrm>
          <a:solidFill>
            <a:schemeClr val="bg1">
              <a:lumMod val="95000"/>
            </a:schemeClr>
          </a:solidFill>
        </p:spPr>
        <p:txBody>
          <a:bodyPr lIns="182880" tIns="91440" rIns="365760">
            <a:normAutofit/>
          </a:bodyPr>
          <a:lstStyle>
            <a:lvl1pPr indent="-102866" algn="l">
              <a:defRPr sz="1500"/>
            </a:lvl1pPr>
            <a:lvl2pPr indent="-102866" algn="l">
              <a:defRPr sz="1350"/>
            </a:lvl2pPr>
            <a:lvl3pPr indent="-102866" algn="l">
              <a:defRPr sz="1200"/>
            </a:lvl3pPr>
            <a:lvl4pPr indent="-102866" algn="l">
              <a:defRPr sz="1050"/>
            </a:lvl4pPr>
            <a:lvl5pPr indent="-102866" algn="l">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1A9073DD-305F-2644-ACB5-BEB09C800743}"/>
              </a:ext>
            </a:extLst>
          </p:cNvPr>
          <p:cNvSpPr>
            <a:spLocks noGrp="1"/>
          </p:cNvSpPr>
          <p:nvPr>
            <p:ph type="body" sz="quarter" idx="17" hasCustomPrompt="1"/>
          </p:nvPr>
        </p:nvSpPr>
        <p:spPr>
          <a:xfrm>
            <a:off x="368294" y="1624199"/>
            <a:ext cx="629841" cy="779745"/>
          </a:xfrm>
        </p:spPr>
        <p:txBody>
          <a:bodyPr anchor="t">
            <a:normAutofit/>
          </a:bodyPr>
          <a:lstStyle>
            <a:lvl1pPr marL="0" indent="0" algn="r">
              <a:buNone/>
              <a:defRPr sz="3000" u="sng">
                <a:solidFill>
                  <a:schemeClr val="accent2"/>
                </a:solidFill>
                <a:latin typeface="Century Gothic" panose="020B0502020202020204" pitchFamily="34" charset="0"/>
              </a:defRPr>
            </a:lvl1pPr>
          </a:lstStyle>
          <a:p>
            <a:pPr lvl="0"/>
            <a:r>
              <a:rPr lang="en-US" dirty="0"/>
              <a:t>00</a:t>
            </a:r>
          </a:p>
        </p:txBody>
      </p:sp>
      <p:sp>
        <p:nvSpPr>
          <p:cNvPr id="17" name="Text Placeholder 15">
            <a:extLst>
              <a:ext uri="{FF2B5EF4-FFF2-40B4-BE49-F238E27FC236}">
                <a16:creationId xmlns:a16="http://schemas.microsoft.com/office/drawing/2014/main" id="{3946384A-7159-E743-A531-8ED0897A0CE3}"/>
              </a:ext>
            </a:extLst>
          </p:cNvPr>
          <p:cNvSpPr>
            <a:spLocks noGrp="1"/>
          </p:cNvSpPr>
          <p:nvPr>
            <p:ph type="body" sz="quarter" idx="18" hasCustomPrompt="1"/>
          </p:nvPr>
        </p:nvSpPr>
        <p:spPr>
          <a:xfrm>
            <a:off x="2457389" y="1624199"/>
            <a:ext cx="629841" cy="779745"/>
          </a:xfrm>
        </p:spPr>
        <p:txBody>
          <a:bodyPr anchor="t">
            <a:normAutofit/>
          </a:bodyPr>
          <a:lstStyle>
            <a:lvl1pPr marL="0" indent="0" algn="r">
              <a:buNone/>
              <a:defRPr sz="3000" u="sng">
                <a:solidFill>
                  <a:schemeClr val="accent1"/>
                </a:solidFill>
                <a:latin typeface="Century Gothic" panose="020B0502020202020204" pitchFamily="34" charset="0"/>
              </a:defRPr>
            </a:lvl1pPr>
          </a:lstStyle>
          <a:p>
            <a:pPr lvl="0"/>
            <a:r>
              <a:rPr lang="en-US" dirty="0"/>
              <a:t>00</a:t>
            </a:r>
          </a:p>
        </p:txBody>
      </p:sp>
      <p:sp>
        <p:nvSpPr>
          <p:cNvPr id="18" name="Text Placeholder 15">
            <a:extLst>
              <a:ext uri="{FF2B5EF4-FFF2-40B4-BE49-F238E27FC236}">
                <a16:creationId xmlns:a16="http://schemas.microsoft.com/office/drawing/2014/main" id="{4F788429-9B59-534A-A321-4B43630623BE}"/>
              </a:ext>
            </a:extLst>
          </p:cNvPr>
          <p:cNvSpPr>
            <a:spLocks noGrp="1"/>
          </p:cNvSpPr>
          <p:nvPr>
            <p:ph type="body" sz="quarter" idx="19" hasCustomPrompt="1"/>
          </p:nvPr>
        </p:nvSpPr>
        <p:spPr>
          <a:xfrm>
            <a:off x="4686299" y="1624199"/>
            <a:ext cx="629841" cy="779745"/>
          </a:xfrm>
        </p:spPr>
        <p:txBody>
          <a:bodyPr anchor="t">
            <a:normAutofit/>
          </a:bodyPr>
          <a:lstStyle>
            <a:lvl1pPr marL="0" indent="0" algn="r">
              <a:buNone/>
              <a:defRPr sz="3000" u="sng">
                <a:solidFill>
                  <a:schemeClr val="accent4"/>
                </a:solidFill>
                <a:latin typeface="Century Gothic" panose="020B0502020202020204" pitchFamily="34" charset="0"/>
              </a:defRPr>
            </a:lvl1pPr>
          </a:lstStyle>
          <a:p>
            <a:pPr lvl="0"/>
            <a:r>
              <a:rPr lang="en-US" dirty="0"/>
              <a:t>00</a:t>
            </a:r>
          </a:p>
        </p:txBody>
      </p:sp>
      <p:sp>
        <p:nvSpPr>
          <p:cNvPr id="19" name="Text Placeholder 15">
            <a:extLst>
              <a:ext uri="{FF2B5EF4-FFF2-40B4-BE49-F238E27FC236}">
                <a16:creationId xmlns:a16="http://schemas.microsoft.com/office/drawing/2014/main" id="{9A992245-D76E-8748-B035-C6FFEB40F26F}"/>
              </a:ext>
            </a:extLst>
          </p:cNvPr>
          <p:cNvSpPr>
            <a:spLocks noGrp="1"/>
          </p:cNvSpPr>
          <p:nvPr>
            <p:ph type="body" sz="quarter" idx="20" hasCustomPrompt="1"/>
          </p:nvPr>
        </p:nvSpPr>
        <p:spPr>
          <a:xfrm>
            <a:off x="6789983" y="1624199"/>
            <a:ext cx="629841" cy="779745"/>
          </a:xfrm>
        </p:spPr>
        <p:txBody>
          <a:bodyPr anchor="t">
            <a:normAutofit/>
          </a:bodyPr>
          <a:lstStyle>
            <a:lvl1pPr marL="0" indent="0" algn="r">
              <a:buNone/>
              <a:defRPr sz="3000" u="sng">
                <a:solidFill>
                  <a:schemeClr val="accent3"/>
                </a:solidFill>
                <a:latin typeface="Century Gothic" panose="020B0502020202020204" pitchFamily="34" charset="0"/>
              </a:defRPr>
            </a:lvl1pPr>
          </a:lstStyle>
          <a:p>
            <a:pPr lvl="0"/>
            <a:r>
              <a:rPr lang="en-US" dirty="0"/>
              <a:t>00</a:t>
            </a:r>
          </a:p>
        </p:txBody>
      </p:sp>
      <p:pic>
        <p:nvPicPr>
          <p:cNvPr id="20" name="Picture 19" descr="A close up of a sign&#10;&#10;Description automatically generated">
            <a:extLst>
              <a:ext uri="{FF2B5EF4-FFF2-40B4-BE49-F238E27FC236}">
                <a16:creationId xmlns:a16="http://schemas.microsoft.com/office/drawing/2014/main" id="{1B07EDE5-7CDF-E54D-A8F7-A517E38F822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97306" y="4553152"/>
            <a:ext cx="1795675" cy="604232"/>
          </a:xfrm>
          <a:prstGeom prst="rect">
            <a:avLst/>
          </a:prstGeom>
        </p:spPr>
      </p:pic>
    </p:spTree>
    <p:extLst>
      <p:ext uri="{BB962C8B-B14F-4D97-AF65-F5344CB8AC3E}">
        <p14:creationId xmlns:p14="http://schemas.microsoft.com/office/powerpoint/2010/main" val="294129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B5D9-EA81-4A48-A7F6-DF07E2FC2215}"/>
              </a:ext>
            </a:extLst>
          </p:cNvPr>
          <p:cNvSpPr>
            <a:spLocks noGrp="1"/>
          </p:cNvSpPr>
          <p:nvPr>
            <p:ph type="title" hasCustomPrompt="1"/>
          </p:nvPr>
        </p:nvSpPr>
        <p:spPr/>
        <p:txBody>
          <a:bodyPr/>
          <a:lstStyle/>
          <a:p>
            <a:r>
              <a:rPr lang="en-US" dirty="0"/>
              <a:t>A Journey Slide</a:t>
            </a:r>
          </a:p>
        </p:txBody>
      </p:sp>
      <p:sp>
        <p:nvSpPr>
          <p:cNvPr id="3" name="Slide Number Placeholder 2">
            <a:extLst>
              <a:ext uri="{FF2B5EF4-FFF2-40B4-BE49-F238E27FC236}">
                <a16:creationId xmlns:a16="http://schemas.microsoft.com/office/drawing/2014/main" id="{56AC36C6-157D-E442-9F55-BAD857D07241}"/>
              </a:ext>
            </a:extLst>
          </p:cNvPr>
          <p:cNvSpPr>
            <a:spLocks noGrp="1"/>
          </p:cNvSpPr>
          <p:nvPr>
            <p:ph type="sldNum" sz="quarter" idx="10"/>
          </p:nvPr>
        </p:nvSpPr>
        <p:spPr/>
        <p:txBody>
          <a:bodyPr/>
          <a:lstStyle/>
          <a:p>
            <a:fld id="{B64D7616-D4C7-8449-8DC3-7074838A45BD}" type="slidenum">
              <a:rPr lang="en-US" smtClean="0"/>
              <a:pPr/>
              <a:t>‹#›</a:t>
            </a:fld>
            <a:endParaRPr lang="en-US" dirty="0"/>
          </a:p>
        </p:txBody>
      </p:sp>
      <p:sp>
        <p:nvSpPr>
          <p:cNvPr id="5" name="SmartArt Placeholder 4">
            <a:extLst>
              <a:ext uri="{FF2B5EF4-FFF2-40B4-BE49-F238E27FC236}">
                <a16:creationId xmlns:a16="http://schemas.microsoft.com/office/drawing/2014/main" id="{02B3A5C4-F14B-2144-9C24-DD698A0F5202}"/>
              </a:ext>
            </a:extLst>
          </p:cNvPr>
          <p:cNvSpPr>
            <a:spLocks noGrp="1"/>
          </p:cNvSpPr>
          <p:nvPr>
            <p:ph type="dgm" sz="quarter" idx="11" hasCustomPrompt="1"/>
          </p:nvPr>
        </p:nvSpPr>
        <p:spPr>
          <a:xfrm>
            <a:off x="835421" y="1687677"/>
            <a:ext cx="1810271" cy="1674696"/>
          </a:xfrm>
          <a:prstGeom prst="blockArc">
            <a:avLst/>
          </a:prstGeom>
          <a:solidFill>
            <a:schemeClr val="bg2"/>
          </a:solidFill>
        </p:spPr>
        <p:txBody>
          <a:bodyPr/>
          <a:lstStyle>
            <a:lvl1pPr marL="0" indent="0">
              <a:buNone/>
              <a:defRPr/>
            </a:lvl1pPr>
          </a:lstStyle>
          <a:p>
            <a:r>
              <a:rPr lang="en-US" dirty="0"/>
              <a:t> </a:t>
            </a:r>
          </a:p>
        </p:txBody>
      </p:sp>
      <p:sp>
        <p:nvSpPr>
          <p:cNvPr id="6" name="SmartArt Placeholder 4">
            <a:extLst>
              <a:ext uri="{FF2B5EF4-FFF2-40B4-BE49-F238E27FC236}">
                <a16:creationId xmlns:a16="http://schemas.microsoft.com/office/drawing/2014/main" id="{2DBE0B15-D84C-6C41-8745-115B41BD83F5}"/>
              </a:ext>
            </a:extLst>
          </p:cNvPr>
          <p:cNvSpPr>
            <a:spLocks noGrp="1"/>
          </p:cNvSpPr>
          <p:nvPr>
            <p:ph type="dgm" sz="quarter" idx="12" hasCustomPrompt="1"/>
          </p:nvPr>
        </p:nvSpPr>
        <p:spPr>
          <a:xfrm rot="10800000">
            <a:off x="2227724" y="1689265"/>
            <a:ext cx="1810271" cy="1674696"/>
          </a:xfrm>
          <a:prstGeom prst="blockArc">
            <a:avLst/>
          </a:prstGeom>
          <a:solidFill>
            <a:schemeClr val="accent2"/>
          </a:solidFill>
        </p:spPr>
        <p:txBody>
          <a:bodyPr/>
          <a:lstStyle>
            <a:lvl1pPr marL="0" indent="0">
              <a:buNone/>
              <a:defRPr/>
            </a:lvl1pPr>
          </a:lstStyle>
          <a:p>
            <a:r>
              <a:rPr lang="en-US" dirty="0"/>
              <a:t> </a:t>
            </a:r>
          </a:p>
        </p:txBody>
      </p:sp>
      <p:sp>
        <p:nvSpPr>
          <p:cNvPr id="7" name="SmartArt Placeholder 4">
            <a:extLst>
              <a:ext uri="{FF2B5EF4-FFF2-40B4-BE49-F238E27FC236}">
                <a16:creationId xmlns:a16="http://schemas.microsoft.com/office/drawing/2014/main" id="{23C2D255-554F-B747-85DB-C87F6816C80C}"/>
              </a:ext>
            </a:extLst>
          </p:cNvPr>
          <p:cNvSpPr>
            <a:spLocks noGrp="1"/>
          </p:cNvSpPr>
          <p:nvPr>
            <p:ph type="dgm" sz="quarter" idx="13" hasCustomPrompt="1"/>
          </p:nvPr>
        </p:nvSpPr>
        <p:spPr>
          <a:xfrm>
            <a:off x="3622962" y="1687677"/>
            <a:ext cx="1810271" cy="1674696"/>
          </a:xfrm>
          <a:prstGeom prst="blockArc">
            <a:avLst/>
          </a:prstGeom>
          <a:solidFill>
            <a:schemeClr val="accent1"/>
          </a:solidFill>
        </p:spPr>
        <p:txBody>
          <a:bodyPr/>
          <a:lstStyle>
            <a:lvl1pPr marL="0" indent="0">
              <a:buNone/>
              <a:defRPr/>
            </a:lvl1pPr>
          </a:lstStyle>
          <a:p>
            <a:r>
              <a:rPr lang="en-US" dirty="0"/>
              <a:t> </a:t>
            </a:r>
          </a:p>
        </p:txBody>
      </p:sp>
      <p:sp>
        <p:nvSpPr>
          <p:cNvPr id="8" name="SmartArt Placeholder 4">
            <a:extLst>
              <a:ext uri="{FF2B5EF4-FFF2-40B4-BE49-F238E27FC236}">
                <a16:creationId xmlns:a16="http://schemas.microsoft.com/office/drawing/2014/main" id="{37608EEC-D54D-4341-8937-EBC2FC318899}"/>
              </a:ext>
            </a:extLst>
          </p:cNvPr>
          <p:cNvSpPr>
            <a:spLocks noGrp="1"/>
          </p:cNvSpPr>
          <p:nvPr>
            <p:ph type="dgm" sz="quarter" idx="14" hasCustomPrompt="1"/>
          </p:nvPr>
        </p:nvSpPr>
        <p:spPr>
          <a:xfrm rot="10800000">
            <a:off x="5015265" y="1689265"/>
            <a:ext cx="1810271" cy="1674696"/>
          </a:xfrm>
          <a:prstGeom prst="blockArc">
            <a:avLst/>
          </a:prstGeom>
          <a:solidFill>
            <a:schemeClr val="accent4"/>
          </a:solidFill>
        </p:spPr>
        <p:txBody>
          <a:bodyPr/>
          <a:lstStyle>
            <a:lvl1pPr marL="0" indent="0">
              <a:buNone/>
              <a:defRPr/>
            </a:lvl1pPr>
          </a:lstStyle>
          <a:p>
            <a:r>
              <a:rPr lang="en-US" dirty="0"/>
              <a:t> </a:t>
            </a:r>
          </a:p>
        </p:txBody>
      </p:sp>
      <p:sp>
        <p:nvSpPr>
          <p:cNvPr id="9" name="SmartArt Placeholder 4">
            <a:extLst>
              <a:ext uri="{FF2B5EF4-FFF2-40B4-BE49-F238E27FC236}">
                <a16:creationId xmlns:a16="http://schemas.microsoft.com/office/drawing/2014/main" id="{9247B2DE-0D21-A34A-9BC3-14BA33CF8DC7}"/>
              </a:ext>
            </a:extLst>
          </p:cNvPr>
          <p:cNvSpPr>
            <a:spLocks noGrp="1"/>
          </p:cNvSpPr>
          <p:nvPr>
            <p:ph type="dgm" sz="quarter" idx="15" hasCustomPrompt="1"/>
          </p:nvPr>
        </p:nvSpPr>
        <p:spPr>
          <a:xfrm>
            <a:off x="6407568" y="1691408"/>
            <a:ext cx="1810271" cy="1674696"/>
          </a:xfrm>
          <a:prstGeom prst="blockArc">
            <a:avLst/>
          </a:prstGeom>
          <a:solidFill>
            <a:schemeClr val="accent3"/>
          </a:solidFill>
        </p:spPr>
        <p:txBody>
          <a:bodyPr/>
          <a:lstStyle>
            <a:lvl1pPr marL="0" indent="0">
              <a:buNone/>
              <a:defRPr/>
            </a:lvl1pPr>
          </a:lstStyle>
          <a:p>
            <a:r>
              <a:rPr lang="en-US" dirty="0"/>
              <a:t> </a:t>
            </a:r>
          </a:p>
        </p:txBody>
      </p:sp>
      <p:sp>
        <p:nvSpPr>
          <p:cNvPr id="11" name="Content Placeholder 10">
            <a:extLst>
              <a:ext uri="{FF2B5EF4-FFF2-40B4-BE49-F238E27FC236}">
                <a16:creationId xmlns:a16="http://schemas.microsoft.com/office/drawing/2014/main" id="{8D10CC21-F328-584D-B5EE-8F520572D224}"/>
              </a:ext>
            </a:extLst>
          </p:cNvPr>
          <p:cNvSpPr>
            <a:spLocks noGrp="1"/>
          </p:cNvSpPr>
          <p:nvPr>
            <p:ph sz="quarter" idx="16" hasCustomPrompt="1"/>
          </p:nvPr>
        </p:nvSpPr>
        <p:spPr>
          <a:xfrm>
            <a:off x="1242035" y="2341334"/>
            <a:ext cx="990600" cy="355997"/>
          </a:xfrm>
        </p:spPr>
        <p:txBody>
          <a:bodyPr>
            <a:normAutofit/>
          </a:bodyPr>
          <a:lstStyle>
            <a:lvl1pPr marL="0" indent="0" algn="ctr">
              <a:buNone/>
              <a:defRPr sz="2100">
                <a:solidFill>
                  <a:schemeClr val="tx2"/>
                </a:solidFill>
                <a:latin typeface="Century Gothic" panose="020B0502020202020204" pitchFamily="34" charset="0"/>
              </a:defRPr>
            </a:lvl1pPr>
            <a:lvl2pPr marL="342884" indent="0">
              <a:buNone/>
              <a:defRPr/>
            </a:lvl2pPr>
            <a:lvl3pPr marL="685766" indent="0">
              <a:buNone/>
              <a:defRPr/>
            </a:lvl3pPr>
            <a:lvl4pPr marL="1028649" indent="0">
              <a:buNone/>
              <a:defRPr/>
            </a:lvl4pPr>
            <a:lvl5pPr marL="1371532" indent="0">
              <a:buNone/>
              <a:defRPr/>
            </a:lvl5pPr>
          </a:lstStyle>
          <a:p>
            <a:pPr lvl="0"/>
            <a:r>
              <a:rPr lang="en-US" dirty="0"/>
              <a:t>00</a:t>
            </a:r>
          </a:p>
        </p:txBody>
      </p:sp>
      <p:sp>
        <p:nvSpPr>
          <p:cNvPr id="12" name="Content Placeholder 10">
            <a:extLst>
              <a:ext uri="{FF2B5EF4-FFF2-40B4-BE49-F238E27FC236}">
                <a16:creationId xmlns:a16="http://schemas.microsoft.com/office/drawing/2014/main" id="{A8678DCC-B1AB-7447-86F0-52C7DBC8F5DF}"/>
              </a:ext>
            </a:extLst>
          </p:cNvPr>
          <p:cNvSpPr>
            <a:spLocks noGrp="1"/>
          </p:cNvSpPr>
          <p:nvPr>
            <p:ph sz="quarter" idx="17" hasCustomPrompt="1"/>
          </p:nvPr>
        </p:nvSpPr>
        <p:spPr>
          <a:xfrm>
            <a:off x="2651735" y="2341334"/>
            <a:ext cx="990600" cy="355997"/>
          </a:xfrm>
        </p:spPr>
        <p:txBody>
          <a:bodyPr>
            <a:normAutofit/>
          </a:bodyPr>
          <a:lstStyle>
            <a:lvl1pPr marL="0" indent="0" algn="ctr">
              <a:buNone/>
              <a:defRPr sz="2100">
                <a:solidFill>
                  <a:schemeClr val="tx2"/>
                </a:solidFill>
                <a:latin typeface="Century Gothic" panose="020B0502020202020204" pitchFamily="34" charset="0"/>
              </a:defRPr>
            </a:lvl1pPr>
            <a:lvl2pPr marL="342884" indent="0">
              <a:buNone/>
              <a:defRPr/>
            </a:lvl2pPr>
            <a:lvl3pPr marL="685766" indent="0">
              <a:buNone/>
              <a:defRPr/>
            </a:lvl3pPr>
            <a:lvl4pPr marL="1028649" indent="0">
              <a:buNone/>
              <a:defRPr/>
            </a:lvl4pPr>
            <a:lvl5pPr marL="1371532" indent="0">
              <a:buNone/>
              <a:defRPr/>
            </a:lvl5pPr>
          </a:lstStyle>
          <a:p>
            <a:pPr lvl="0"/>
            <a:r>
              <a:rPr lang="en-US" dirty="0"/>
              <a:t>00</a:t>
            </a:r>
          </a:p>
        </p:txBody>
      </p:sp>
      <p:sp>
        <p:nvSpPr>
          <p:cNvPr id="13" name="Content Placeholder 10">
            <a:extLst>
              <a:ext uri="{FF2B5EF4-FFF2-40B4-BE49-F238E27FC236}">
                <a16:creationId xmlns:a16="http://schemas.microsoft.com/office/drawing/2014/main" id="{71852F0E-D0CA-9B4D-A258-96078CA5AD17}"/>
              </a:ext>
            </a:extLst>
          </p:cNvPr>
          <p:cNvSpPr>
            <a:spLocks noGrp="1"/>
          </p:cNvSpPr>
          <p:nvPr>
            <p:ph sz="quarter" idx="18" hasCustomPrompt="1"/>
          </p:nvPr>
        </p:nvSpPr>
        <p:spPr>
          <a:xfrm>
            <a:off x="4023335" y="2341334"/>
            <a:ext cx="990600" cy="355997"/>
          </a:xfrm>
        </p:spPr>
        <p:txBody>
          <a:bodyPr>
            <a:normAutofit/>
          </a:bodyPr>
          <a:lstStyle>
            <a:lvl1pPr marL="0" indent="0" algn="ctr">
              <a:buNone/>
              <a:defRPr sz="2100">
                <a:solidFill>
                  <a:schemeClr val="tx2"/>
                </a:solidFill>
                <a:latin typeface="Century Gothic" panose="020B0502020202020204" pitchFamily="34" charset="0"/>
              </a:defRPr>
            </a:lvl1pPr>
            <a:lvl2pPr marL="342884" indent="0">
              <a:buNone/>
              <a:defRPr/>
            </a:lvl2pPr>
            <a:lvl3pPr marL="685766" indent="0">
              <a:buNone/>
              <a:defRPr/>
            </a:lvl3pPr>
            <a:lvl4pPr marL="1028649" indent="0">
              <a:buNone/>
              <a:defRPr/>
            </a:lvl4pPr>
            <a:lvl5pPr marL="1371532" indent="0">
              <a:buNone/>
              <a:defRPr/>
            </a:lvl5pPr>
          </a:lstStyle>
          <a:p>
            <a:pPr lvl="0"/>
            <a:r>
              <a:rPr lang="en-US" dirty="0"/>
              <a:t>00</a:t>
            </a:r>
          </a:p>
        </p:txBody>
      </p:sp>
      <p:sp>
        <p:nvSpPr>
          <p:cNvPr id="14" name="Content Placeholder 10">
            <a:extLst>
              <a:ext uri="{FF2B5EF4-FFF2-40B4-BE49-F238E27FC236}">
                <a16:creationId xmlns:a16="http://schemas.microsoft.com/office/drawing/2014/main" id="{A4225608-5FF4-0649-AA7C-884CCCAD396E}"/>
              </a:ext>
            </a:extLst>
          </p:cNvPr>
          <p:cNvSpPr>
            <a:spLocks noGrp="1"/>
          </p:cNvSpPr>
          <p:nvPr>
            <p:ph sz="quarter" idx="19" hasCustomPrompt="1"/>
          </p:nvPr>
        </p:nvSpPr>
        <p:spPr>
          <a:xfrm>
            <a:off x="5445735" y="2341334"/>
            <a:ext cx="990600" cy="355997"/>
          </a:xfrm>
        </p:spPr>
        <p:txBody>
          <a:bodyPr>
            <a:normAutofit/>
          </a:bodyPr>
          <a:lstStyle>
            <a:lvl1pPr marL="0" indent="0" algn="ctr">
              <a:buNone/>
              <a:defRPr sz="2100">
                <a:solidFill>
                  <a:schemeClr val="tx2"/>
                </a:solidFill>
                <a:latin typeface="Century Gothic" panose="020B0502020202020204" pitchFamily="34" charset="0"/>
              </a:defRPr>
            </a:lvl1pPr>
            <a:lvl2pPr marL="342884" indent="0">
              <a:buNone/>
              <a:defRPr/>
            </a:lvl2pPr>
            <a:lvl3pPr marL="685766" indent="0">
              <a:buNone/>
              <a:defRPr/>
            </a:lvl3pPr>
            <a:lvl4pPr marL="1028649" indent="0">
              <a:buNone/>
              <a:defRPr/>
            </a:lvl4pPr>
            <a:lvl5pPr marL="1371532" indent="0">
              <a:buNone/>
              <a:defRPr/>
            </a:lvl5pPr>
          </a:lstStyle>
          <a:p>
            <a:pPr lvl="0"/>
            <a:r>
              <a:rPr lang="en-US" dirty="0"/>
              <a:t>00</a:t>
            </a:r>
          </a:p>
        </p:txBody>
      </p:sp>
      <p:sp>
        <p:nvSpPr>
          <p:cNvPr id="15" name="Content Placeholder 10">
            <a:extLst>
              <a:ext uri="{FF2B5EF4-FFF2-40B4-BE49-F238E27FC236}">
                <a16:creationId xmlns:a16="http://schemas.microsoft.com/office/drawing/2014/main" id="{E47EFB11-CD81-4F42-B7F0-1E349D78F3FB}"/>
              </a:ext>
            </a:extLst>
          </p:cNvPr>
          <p:cNvSpPr>
            <a:spLocks noGrp="1"/>
          </p:cNvSpPr>
          <p:nvPr>
            <p:ph sz="quarter" idx="20" hasCustomPrompt="1"/>
          </p:nvPr>
        </p:nvSpPr>
        <p:spPr>
          <a:xfrm>
            <a:off x="6893536" y="2341334"/>
            <a:ext cx="990600" cy="355997"/>
          </a:xfrm>
        </p:spPr>
        <p:txBody>
          <a:bodyPr>
            <a:normAutofit/>
          </a:bodyPr>
          <a:lstStyle>
            <a:lvl1pPr marL="0" indent="0" algn="ctr">
              <a:buNone/>
              <a:defRPr sz="2100">
                <a:solidFill>
                  <a:schemeClr val="tx2"/>
                </a:solidFill>
                <a:latin typeface="Century Gothic" panose="020B0502020202020204" pitchFamily="34" charset="0"/>
              </a:defRPr>
            </a:lvl1pPr>
            <a:lvl2pPr marL="342884" indent="0">
              <a:buNone/>
              <a:defRPr/>
            </a:lvl2pPr>
            <a:lvl3pPr marL="685766" indent="0">
              <a:buNone/>
              <a:defRPr/>
            </a:lvl3pPr>
            <a:lvl4pPr marL="1028649" indent="0">
              <a:buNone/>
              <a:defRPr/>
            </a:lvl4pPr>
            <a:lvl5pPr marL="1371532" indent="0">
              <a:buNone/>
              <a:defRPr/>
            </a:lvl5pPr>
          </a:lstStyle>
          <a:p>
            <a:pPr lvl="0"/>
            <a:r>
              <a:rPr lang="en-US" dirty="0"/>
              <a:t>00</a:t>
            </a:r>
          </a:p>
        </p:txBody>
      </p:sp>
      <p:sp>
        <p:nvSpPr>
          <p:cNvPr id="17" name="Content Placeholder 16">
            <a:extLst>
              <a:ext uri="{FF2B5EF4-FFF2-40B4-BE49-F238E27FC236}">
                <a16:creationId xmlns:a16="http://schemas.microsoft.com/office/drawing/2014/main" id="{D34581A0-8955-A74A-A478-3942CD3DFE43}"/>
              </a:ext>
            </a:extLst>
          </p:cNvPr>
          <p:cNvSpPr>
            <a:spLocks noGrp="1"/>
          </p:cNvSpPr>
          <p:nvPr>
            <p:ph sz="quarter" idx="21"/>
          </p:nvPr>
        </p:nvSpPr>
        <p:spPr>
          <a:xfrm>
            <a:off x="1242617" y="2906481"/>
            <a:ext cx="990600" cy="1283494"/>
          </a:xfrm>
        </p:spPr>
        <p:txBody>
          <a:bodyPr>
            <a:noAutofit/>
          </a:bodyPr>
          <a:lstStyle>
            <a:lvl1pPr marL="0" indent="0" algn="ctr">
              <a:buNone/>
              <a:defRPr sz="1200">
                <a:solidFill>
                  <a:schemeClr val="tx2"/>
                </a:solidFill>
                <a:latin typeface="Century Gothic" panose="020B0502020202020204" pitchFamily="34" charset="0"/>
              </a:defRPr>
            </a:lvl1pPr>
            <a:lvl2pPr>
              <a:defRPr sz="1200">
                <a:solidFill>
                  <a:schemeClr val="tx2"/>
                </a:solidFill>
                <a:latin typeface="Century Gothic" panose="020B0502020202020204" pitchFamily="34" charset="0"/>
              </a:defRPr>
            </a:lvl2pPr>
            <a:lvl3pPr>
              <a:defRPr sz="1050">
                <a:solidFill>
                  <a:schemeClr val="tx2"/>
                </a:solidFill>
                <a:latin typeface="Century Gothic" panose="020B0502020202020204" pitchFamily="34" charset="0"/>
              </a:defRPr>
            </a:lvl3pPr>
            <a:lvl4pPr>
              <a:defRPr sz="900">
                <a:solidFill>
                  <a:schemeClr val="tx2"/>
                </a:solidFill>
                <a:latin typeface="Century Gothic" panose="020B0502020202020204" pitchFamily="34" charset="0"/>
              </a:defRPr>
            </a:lvl4pPr>
            <a:lvl5pPr>
              <a:defRPr sz="900">
                <a:solidFill>
                  <a:schemeClr val="tx2"/>
                </a:solidFill>
                <a:latin typeface="Century Gothic" panose="020B0502020202020204" pitchFamily="34" charset="0"/>
              </a:defRPr>
            </a:lvl5pPr>
          </a:lstStyle>
          <a:p>
            <a:pPr lvl="0"/>
            <a:r>
              <a:rPr lang="en-US"/>
              <a:t>Click to edit Master text styles</a:t>
            </a:r>
          </a:p>
        </p:txBody>
      </p:sp>
      <p:sp>
        <p:nvSpPr>
          <p:cNvPr id="18" name="Content Placeholder 16">
            <a:extLst>
              <a:ext uri="{FF2B5EF4-FFF2-40B4-BE49-F238E27FC236}">
                <a16:creationId xmlns:a16="http://schemas.microsoft.com/office/drawing/2014/main" id="{937EEA6D-E235-894C-A0E9-9EBEE0E45B6D}"/>
              </a:ext>
            </a:extLst>
          </p:cNvPr>
          <p:cNvSpPr>
            <a:spLocks noGrp="1"/>
          </p:cNvSpPr>
          <p:nvPr>
            <p:ph sz="quarter" idx="22"/>
          </p:nvPr>
        </p:nvSpPr>
        <p:spPr>
          <a:xfrm>
            <a:off x="2665016" y="3477981"/>
            <a:ext cx="990600" cy="1283494"/>
          </a:xfrm>
        </p:spPr>
        <p:txBody>
          <a:bodyPr>
            <a:noAutofit/>
          </a:bodyPr>
          <a:lstStyle>
            <a:lvl1pPr marL="0" indent="0" algn="ctr">
              <a:buNone/>
              <a:defRPr sz="1200">
                <a:solidFill>
                  <a:schemeClr val="tx2"/>
                </a:solidFill>
                <a:latin typeface="Century Gothic" panose="020B0502020202020204" pitchFamily="34" charset="0"/>
              </a:defRPr>
            </a:lvl1pPr>
            <a:lvl2pPr>
              <a:defRPr sz="1200">
                <a:solidFill>
                  <a:schemeClr val="tx2"/>
                </a:solidFill>
                <a:latin typeface="Century Gothic" panose="020B0502020202020204" pitchFamily="34" charset="0"/>
              </a:defRPr>
            </a:lvl2pPr>
            <a:lvl3pPr>
              <a:defRPr sz="1050">
                <a:solidFill>
                  <a:schemeClr val="tx2"/>
                </a:solidFill>
                <a:latin typeface="Century Gothic" panose="020B0502020202020204" pitchFamily="34" charset="0"/>
              </a:defRPr>
            </a:lvl3pPr>
            <a:lvl4pPr>
              <a:defRPr sz="900">
                <a:solidFill>
                  <a:schemeClr val="tx2"/>
                </a:solidFill>
                <a:latin typeface="Century Gothic" panose="020B0502020202020204" pitchFamily="34" charset="0"/>
              </a:defRPr>
            </a:lvl4pPr>
            <a:lvl5pPr>
              <a:defRPr sz="900">
                <a:solidFill>
                  <a:schemeClr val="tx2"/>
                </a:solidFill>
                <a:latin typeface="Century Gothic" panose="020B0502020202020204" pitchFamily="34" charset="0"/>
              </a:defRPr>
            </a:lvl5pPr>
          </a:lstStyle>
          <a:p>
            <a:pPr lvl="0"/>
            <a:r>
              <a:rPr lang="en-US"/>
              <a:t>Click to edit Master text styles</a:t>
            </a:r>
          </a:p>
        </p:txBody>
      </p:sp>
      <p:sp>
        <p:nvSpPr>
          <p:cNvPr id="19" name="Content Placeholder 16">
            <a:extLst>
              <a:ext uri="{FF2B5EF4-FFF2-40B4-BE49-F238E27FC236}">
                <a16:creationId xmlns:a16="http://schemas.microsoft.com/office/drawing/2014/main" id="{AEEF3470-66B2-B64A-8347-01C870FCD36F}"/>
              </a:ext>
            </a:extLst>
          </p:cNvPr>
          <p:cNvSpPr>
            <a:spLocks noGrp="1"/>
          </p:cNvSpPr>
          <p:nvPr>
            <p:ph sz="quarter" idx="23"/>
          </p:nvPr>
        </p:nvSpPr>
        <p:spPr>
          <a:xfrm>
            <a:off x="4023917" y="2931882"/>
            <a:ext cx="990600" cy="1283494"/>
          </a:xfrm>
        </p:spPr>
        <p:txBody>
          <a:bodyPr>
            <a:noAutofit/>
          </a:bodyPr>
          <a:lstStyle>
            <a:lvl1pPr marL="0" indent="0" algn="ctr">
              <a:buNone/>
              <a:defRPr sz="1200">
                <a:solidFill>
                  <a:schemeClr val="tx2"/>
                </a:solidFill>
                <a:latin typeface="Century Gothic" panose="020B0502020202020204" pitchFamily="34" charset="0"/>
              </a:defRPr>
            </a:lvl1pPr>
            <a:lvl2pPr>
              <a:defRPr sz="1200">
                <a:solidFill>
                  <a:schemeClr val="tx2"/>
                </a:solidFill>
                <a:latin typeface="Century Gothic" panose="020B0502020202020204" pitchFamily="34" charset="0"/>
              </a:defRPr>
            </a:lvl2pPr>
            <a:lvl3pPr>
              <a:defRPr sz="1050">
                <a:solidFill>
                  <a:schemeClr val="tx2"/>
                </a:solidFill>
                <a:latin typeface="Century Gothic" panose="020B0502020202020204" pitchFamily="34" charset="0"/>
              </a:defRPr>
            </a:lvl3pPr>
            <a:lvl4pPr>
              <a:defRPr sz="900">
                <a:solidFill>
                  <a:schemeClr val="tx2"/>
                </a:solidFill>
                <a:latin typeface="Century Gothic" panose="020B0502020202020204" pitchFamily="34" charset="0"/>
              </a:defRPr>
            </a:lvl4pPr>
            <a:lvl5pPr>
              <a:defRPr sz="900">
                <a:solidFill>
                  <a:schemeClr val="tx2"/>
                </a:solidFill>
                <a:latin typeface="Century Gothic" panose="020B0502020202020204" pitchFamily="34" charset="0"/>
              </a:defRPr>
            </a:lvl5pPr>
          </a:lstStyle>
          <a:p>
            <a:pPr lvl="0"/>
            <a:r>
              <a:rPr lang="en-US"/>
              <a:t>Click to edit Master text styles</a:t>
            </a:r>
          </a:p>
        </p:txBody>
      </p:sp>
      <p:sp>
        <p:nvSpPr>
          <p:cNvPr id="20" name="Content Placeholder 16">
            <a:extLst>
              <a:ext uri="{FF2B5EF4-FFF2-40B4-BE49-F238E27FC236}">
                <a16:creationId xmlns:a16="http://schemas.microsoft.com/office/drawing/2014/main" id="{0D81B47E-C950-B54E-9997-4AD82F7587DF}"/>
              </a:ext>
            </a:extLst>
          </p:cNvPr>
          <p:cNvSpPr>
            <a:spLocks noGrp="1"/>
          </p:cNvSpPr>
          <p:nvPr>
            <p:ph sz="quarter" idx="24"/>
          </p:nvPr>
        </p:nvSpPr>
        <p:spPr>
          <a:xfrm>
            <a:off x="5446316" y="3503382"/>
            <a:ext cx="990600" cy="1283494"/>
          </a:xfrm>
        </p:spPr>
        <p:txBody>
          <a:bodyPr>
            <a:noAutofit/>
          </a:bodyPr>
          <a:lstStyle>
            <a:lvl1pPr marL="0" indent="0" algn="ctr">
              <a:buNone/>
              <a:defRPr sz="1200">
                <a:solidFill>
                  <a:schemeClr val="tx2"/>
                </a:solidFill>
                <a:latin typeface="Century Gothic" panose="020B0502020202020204" pitchFamily="34" charset="0"/>
              </a:defRPr>
            </a:lvl1pPr>
            <a:lvl2pPr>
              <a:defRPr sz="1200">
                <a:solidFill>
                  <a:schemeClr val="tx2"/>
                </a:solidFill>
                <a:latin typeface="Century Gothic" panose="020B0502020202020204" pitchFamily="34" charset="0"/>
              </a:defRPr>
            </a:lvl2pPr>
            <a:lvl3pPr>
              <a:defRPr sz="1050">
                <a:solidFill>
                  <a:schemeClr val="tx2"/>
                </a:solidFill>
                <a:latin typeface="Century Gothic" panose="020B0502020202020204" pitchFamily="34" charset="0"/>
              </a:defRPr>
            </a:lvl3pPr>
            <a:lvl4pPr>
              <a:defRPr sz="900">
                <a:solidFill>
                  <a:schemeClr val="tx2"/>
                </a:solidFill>
                <a:latin typeface="Century Gothic" panose="020B0502020202020204" pitchFamily="34" charset="0"/>
              </a:defRPr>
            </a:lvl4pPr>
            <a:lvl5pPr>
              <a:defRPr sz="900">
                <a:solidFill>
                  <a:schemeClr val="tx2"/>
                </a:solidFill>
                <a:latin typeface="Century Gothic" panose="020B0502020202020204" pitchFamily="34" charset="0"/>
              </a:defRPr>
            </a:lvl5pPr>
          </a:lstStyle>
          <a:p>
            <a:pPr lvl="0"/>
            <a:r>
              <a:rPr lang="en-US"/>
              <a:t>Click to edit Master text styles</a:t>
            </a:r>
          </a:p>
        </p:txBody>
      </p:sp>
      <p:sp>
        <p:nvSpPr>
          <p:cNvPr id="21" name="Content Placeholder 16">
            <a:extLst>
              <a:ext uri="{FF2B5EF4-FFF2-40B4-BE49-F238E27FC236}">
                <a16:creationId xmlns:a16="http://schemas.microsoft.com/office/drawing/2014/main" id="{79D1EDA6-B3E9-C343-90AB-0F7FBA954ECA}"/>
              </a:ext>
            </a:extLst>
          </p:cNvPr>
          <p:cNvSpPr>
            <a:spLocks noGrp="1"/>
          </p:cNvSpPr>
          <p:nvPr>
            <p:ph sz="quarter" idx="25"/>
          </p:nvPr>
        </p:nvSpPr>
        <p:spPr>
          <a:xfrm>
            <a:off x="6881417" y="2969982"/>
            <a:ext cx="990600" cy="1283494"/>
          </a:xfrm>
        </p:spPr>
        <p:txBody>
          <a:bodyPr>
            <a:noAutofit/>
          </a:bodyPr>
          <a:lstStyle>
            <a:lvl1pPr marL="0" indent="0" algn="ctr">
              <a:buNone/>
              <a:defRPr sz="1200">
                <a:solidFill>
                  <a:schemeClr val="tx2"/>
                </a:solidFill>
                <a:latin typeface="Century Gothic" panose="020B0502020202020204" pitchFamily="34" charset="0"/>
              </a:defRPr>
            </a:lvl1pPr>
            <a:lvl2pPr>
              <a:defRPr sz="1200">
                <a:solidFill>
                  <a:schemeClr val="tx2"/>
                </a:solidFill>
                <a:latin typeface="Century Gothic" panose="020B0502020202020204" pitchFamily="34" charset="0"/>
              </a:defRPr>
            </a:lvl2pPr>
            <a:lvl3pPr>
              <a:defRPr sz="1050">
                <a:solidFill>
                  <a:schemeClr val="tx2"/>
                </a:solidFill>
                <a:latin typeface="Century Gothic" panose="020B0502020202020204" pitchFamily="34" charset="0"/>
              </a:defRPr>
            </a:lvl3pPr>
            <a:lvl4pPr>
              <a:defRPr sz="900">
                <a:solidFill>
                  <a:schemeClr val="tx2"/>
                </a:solidFill>
                <a:latin typeface="Century Gothic" panose="020B0502020202020204" pitchFamily="34" charset="0"/>
              </a:defRPr>
            </a:lvl4pPr>
            <a:lvl5pPr>
              <a:defRPr sz="900">
                <a:solidFill>
                  <a:schemeClr val="tx2"/>
                </a:solidFill>
                <a:latin typeface="Century Gothic" panose="020B0502020202020204" pitchFamily="34" charset="0"/>
              </a:defRPr>
            </a:lvl5pPr>
          </a:lstStyle>
          <a:p>
            <a:pPr lvl="0"/>
            <a:r>
              <a:rPr lang="en-US"/>
              <a:t>Click to edit Master text styles</a:t>
            </a:r>
          </a:p>
        </p:txBody>
      </p:sp>
      <p:pic>
        <p:nvPicPr>
          <p:cNvPr id="22" name="Picture 21" descr="A close up of a sign&#10;&#10;Description automatically generated">
            <a:extLst>
              <a:ext uri="{FF2B5EF4-FFF2-40B4-BE49-F238E27FC236}">
                <a16:creationId xmlns:a16="http://schemas.microsoft.com/office/drawing/2014/main" id="{68E6F88D-BA51-C347-A835-D8A3936D18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97306" y="4553152"/>
            <a:ext cx="1795675" cy="604232"/>
          </a:xfrm>
          <a:prstGeom prst="rect">
            <a:avLst/>
          </a:prstGeom>
        </p:spPr>
      </p:pic>
    </p:spTree>
    <p:extLst>
      <p:ext uri="{BB962C8B-B14F-4D97-AF65-F5344CB8AC3E}">
        <p14:creationId xmlns:p14="http://schemas.microsoft.com/office/powerpoint/2010/main" val="143390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5ABF8-C8A4-CA46-B0EC-C7F502D239AA}"/>
              </a:ext>
            </a:extLst>
          </p:cNvPr>
          <p:cNvSpPr>
            <a:spLocks noGrp="1"/>
          </p:cNvSpPr>
          <p:nvPr>
            <p:ph type="title" hasCustomPrompt="1"/>
          </p:nvPr>
        </p:nvSpPr>
        <p:spPr/>
        <p:txBody>
          <a:bodyPr/>
          <a:lstStyle/>
          <a:p>
            <a:r>
              <a:rPr lang="en-US" dirty="0"/>
              <a:t>A Process Slide</a:t>
            </a:r>
          </a:p>
        </p:txBody>
      </p:sp>
      <p:sp>
        <p:nvSpPr>
          <p:cNvPr id="3" name="Slide Number Placeholder 2">
            <a:extLst>
              <a:ext uri="{FF2B5EF4-FFF2-40B4-BE49-F238E27FC236}">
                <a16:creationId xmlns:a16="http://schemas.microsoft.com/office/drawing/2014/main" id="{C0F30E01-FE6C-C54E-8E34-ED7E5E3D2D65}"/>
              </a:ext>
            </a:extLst>
          </p:cNvPr>
          <p:cNvSpPr>
            <a:spLocks noGrp="1"/>
          </p:cNvSpPr>
          <p:nvPr>
            <p:ph type="sldNum" sz="quarter" idx="10"/>
          </p:nvPr>
        </p:nvSpPr>
        <p:spPr/>
        <p:txBody>
          <a:bodyPr/>
          <a:lstStyle/>
          <a:p>
            <a:fld id="{B64D7616-D4C7-8449-8DC3-7074838A45BD}" type="slidenum">
              <a:rPr lang="en-US" smtClean="0"/>
              <a:pPr/>
              <a:t>‹#›</a:t>
            </a:fld>
            <a:endParaRPr lang="en-US" dirty="0"/>
          </a:p>
        </p:txBody>
      </p:sp>
      <p:sp>
        <p:nvSpPr>
          <p:cNvPr id="5" name="Content Placeholder 4">
            <a:extLst>
              <a:ext uri="{FF2B5EF4-FFF2-40B4-BE49-F238E27FC236}">
                <a16:creationId xmlns:a16="http://schemas.microsoft.com/office/drawing/2014/main" id="{46AA5B89-1135-3348-A897-0BE2E0D2E3FE}"/>
              </a:ext>
            </a:extLst>
          </p:cNvPr>
          <p:cNvSpPr>
            <a:spLocks noGrp="1"/>
          </p:cNvSpPr>
          <p:nvPr>
            <p:ph sz="quarter" idx="11"/>
          </p:nvPr>
        </p:nvSpPr>
        <p:spPr>
          <a:xfrm>
            <a:off x="302161" y="2029407"/>
            <a:ext cx="1473809" cy="1472803"/>
          </a:xfrm>
          <a:solidFill>
            <a:schemeClr val="bg1">
              <a:lumMod val="95000"/>
            </a:schemeClr>
          </a:solidFill>
        </p:spPr>
        <p:txBody>
          <a:bodyPr lIns="274320" tIns="182880" rIns="182880" bIns="182880" anchor="ctr">
            <a:normAutofit/>
          </a:bodyPr>
          <a:lstStyle>
            <a:lvl1pPr marL="0" indent="0">
              <a:lnSpc>
                <a:spcPct val="100000"/>
              </a:lnSpc>
              <a:buNone/>
              <a:defRPr sz="1650"/>
            </a:lvl1pPr>
            <a:lvl2pPr marL="342884" indent="0">
              <a:buNone/>
              <a:defRPr/>
            </a:lvl2pPr>
            <a:lvl3pPr marL="685766" indent="0">
              <a:buNone/>
              <a:defRPr/>
            </a:lvl3pPr>
            <a:lvl4pPr marL="1028649" indent="0">
              <a:buNone/>
              <a:defRPr/>
            </a:lvl4pPr>
            <a:lvl5pPr marL="1371532" indent="0">
              <a:buNone/>
              <a:defRPr/>
            </a:lvl5pPr>
          </a:lstStyle>
          <a:p>
            <a:pPr lvl="0"/>
            <a:r>
              <a:rPr lang="en-US"/>
              <a:t>Click to edit Master text styles</a:t>
            </a:r>
          </a:p>
        </p:txBody>
      </p:sp>
      <p:sp>
        <p:nvSpPr>
          <p:cNvPr id="6" name="Content Placeholder 4">
            <a:extLst>
              <a:ext uri="{FF2B5EF4-FFF2-40B4-BE49-F238E27FC236}">
                <a16:creationId xmlns:a16="http://schemas.microsoft.com/office/drawing/2014/main" id="{C97BF078-D9DA-0446-BD08-B89A68FC1FF1}"/>
              </a:ext>
            </a:extLst>
          </p:cNvPr>
          <p:cNvSpPr>
            <a:spLocks noGrp="1"/>
          </p:cNvSpPr>
          <p:nvPr>
            <p:ph sz="quarter" idx="12"/>
          </p:nvPr>
        </p:nvSpPr>
        <p:spPr>
          <a:xfrm>
            <a:off x="2064286" y="2029407"/>
            <a:ext cx="1473809" cy="1472803"/>
          </a:xfrm>
          <a:solidFill>
            <a:schemeClr val="bg1">
              <a:lumMod val="95000"/>
            </a:schemeClr>
          </a:solidFill>
        </p:spPr>
        <p:txBody>
          <a:bodyPr lIns="274320" tIns="182880" rIns="182880" bIns="182880" anchor="ctr">
            <a:normAutofit/>
          </a:bodyPr>
          <a:lstStyle>
            <a:lvl1pPr marL="0" indent="0">
              <a:lnSpc>
                <a:spcPct val="100000"/>
              </a:lnSpc>
              <a:buNone/>
              <a:defRPr sz="1650"/>
            </a:lvl1pPr>
            <a:lvl2pPr marL="342884" indent="0">
              <a:buNone/>
              <a:defRPr/>
            </a:lvl2pPr>
            <a:lvl3pPr marL="685766" indent="0">
              <a:buNone/>
              <a:defRPr/>
            </a:lvl3pPr>
            <a:lvl4pPr marL="1028649" indent="0">
              <a:buNone/>
              <a:defRPr/>
            </a:lvl4pPr>
            <a:lvl5pPr marL="1371532" indent="0">
              <a:buNone/>
              <a:defRPr/>
            </a:lvl5pPr>
          </a:lstStyle>
          <a:p>
            <a:pPr lvl="0"/>
            <a:r>
              <a:rPr lang="en-US"/>
              <a:t>Click to edit Master text styles</a:t>
            </a:r>
          </a:p>
        </p:txBody>
      </p:sp>
      <p:sp>
        <p:nvSpPr>
          <p:cNvPr id="7" name="Content Placeholder 4">
            <a:extLst>
              <a:ext uri="{FF2B5EF4-FFF2-40B4-BE49-F238E27FC236}">
                <a16:creationId xmlns:a16="http://schemas.microsoft.com/office/drawing/2014/main" id="{ED4F7C7A-75F6-3342-894D-86F765A6D0A1}"/>
              </a:ext>
            </a:extLst>
          </p:cNvPr>
          <p:cNvSpPr>
            <a:spLocks noGrp="1"/>
          </p:cNvSpPr>
          <p:nvPr>
            <p:ph sz="quarter" idx="13"/>
          </p:nvPr>
        </p:nvSpPr>
        <p:spPr>
          <a:xfrm>
            <a:off x="3826411" y="2029407"/>
            <a:ext cx="1473809" cy="1472803"/>
          </a:xfrm>
          <a:solidFill>
            <a:schemeClr val="bg1">
              <a:lumMod val="95000"/>
            </a:schemeClr>
          </a:solidFill>
        </p:spPr>
        <p:txBody>
          <a:bodyPr lIns="274320" tIns="182880" rIns="182880" bIns="182880" anchor="ctr">
            <a:normAutofit/>
          </a:bodyPr>
          <a:lstStyle>
            <a:lvl1pPr marL="0" indent="0">
              <a:lnSpc>
                <a:spcPct val="100000"/>
              </a:lnSpc>
              <a:buNone/>
              <a:defRPr sz="1650"/>
            </a:lvl1pPr>
            <a:lvl2pPr marL="342884" indent="0">
              <a:buNone/>
              <a:defRPr/>
            </a:lvl2pPr>
            <a:lvl3pPr marL="685766" indent="0">
              <a:buNone/>
              <a:defRPr/>
            </a:lvl3pPr>
            <a:lvl4pPr marL="1028649" indent="0">
              <a:buNone/>
              <a:defRPr/>
            </a:lvl4pPr>
            <a:lvl5pPr marL="1371532" indent="0">
              <a:buNone/>
              <a:defRPr/>
            </a:lvl5pPr>
          </a:lstStyle>
          <a:p>
            <a:pPr lvl="0"/>
            <a:r>
              <a:rPr lang="en-US"/>
              <a:t>Click to edit Master text styles</a:t>
            </a:r>
          </a:p>
        </p:txBody>
      </p:sp>
      <p:sp>
        <p:nvSpPr>
          <p:cNvPr id="8" name="Content Placeholder 4">
            <a:extLst>
              <a:ext uri="{FF2B5EF4-FFF2-40B4-BE49-F238E27FC236}">
                <a16:creationId xmlns:a16="http://schemas.microsoft.com/office/drawing/2014/main" id="{D15ED7D6-A922-7E4A-B37C-E7FAEBE463DB}"/>
              </a:ext>
            </a:extLst>
          </p:cNvPr>
          <p:cNvSpPr>
            <a:spLocks noGrp="1"/>
          </p:cNvSpPr>
          <p:nvPr>
            <p:ph sz="quarter" idx="14"/>
          </p:nvPr>
        </p:nvSpPr>
        <p:spPr>
          <a:xfrm>
            <a:off x="5588536" y="2029407"/>
            <a:ext cx="1473809" cy="1472803"/>
          </a:xfrm>
          <a:solidFill>
            <a:schemeClr val="bg1">
              <a:lumMod val="95000"/>
            </a:schemeClr>
          </a:solidFill>
        </p:spPr>
        <p:txBody>
          <a:bodyPr lIns="274320" tIns="182880" rIns="182880" bIns="182880" anchor="ctr">
            <a:normAutofit/>
          </a:bodyPr>
          <a:lstStyle>
            <a:lvl1pPr marL="0" indent="0">
              <a:lnSpc>
                <a:spcPct val="100000"/>
              </a:lnSpc>
              <a:buNone/>
              <a:defRPr sz="1650"/>
            </a:lvl1pPr>
            <a:lvl2pPr marL="342884" indent="0">
              <a:buNone/>
              <a:defRPr/>
            </a:lvl2pPr>
            <a:lvl3pPr marL="685766" indent="0">
              <a:buNone/>
              <a:defRPr/>
            </a:lvl3pPr>
            <a:lvl4pPr marL="1028649" indent="0">
              <a:buNone/>
              <a:defRPr/>
            </a:lvl4pPr>
            <a:lvl5pPr marL="1371532" indent="0">
              <a:buNone/>
              <a:defRPr/>
            </a:lvl5pPr>
          </a:lstStyle>
          <a:p>
            <a:pPr lvl="0"/>
            <a:r>
              <a:rPr lang="en-US"/>
              <a:t>Click to edit Master text styles</a:t>
            </a:r>
          </a:p>
        </p:txBody>
      </p:sp>
      <p:sp>
        <p:nvSpPr>
          <p:cNvPr id="9" name="Content Placeholder 4">
            <a:extLst>
              <a:ext uri="{FF2B5EF4-FFF2-40B4-BE49-F238E27FC236}">
                <a16:creationId xmlns:a16="http://schemas.microsoft.com/office/drawing/2014/main" id="{3B76B7B7-C318-DD49-AC0F-C8D4958A300A}"/>
              </a:ext>
            </a:extLst>
          </p:cNvPr>
          <p:cNvSpPr>
            <a:spLocks noGrp="1"/>
          </p:cNvSpPr>
          <p:nvPr>
            <p:ph sz="quarter" idx="15"/>
          </p:nvPr>
        </p:nvSpPr>
        <p:spPr>
          <a:xfrm>
            <a:off x="7350662" y="2029407"/>
            <a:ext cx="1473809" cy="1472803"/>
          </a:xfrm>
          <a:solidFill>
            <a:schemeClr val="bg1">
              <a:lumMod val="95000"/>
            </a:schemeClr>
          </a:solidFill>
        </p:spPr>
        <p:txBody>
          <a:bodyPr lIns="274320" tIns="182880" rIns="182880" bIns="182880" anchor="ctr">
            <a:normAutofit/>
          </a:bodyPr>
          <a:lstStyle>
            <a:lvl1pPr marL="0" indent="0">
              <a:lnSpc>
                <a:spcPct val="100000"/>
              </a:lnSpc>
              <a:buNone/>
              <a:defRPr sz="1650"/>
            </a:lvl1pPr>
            <a:lvl2pPr marL="342884" indent="0">
              <a:buNone/>
              <a:defRPr/>
            </a:lvl2pPr>
            <a:lvl3pPr marL="685766" indent="0">
              <a:buNone/>
              <a:defRPr/>
            </a:lvl3pPr>
            <a:lvl4pPr marL="1028649" indent="0">
              <a:buNone/>
              <a:defRPr/>
            </a:lvl4pPr>
            <a:lvl5pPr marL="1371532" indent="0">
              <a:buNone/>
              <a:defRPr/>
            </a:lvl5pPr>
          </a:lstStyle>
          <a:p>
            <a:pPr lvl="0"/>
            <a:r>
              <a:rPr lang="en-US"/>
              <a:t>Click to edit Master text styles</a:t>
            </a:r>
          </a:p>
        </p:txBody>
      </p:sp>
      <p:sp>
        <p:nvSpPr>
          <p:cNvPr id="11" name="Content Placeholder 10">
            <a:extLst>
              <a:ext uri="{FF2B5EF4-FFF2-40B4-BE49-F238E27FC236}">
                <a16:creationId xmlns:a16="http://schemas.microsoft.com/office/drawing/2014/main" id="{71891DCC-7DDD-A346-B271-B3BC53CF51C1}"/>
              </a:ext>
            </a:extLst>
          </p:cNvPr>
          <p:cNvSpPr>
            <a:spLocks noGrp="1"/>
          </p:cNvSpPr>
          <p:nvPr>
            <p:ph sz="quarter" idx="16" hasCustomPrompt="1"/>
          </p:nvPr>
        </p:nvSpPr>
        <p:spPr>
          <a:xfrm rot="13500000">
            <a:off x="1508333" y="2551053"/>
            <a:ext cx="429509" cy="429509"/>
          </a:xfrm>
          <a:prstGeom prst="corner">
            <a:avLst>
              <a:gd name="adj1" fmla="val 8936"/>
              <a:gd name="adj2" fmla="val 9937"/>
            </a:avLst>
          </a:prstGeom>
          <a:solidFill>
            <a:schemeClr val="bg2"/>
          </a:solidFill>
        </p:spPr>
        <p:txBody>
          <a:bodyPr/>
          <a:lstStyle>
            <a:lvl1pPr marL="0" indent="0">
              <a:buNone/>
              <a:defRPr/>
            </a:lvl1pPr>
          </a:lstStyle>
          <a:p>
            <a:pPr lvl="0"/>
            <a:r>
              <a:rPr lang="en-US" dirty="0"/>
              <a:t> </a:t>
            </a:r>
          </a:p>
        </p:txBody>
      </p:sp>
      <p:sp>
        <p:nvSpPr>
          <p:cNvPr id="12" name="Content Placeholder 10">
            <a:extLst>
              <a:ext uri="{FF2B5EF4-FFF2-40B4-BE49-F238E27FC236}">
                <a16:creationId xmlns:a16="http://schemas.microsoft.com/office/drawing/2014/main" id="{8C3312D6-AC90-1B4D-97F7-B13E7DEEFA45}"/>
              </a:ext>
            </a:extLst>
          </p:cNvPr>
          <p:cNvSpPr>
            <a:spLocks noGrp="1"/>
          </p:cNvSpPr>
          <p:nvPr>
            <p:ph sz="quarter" idx="17" hasCustomPrompt="1"/>
          </p:nvPr>
        </p:nvSpPr>
        <p:spPr>
          <a:xfrm rot="13500000">
            <a:off x="6810099" y="2551053"/>
            <a:ext cx="429509" cy="429509"/>
          </a:xfrm>
          <a:prstGeom prst="corner">
            <a:avLst>
              <a:gd name="adj1" fmla="val 8936"/>
              <a:gd name="adj2" fmla="val 9937"/>
            </a:avLst>
          </a:prstGeom>
          <a:solidFill>
            <a:schemeClr val="bg2"/>
          </a:solidFill>
        </p:spPr>
        <p:txBody>
          <a:bodyPr/>
          <a:lstStyle>
            <a:lvl1pPr marL="0" indent="0">
              <a:buNone/>
              <a:defRPr/>
            </a:lvl1pPr>
          </a:lstStyle>
          <a:p>
            <a:pPr lvl="0"/>
            <a:r>
              <a:rPr lang="en-US" dirty="0"/>
              <a:t> </a:t>
            </a:r>
          </a:p>
        </p:txBody>
      </p:sp>
      <p:sp>
        <p:nvSpPr>
          <p:cNvPr id="13" name="Content Placeholder 10">
            <a:extLst>
              <a:ext uri="{FF2B5EF4-FFF2-40B4-BE49-F238E27FC236}">
                <a16:creationId xmlns:a16="http://schemas.microsoft.com/office/drawing/2014/main" id="{C69A5969-D6D6-5547-A417-CB9543DC2D17}"/>
              </a:ext>
            </a:extLst>
          </p:cNvPr>
          <p:cNvSpPr>
            <a:spLocks noGrp="1"/>
          </p:cNvSpPr>
          <p:nvPr>
            <p:ph sz="quarter" idx="18" hasCustomPrompt="1"/>
          </p:nvPr>
        </p:nvSpPr>
        <p:spPr>
          <a:xfrm rot="13500000">
            <a:off x="5035972" y="2551053"/>
            <a:ext cx="429509" cy="429509"/>
          </a:xfrm>
          <a:prstGeom prst="corner">
            <a:avLst>
              <a:gd name="adj1" fmla="val 8936"/>
              <a:gd name="adj2" fmla="val 9937"/>
            </a:avLst>
          </a:prstGeom>
          <a:solidFill>
            <a:schemeClr val="bg2"/>
          </a:solidFill>
        </p:spPr>
        <p:txBody>
          <a:bodyPr/>
          <a:lstStyle>
            <a:lvl1pPr marL="0" indent="0">
              <a:buNone/>
              <a:defRPr/>
            </a:lvl1pPr>
          </a:lstStyle>
          <a:p>
            <a:pPr lvl="0"/>
            <a:r>
              <a:rPr lang="en-US" dirty="0"/>
              <a:t> </a:t>
            </a:r>
          </a:p>
        </p:txBody>
      </p:sp>
      <p:sp>
        <p:nvSpPr>
          <p:cNvPr id="14" name="Content Placeholder 10">
            <a:extLst>
              <a:ext uri="{FF2B5EF4-FFF2-40B4-BE49-F238E27FC236}">
                <a16:creationId xmlns:a16="http://schemas.microsoft.com/office/drawing/2014/main" id="{55176B61-AC7A-884D-AC78-60D3B976BFEC}"/>
              </a:ext>
            </a:extLst>
          </p:cNvPr>
          <p:cNvSpPr>
            <a:spLocks noGrp="1"/>
          </p:cNvSpPr>
          <p:nvPr>
            <p:ph sz="quarter" idx="19" hasCustomPrompt="1"/>
          </p:nvPr>
        </p:nvSpPr>
        <p:spPr>
          <a:xfrm rot="13500000">
            <a:off x="3278850" y="2551053"/>
            <a:ext cx="429509" cy="429509"/>
          </a:xfrm>
          <a:prstGeom prst="corner">
            <a:avLst>
              <a:gd name="adj1" fmla="val 8936"/>
              <a:gd name="adj2" fmla="val 9937"/>
            </a:avLst>
          </a:prstGeom>
          <a:solidFill>
            <a:schemeClr val="bg2"/>
          </a:solidFill>
        </p:spPr>
        <p:txBody>
          <a:bodyPr/>
          <a:lstStyle>
            <a:lvl1pPr marL="0" indent="0">
              <a:buNone/>
              <a:defRPr/>
            </a:lvl1pPr>
          </a:lstStyle>
          <a:p>
            <a:pPr lvl="0"/>
            <a:r>
              <a:rPr lang="en-US" dirty="0"/>
              <a:t> </a:t>
            </a:r>
          </a:p>
        </p:txBody>
      </p:sp>
      <p:pic>
        <p:nvPicPr>
          <p:cNvPr id="15" name="Picture 14" descr="A close up of a sign&#10;&#10;Description automatically generated">
            <a:extLst>
              <a:ext uri="{FF2B5EF4-FFF2-40B4-BE49-F238E27FC236}">
                <a16:creationId xmlns:a16="http://schemas.microsoft.com/office/drawing/2014/main" id="{731128E6-B59C-9A4D-8E93-015B20DF5A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97306" y="4553152"/>
            <a:ext cx="1795675" cy="604232"/>
          </a:xfrm>
          <a:prstGeom prst="rect">
            <a:avLst/>
          </a:prstGeom>
        </p:spPr>
      </p:pic>
    </p:spTree>
    <p:extLst>
      <p:ext uri="{BB962C8B-B14F-4D97-AF65-F5344CB8AC3E}">
        <p14:creationId xmlns:p14="http://schemas.microsoft.com/office/powerpoint/2010/main" val="152194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3_Title Slide">
    <p:bg>
      <p:bgPr>
        <a:gradFill>
          <a:gsLst>
            <a:gs pos="0">
              <a:schemeClr val="bg2"/>
            </a:gs>
            <a:gs pos="100000">
              <a:schemeClr val="accent3"/>
            </a:gs>
          </a:gsLst>
          <a:lin ang="1740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5E0436C-AFC3-A54F-BF8C-F1C16933EEDD}"/>
              </a:ext>
            </a:extLst>
          </p:cNvPr>
          <p:cNvPicPr>
            <a:picLocks noChangeAspect="1"/>
          </p:cNvPicPr>
          <p:nvPr userDrawn="1"/>
        </p:nvPicPr>
        <p:blipFill rotWithShape="1">
          <a:blip r:embed="rId2" cstate="screen">
            <a:alphaModFix amt="24000"/>
            <a:extLst>
              <a:ext uri="{28A0092B-C50C-407E-A947-70E740481C1C}">
                <a14:useLocalDpi xmlns:a14="http://schemas.microsoft.com/office/drawing/2010/main"/>
              </a:ext>
            </a:extLst>
          </a:blip>
          <a:srcRect/>
          <a:stretch/>
        </p:blipFill>
        <p:spPr>
          <a:xfrm>
            <a:off x="-3017" y="0"/>
            <a:ext cx="9147017" cy="5145197"/>
          </a:xfrm>
          <a:prstGeom prst="rect">
            <a:avLst/>
          </a:prstGeom>
        </p:spPr>
      </p:pic>
      <p:sp>
        <p:nvSpPr>
          <p:cNvPr id="2" name="Title 1"/>
          <p:cNvSpPr>
            <a:spLocks noGrp="1"/>
          </p:cNvSpPr>
          <p:nvPr>
            <p:ph type="ctrTitle"/>
          </p:nvPr>
        </p:nvSpPr>
        <p:spPr>
          <a:xfrm>
            <a:off x="1143000" y="841772"/>
            <a:ext cx="6858000" cy="1652881"/>
          </a:xfrm>
        </p:spPr>
        <p:txBody>
          <a:bodyPr anchor="b"/>
          <a:lstStyle>
            <a:lvl1pPr algn="ctr">
              <a:defRPr sz="45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56792" y="2701528"/>
            <a:ext cx="4830417" cy="439237"/>
          </a:xfrm>
          <a:prstGeom prst="roundRect">
            <a:avLst>
              <a:gd name="adj" fmla="val 50000"/>
            </a:avLst>
          </a:prstGeom>
          <a:solidFill>
            <a:schemeClr val="tx1"/>
          </a:solidFill>
        </p:spPr>
        <p:txBody>
          <a:bodyPr lIns="0" tIns="0" rIns="0" bIns="0" anchor="ctr">
            <a:normAutofit/>
          </a:bodyPr>
          <a:lstStyle>
            <a:lvl1pPr marL="0" indent="0" algn="ctr">
              <a:buNone/>
              <a:defRPr sz="2000" b="1" i="0">
                <a:solidFill>
                  <a:schemeClr val="bg1"/>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DD914B2D-3BBC-254F-B1BB-00C5F5C3527B}"/>
              </a:ext>
            </a:extLst>
          </p:cNvPr>
          <p:cNvSpPr>
            <a:spLocks noGrp="1"/>
          </p:cNvSpPr>
          <p:nvPr>
            <p:ph type="body" sz="quarter" idx="13" hasCustomPrompt="1"/>
          </p:nvPr>
        </p:nvSpPr>
        <p:spPr>
          <a:xfrm>
            <a:off x="2052638" y="3347640"/>
            <a:ext cx="5038725" cy="300021"/>
          </a:xfrm>
        </p:spPr>
        <p:txBody>
          <a:bodyPr>
            <a:normAutofit/>
          </a:bodyPr>
          <a:lstStyle>
            <a:lvl1pPr marL="0" indent="0" algn="ctr">
              <a:buNone/>
              <a:defRPr sz="16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a:t>Presenter Name  |  Title</a:t>
            </a:r>
          </a:p>
        </p:txBody>
      </p:sp>
      <p:pic>
        <p:nvPicPr>
          <p:cNvPr id="10" name="Picture 9" descr="A close up of a logo&#10;&#10;Description automatically generated">
            <a:extLst>
              <a:ext uri="{FF2B5EF4-FFF2-40B4-BE49-F238E27FC236}">
                <a16:creationId xmlns:a16="http://schemas.microsoft.com/office/drawing/2014/main" id="{6328DB21-21CD-DB4B-A15D-F35F48905E3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34116" y="3647661"/>
            <a:ext cx="3675769" cy="1236870"/>
          </a:xfrm>
          <a:prstGeom prst="rect">
            <a:avLst/>
          </a:prstGeom>
        </p:spPr>
      </p:pic>
    </p:spTree>
    <p:extLst>
      <p:ext uri="{BB962C8B-B14F-4D97-AF65-F5344CB8AC3E}">
        <p14:creationId xmlns:p14="http://schemas.microsoft.com/office/powerpoint/2010/main" val="391096332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Title Slide">
    <p:bg>
      <p:bgPr>
        <a:gradFill>
          <a:gsLst>
            <a:gs pos="0">
              <a:schemeClr val="bg2"/>
            </a:gs>
            <a:gs pos="100000">
              <a:schemeClr val="accent3"/>
            </a:gs>
          </a:gsLst>
          <a:lin ang="17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ED58DE-866E-7D4F-93FA-8C07E1F235C7}"/>
              </a:ext>
            </a:extLst>
          </p:cNvPr>
          <p:cNvPicPr>
            <a:picLocks noChangeAspect="1"/>
          </p:cNvPicPr>
          <p:nvPr userDrawn="1"/>
        </p:nvPicPr>
        <p:blipFill>
          <a:blip r:embed="rId2" cstate="screen">
            <a:alphaModFix amt="3000"/>
            <a:extLst>
              <a:ext uri="{28A0092B-C50C-407E-A947-70E740481C1C}">
                <a14:useLocalDpi xmlns:a14="http://schemas.microsoft.com/office/drawing/2010/main"/>
              </a:ext>
            </a:extLst>
          </a:blip>
          <a:srcRect/>
          <a:stretch/>
        </p:blipFill>
        <p:spPr>
          <a:xfrm>
            <a:off x="3175" y="0"/>
            <a:ext cx="9140825" cy="5144393"/>
          </a:xfrm>
          <a:prstGeom prst="rect">
            <a:avLst/>
          </a:prstGeom>
        </p:spPr>
      </p:pic>
      <p:sp>
        <p:nvSpPr>
          <p:cNvPr id="2" name="Title 1"/>
          <p:cNvSpPr>
            <a:spLocks noGrp="1"/>
          </p:cNvSpPr>
          <p:nvPr>
            <p:ph type="ctrTitle"/>
          </p:nvPr>
        </p:nvSpPr>
        <p:spPr>
          <a:xfrm>
            <a:off x="1143000" y="841772"/>
            <a:ext cx="6858000" cy="1652881"/>
          </a:xfrm>
        </p:spPr>
        <p:txBody>
          <a:bodyPr anchor="b"/>
          <a:lstStyle>
            <a:lvl1pPr algn="ctr">
              <a:defRPr sz="45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56792" y="2701528"/>
            <a:ext cx="4830417" cy="439237"/>
          </a:xfrm>
          <a:prstGeom prst="roundRect">
            <a:avLst>
              <a:gd name="adj" fmla="val 50000"/>
            </a:avLst>
          </a:prstGeom>
          <a:solidFill>
            <a:schemeClr val="tx1"/>
          </a:solidFill>
        </p:spPr>
        <p:txBody>
          <a:bodyPr lIns="0" tIns="0" rIns="0" bIns="0" anchor="ctr">
            <a:normAutofit/>
          </a:bodyPr>
          <a:lstStyle>
            <a:lvl1pPr marL="0" indent="0" algn="ctr">
              <a:buNone/>
              <a:defRPr sz="2000" b="1" i="0">
                <a:solidFill>
                  <a:schemeClr val="bg1"/>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DD914B2D-3BBC-254F-B1BB-00C5F5C3527B}"/>
              </a:ext>
            </a:extLst>
          </p:cNvPr>
          <p:cNvSpPr>
            <a:spLocks noGrp="1"/>
          </p:cNvSpPr>
          <p:nvPr>
            <p:ph type="body" sz="quarter" idx="13" hasCustomPrompt="1"/>
          </p:nvPr>
        </p:nvSpPr>
        <p:spPr>
          <a:xfrm>
            <a:off x="2052638" y="3347640"/>
            <a:ext cx="5038725" cy="300021"/>
          </a:xfrm>
        </p:spPr>
        <p:txBody>
          <a:bodyPr>
            <a:normAutofit/>
          </a:bodyPr>
          <a:lstStyle>
            <a:lvl1pPr marL="0" indent="0" algn="ctr">
              <a:buNone/>
              <a:defRPr sz="16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a:t>Presenter Name  |  Title</a:t>
            </a:r>
          </a:p>
        </p:txBody>
      </p:sp>
      <p:pic>
        <p:nvPicPr>
          <p:cNvPr id="10" name="Picture 9" descr="A close up of a logo&#10;&#10;Description automatically generated">
            <a:extLst>
              <a:ext uri="{FF2B5EF4-FFF2-40B4-BE49-F238E27FC236}">
                <a16:creationId xmlns:a16="http://schemas.microsoft.com/office/drawing/2014/main" id="{6328DB21-21CD-DB4B-A15D-F35F48905E3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34116" y="3647661"/>
            <a:ext cx="3675769" cy="1236870"/>
          </a:xfrm>
          <a:prstGeom prst="rect">
            <a:avLst/>
          </a:prstGeom>
        </p:spPr>
      </p:pic>
    </p:spTree>
    <p:extLst>
      <p:ext uri="{BB962C8B-B14F-4D97-AF65-F5344CB8AC3E}">
        <p14:creationId xmlns:p14="http://schemas.microsoft.com/office/powerpoint/2010/main" val="324045958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Text Heavy Content</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64D7616-D4C7-8449-8DC3-7074838A45BD}" type="slidenum">
              <a:rPr lang="en-US" smtClean="0"/>
              <a:t>‹#›</a:t>
            </a:fld>
            <a:endParaRPr lang="en-US"/>
          </a:p>
        </p:txBody>
      </p:sp>
    </p:spTree>
    <p:extLst>
      <p:ext uri="{BB962C8B-B14F-4D97-AF65-F5344CB8AC3E}">
        <p14:creationId xmlns:p14="http://schemas.microsoft.com/office/powerpoint/2010/main" val="357917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1993" y="273844"/>
            <a:ext cx="4055889" cy="994172"/>
          </a:xfrm>
        </p:spPr>
        <p:txBody>
          <a:bodyPr/>
          <a:lstStyle/>
          <a:p>
            <a:r>
              <a:rPr lang="en-US" dirty="0"/>
              <a:t>Text Heavy Content</a:t>
            </a:r>
          </a:p>
        </p:txBody>
      </p:sp>
      <p:sp>
        <p:nvSpPr>
          <p:cNvPr id="3" name="Content Placeholder 2"/>
          <p:cNvSpPr>
            <a:spLocks noGrp="1"/>
          </p:cNvSpPr>
          <p:nvPr>
            <p:ph idx="1"/>
          </p:nvPr>
        </p:nvSpPr>
        <p:spPr>
          <a:xfrm>
            <a:off x="291993" y="1369219"/>
            <a:ext cx="4055889"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64D7616-D4C7-8449-8DC3-7074838A45BD}" type="slidenum">
              <a:rPr lang="en-US" smtClean="0"/>
              <a:t>‹#›</a:t>
            </a:fld>
            <a:endParaRPr lang="en-US"/>
          </a:p>
        </p:txBody>
      </p:sp>
      <p:sp>
        <p:nvSpPr>
          <p:cNvPr id="8" name="SmartArt Placeholder 7">
            <a:extLst>
              <a:ext uri="{FF2B5EF4-FFF2-40B4-BE49-F238E27FC236}">
                <a16:creationId xmlns:a16="http://schemas.microsoft.com/office/drawing/2014/main" id="{245A9D6D-6537-6C4D-BF62-C5E32F9B7688}"/>
              </a:ext>
            </a:extLst>
          </p:cNvPr>
          <p:cNvSpPr>
            <a:spLocks noGrp="1"/>
          </p:cNvSpPr>
          <p:nvPr>
            <p:ph type="dgm" sz="quarter" idx="13" hasCustomPrompt="1"/>
          </p:nvPr>
        </p:nvSpPr>
        <p:spPr>
          <a:xfrm>
            <a:off x="4572000" y="0"/>
            <a:ext cx="4572000" cy="5143500"/>
          </a:xfrm>
          <a:solidFill>
            <a:schemeClr val="accent2"/>
          </a:solidFill>
        </p:spPr>
        <p:txBody>
          <a:bodyPr/>
          <a:lstStyle>
            <a:lvl1pPr marL="0" indent="0">
              <a:buNone/>
              <a:defRPr/>
            </a:lvl1pPr>
          </a:lstStyle>
          <a:p>
            <a:r>
              <a:rPr lang="en-US" dirty="0"/>
              <a:t> </a:t>
            </a:r>
          </a:p>
        </p:txBody>
      </p:sp>
      <p:sp>
        <p:nvSpPr>
          <p:cNvPr id="10" name="Chart Placeholder 9">
            <a:extLst>
              <a:ext uri="{FF2B5EF4-FFF2-40B4-BE49-F238E27FC236}">
                <a16:creationId xmlns:a16="http://schemas.microsoft.com/office/drawing/2014/main" id="{E66E91BC-ED96-B045-873B-43E6B39551B8}"/>
              </a:ext>
            </a:extLst>
          </p:cNvPr>
          <p:cNvSpPr>
            <a:spLocks noGrp="1"/>
          </p:cNvSpPr>
          <p:nvPr>
            <p:ph type="chart" sz="quarter" idx="14"/>
          </p:nvPr>
        </p:nvSpPr>
        <p:spPr>
          <a:xfrm>
            <a:off x="5200650" y="1029493"/>
            <a:ext cx="3314700" cy="3084513"/>
          </a:xfrm>
        </p:spPr>
        <p:txBody>
          <a:bodyPr/>
          <a:lstStyle>
            <a:lvl1pPr>
              <a:defRPr>
                <a:solidFill>
                  <a:schemeClr val="bg1"/>
                </a:solidFill>
              </a:defRPr>
            </a:lvl1pPr>
          </a:lstStyle>
          <a:p>
            <a:r>
              <a:rPr lang="en-US"/>
              <a:t>Click icon to add chart</a:t>
            </a:r>
            <a:endParaRPr lang="en-US" dirty="0"/>
          </a:p>
        </p:txBody>
      </p:sp>
    </p:spTree>
    <p:extLst>
      <p:ext uri="{BB962C8B-B14F-4D97-AF65-F5344CB8AC3E}">
        <p14:creationId xmlns:p14="http://schemas.microsoft.com/office/powerpoint/2010/main" val="136265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71129" y="556390"/>
            <a:ext cx="2334666" cy="4030722"/>
          </a:xfrm>
        </p:spPr>
        <p:txBody>
          <a:bodyPr/>
          <a:lstStyle/>
          <a:p>
            <a:r>
              <a:rPr lang="en-US" dirty="0"/>
              <a:t>Feature Photo Slide</a:t>
            </a:r>
          </a:p>
        </p:txBody>
      </p:sp>
      <p:sp>
        <p:nvSpPr>
          <p:cNvPr id="6" name="Slide Number Placeholder 5"/>
          <p:cNvSpPr>
            <a:spLocks noGrp="1"/>
          </p:cNvSpPr>
          <p:nvPr>
            <p:ph type="sldNum" sz="quarter" idx="12"/>
          </p:nvPr>
        </p:nvSpPr>
        <p:spPr/>
        <p:txBody>
          <a:bodyPr/>
          <a:lstStyle/>
          <a:p>
            <a:fld id="{B64D7616-D4C7-8449-8DC3-7074838A45BD}" type="slidenum">
              <a:rPr lang="en-US" smtClean="0"/>
              <a:t>‹#›</a:t>
            </a:fld>
            <a:endParaRPr lang="en-US"/>
          </a:p>
        </p:txBody>
      </p:sp>
      <p:sp>
        <p:nvSpPr>
          <p:cNvPr id="5" name="SmartArt Placeholder 4">
            <a:extLst>
              <a:ext uri="{FF2B5EF4-FFF2-40B4-BE49-F238E27FC236}">
                <a16:creationId xmlns:a16="http://schemas.microsoft.com/office/drawing/2014/main" id="{E3DF1E29-FB4D-4F45-9C6A-0404E217A333}"/>
              </a:ext>
            </a:extLst>
          </p:cNvPr>
          <p:cNvSpPr>
            <a:spLocks noGrp="1"/>
          </p:cNvSpPr>
          <p:nvPr>
            <p:ph type="dgm" sz="quarter" idx="13" hasCustomPrompt="1"/>
          </p:nvPr>
        </p:nvSpPr>
        <p:spPr>
          <a:xfrm>
            <a:off x="0" y="0"/>
            <a:ext cx="4572000" cy="5143500"/>
          </a:xfrm>
          <a:gradFill>
            <a:gsLst>
              <a:gs pos="0">
                <a:schemeClr val="bg2"/>
              </a:gs>
              <a:gs pos="100000">
                <a:schemeClr val="accent3"/>
              </a:gs>
            </a:gsLst>
            <a:lin ang="17400000" scaled="0"/>
          </a:gradFill>
        </p:spPr>
        <p:txBody>
          <a:bodyPr/>
          <a:lstStyle>
            <a:lvl1pPr marL="0" indent="0">
              <a:buNone/>
              <a:defRPr/>
            </a:lvl1pPr>
          </a:lstStyle>
          <a:p>
            <a:r>
              <a:rPr lang="en-US" dirty="0"/>
              <a:t>  </a:t>
            </a:r>
          </a:p>
        </p:txBody>
      </p:sp>
      <p:sp>
        <p:nvSpPr>
          <p:cNvPr id="8" name="Picture Placeholder 7">
            <a:extLst>
              <a:ext uri="{FF2B5EF4-FFF2-40B4-BE49-F238E27FC236}">
                <a16:creationId xmlns:a16="http://schemas.microsoft.com/office/drawing/2014/main" id="{FD24BF1B-A452-2849-BB70-9611A4CF446E}"/>
              </a:ext>
            </a:extLst>
          </p:cNvPr>
          <p:cNvSpPr>
            <a:spLocks noGrp="1"/>
          </p:cNvSpPr>
          <p:nvPr>
            <p:ph type="pic" sz="quarter" idx="14"/>
          </p:nvPr>
        </p:nvSpPr>
        <p:spPr>
          <a:xfrm>
            <a:off x="573742" y="556389"/>
            <a:ext cx="5880846" cy="4030722"/>
          </a:xfrm>
          <a:pattFill prst="pct10">
            <a:fgClr>
              <a:schemeClr val="bg1">
                <a:lumMod val="85000"/>
              </a:schemeClr>
            </a:fgClr>
            <a:bgClr>
              <a:schemeClr val="bg1">
                <a:lumMod val="75000"/>
              </a:schemeClr>
            </a:bgClr>
          </a:pattFill>
        </p:spPr>
        <p:txBody>
          <a:bodyPr/>
          <a:lstStyle/>
          <a:p>
            <a:r>
              <a:rPr lang="en-US"/>
              <a:t>Click icon to add picture</a:t>
            </a:r>
          </a:p>
        </p:txBody>
      </p:sp>
    </p:spTree>
    <p:extLst>
      <p:ext uri="{BB962C8B-B14F-4D97-AF65-F5344CB8AC3E}">
        <p14:creationId xmlns:p14="http://schemas.microsoft.com/office/powerpoint/2010/main" val="10994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1993" y="273844"/>
            <a:ext cx="8613802"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1993" y="1369219"/>
            <a:ext cx="8613802"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E457C3F-7937-4C48-8F08-59B2219152B5}"/>
              </a:ext>
            </a:extLst>
          </p:cNvPr>
          <p:cNvSpPr/>
          <p:nvPr userDrawn="1"/>
        </p:nvSpPr>
        <p:spPr>
          <a:xfrm flipV="1">
            <a:off x="0" y="4950911"/>
            <a:ext cx="9144000" cy="192588"/>
          </a:xfrm>
          <a:prstGeom prst="rect">
            <a:avLst/>
          </a:prstGeom>
          <a:pattFill prst="wdUpDiag">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 name="Slide Number Placeholder 5"/>
          <p:cNvSpPr>
            <a:spLocks noGrp="1"/>
          </p:cNvSpPr>
          <p:nvPr>
            <p:ph type="sldNum" sz="quarter" idx="4"/>
          </p:nvPr>
        </p:nvSpPr>
        <p:spPr>
          <a:xfrm>
            <a:off x="8720546" y="4743865"/>
            <a:ext cx="303603" cy="301694"/>
          </a:xfrm>
          <a:prstGeom prst="ellipse">
            <a:avLst/>
          </a:prstGeom>
          <a:solidFill>
            <a:schemeClr val="accent2"/>
          </a:solidFill>
        </p:spPr>
        <p:txBody>
          <a:bodyPr vert="horz" lIns="0" tIns="0" rIns="0" bIns="0" rtlCol="0" anchor="ctr"/>
          <a:lstStyle>
            <a:lvl1pPr algn="ctr">
              <a:defRPr sz="900">
                <a:solidFill>
                  <a:schemeClr val="bg1"/>
                </a:solidFill>
              </a:defRPr>
            </a:lvl1pPr>
          </a:lstStyle>
          <a:p>
            <a:fld id="{B64D7616-D4C7-8449-8DC3-7074838A45BD}" type="slidenum">
              <a:rPr lang="en-US" smtClean="0"/>
              <a:pPr/>
              <a:t>‹#›</a:t>
            </a:fld>
            <a:endParaRPr lang="en-US" dirty="0"/>
          </a:p>
        </p:txBody>
      </p:sp>
    </p:spTree>
    <p:extLst>
      <p:ext uri="{BB962C8B-B14F-4D97-AF65-F5344CB8AC3E}">
        <p14:creationId xmlns:p14="http://schemas.microsoft.com/office/powerpoint/2010/main" val="2087225235"/>
      </p:ext>
    </p:extLst>
  </p:cSld>
  <p:clrMap bg1="lt1" tx1="dk1" bg2="lt2" tx2="dk2" accent1="accent1" accent2="accent2" accent3="accent3" accent4="accent4" accent5="accent5" accent6="accent6" hlink="hlink" folHlink="folHlink"/>
  <p:sldLayoutIdLst>
    <p:sldLayoutId id="2147483730" r:id="rId1"/>
    <p:sldLayoutId id="2147483732" r:id="rId2"/>
    <p:sldLayoutId id="2147483733" r:id="rId3"/>
    <p:sldLayoutId id="2147483734" r:id="rId4"/>
    <p:sldLayoutId id="2147483735" r:id="rId5"/>
    <p:sldLayoutId id="2147483736" r:id="rId6"/>
    <p:sldLayoutId id="2147483705" r:id="rId7"/>
    <p:sldLayoutId id="2147483740" r:id="rId8"/>
    <p:sldLayoutId id="2147483749" r:id="rId9"/>
    <p:sldLayoutId id="2147483743" r:id="rId10"/>
    <p:sldLayoutId id="2147483744" r:id="rId11"/>
    <p:sldLayoutId id="2147483745" r:id="rId12"/>
    <p:sldLayoutId id="2147483746" r:id="rId13"/>
    <p:sldLayoutId id="2147483747" r:id="rId14"/>
    <p:sldLayoutId id="2147483752" r:id="rId15"/>
    <p:sldLayoutId id="2147483753" r:id="rId16"/>
    <p:sldLayoutId id="2147483754" r:id="rId17"/>
    <p:sldLayoutId id="2147483707" r:id="rId18"/>
    <p:sldLayoutId id="2147483750" r:id="rId19"/>
    <p:sldLayoutId id="2147483748" r:id="rId20"/>
    <p:sldLayoutId id="2147483751" r:id="rId21"/>
    <p:sldLayoutId id="2147483721" r:id="rId22"/>
    <p:sldLayoutId id="2147483718" r:id="rId23"/>
    <p:sldLayoutId id="2147483719" r:id="rId24"/>
    <p:sldLayoutId id="2147483720" r:id="rId25"/>
    <p:sldLayoutId id="2147483725" r:id="rId26"/>
    <p:sldLayoutId id="2147483727" r:id="rId27"/>
    <p:sldLayoutId id="2147483729" r:id="rId28"/>
    <p:sldLayoutId id="2147483649" r:id="rId29"/>
    <p:sldLayoutId id="2147483694" r:id="rId30"/>
    <p:sldLayoutId id="2147483692" r:id="rId31"/>
    <p:sldLayoutId id="2147483689" r:id="rId32"/>
    <p:sldLayoutId id="2147483693" r:id="rId33"/>
    <p:sldLayoutId id="2147483690" r:id="rId34"/>
    <p:sldLayoutId id="2147483691" r:id="rId35"/>
    <p:sldLayoutId id="2147483755" r:id="rId36"/>
    <p:sldLayoutId id="2147483650" r:id="rId37"/>
    <p:sldLayoutId id="2147483686" r:id="rId38"/>
    <p:sldLayoutId id="2147483671" r:id="rId39"/>
    <p:sldLayoutId id="2147483674" r:id="rId40"/>
    <p:sldLayoutId id="2147483675" r:id="rId41"/>
    <p:sldLayoutId id="2147483676" r:id="rId42"/>
    <p:sldLayoutId id="2147483678" r:id="rId43"/>
    <p:sldLayoutId id="2147483681" r:id="rId44"/>
    <p:sldLayoutId id="2147483687" r:id="rId45"/>
    <p:sldLayoutId id="2147483701" r:id="rId46"/>
    <p:sldLayoutId id="2147483699"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685800" rtl="0" eaLnBrk="1" latinLnBrk="0" hangingPunct="1">
        <a:lnSpc>
          <a:spcPct val="90000"/>
        </a:lnSpc>
        <a:spcBef>
          <a:spcPct val="0"/>
        </a:spcBef>
        <a:buNone/>
        <a:defRPr sz="3300" b="1" i="0" kern="1200" spc="300">
          <a:solidFill>
            <a:schemeClr val="bg2"/>
          </a:solidFill>
          <a:latin typeface="Century Gothic" panose="020B0502020202020204" pitchFamily="34" charset="0"/>
          <a:ea typeface="+mj-ea"/>
          <a:cs typeface="+mj-cs"/>
        </a:defRPr>
      </a:lvl1pPr>
    </p:titleStyle>
    <p:bodyStyle>
      <a:lvl1pPr marL="171450" indent="-171450" algn="l" defTabSz="685800" rtl="0" eaLnBrk="1" latinLnBrk="0" hangingPunct="1">
        <a:lnSpc>
          <a:spcPct val="90000"/>
        </a:lnSpc>
        <a:spcBef>
          <a:spcPts val="750"/>
        </a:spcBef>
        <a:spcAft>
          <a:spcPts val="600"/>
        </a:spcAft>
        <a:buClr>
          <a:schemeClr val="bg2"/>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spcAft>
          <a:spcPts val="600"/>
        </a:spcAft>
        <a:buClr>
          <a:schemeClr val="bg2"/>
        </a:buClr>
        <a:buFont typeface="System Font Regular"/>
        <a:buChar char="&gt;"/>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spcAft>
          <a:spcPts val="600"/>
        </a:spcAft>
        <a:buClr>
          <a:schemeClr val="bg2"/>
        </a:buClr>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spcAft>
          <a:spcPts val="600"/>
        </a:spcAft>
        <a:buClr>
          <a:schemeClr val="bg2"/>
        </a:buClr>
        <a:buFont typeface="System Font Regular"/>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spcAft>
          <a:spcPts val="600"/>
        </a:spcAft>
        <a:buClr>
          <a:schemeClr val="bg2"/>
        </a:buClr>
        <a:buFont typeface="System Font Regular"/>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28.png"/><Relationship Id="rId7" Type="http://schemas.openxmlformats.org/officeDocument/2006/relationships/image" Target="../media/image132.png"/><Relationship Id="rId2" Type="http://schemas.openxmlformats.org/officeDocument/2006/relationships/notesSlide" Target="../notesSlides/notesSlide12.xml"/><Relationship Id="rId1" Type="http://schemas.openxmlformats.org/officeDocument/2006/relationships/slideLayout" Target="../slideLayouts/slideLayout28.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13.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8" Type="http://schemas.openxmlformats.org/officeDocument/2006/relationships/image" Target="../media/image139.svg"/><Relationship Id="rId3" Type="http://schemas.openxmlformats.org/officeDocument/2006/relationships/image" Target="../media/image134.png"/><Relationship Id="rId7" Type="http://schemas.openxmlformats.org/officeDocument/2006/relationships/image" Target="../media/image138.png"/><Relationship Id="rId12" Type="http://schemas.openxmlformats.org/officeDocument/2006/relationships/image" Target="../media/image143.svg"/><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openxmlformats.org/officeDocument/2006/relationships/image" Target="../media/image137.svg"/><Relationship Id="rId11" Type="http://schemas.openxmlformats.org/officeDocument/2006/relationships/image" Target="../media/image142.png"/><Relationship Id="rId5" Type="http://schemas.openxmlformats.org/officeDocument/2006/relationships/image" Target="../media/image136.png"/><Relationship Id="rId10" Type="http://schemas.openxmlformats.org/officeDocument/2006/relationships/image" Target="../media/image141.svg"/><Relationship Id="rId4" Type="http://schemas.openxmlformats.org/officeDocument/2006/relationships/image" Target="../media/image135.svg"/><Relationship Id="rId9" Type="http://schemas.openxmlformats.org/officeDocument/2006/relationships/image" Target="../media/image14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jpeg"/><Relationship Id="rId7" Type="http://schemas.openxmlformats.org/officeDocument/2006/relationships/image" Target="../media/image104.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 Id="rId9" Type="http://schemas.openxmlformats.org/officeDocument/2006/relationships/image" Target="../media/image106.png"/></Relationships>
</file>

<file path=ppt/slides/_rels/slide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08.svg"/></Relationships>
</file>

<file path=ppt/slides/_rels/slide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notesSlide" Target="../notesSlides/notesSlide5.xml"/><Relationship Id="rId1" Type="http://schemas.openxmlformats.org/officeDocument/2006/relationships/slideLayout" Target="../slideLayouts/slideLayout46.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image" Target="../media/image122.svg"/><Relationship Id="rId3" Type="http://schemas.openxmlformats.org/officeDocument/2006/relationships/image" Target="../media/image117.png"/><Relationship Id="rId7" Type="http://schemas.openxmlformats.org/officeDocument/2006/relationships/image" Target="../media/image121.png"/><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image" Target="../media/image120.svg"/><Relationship Id="rId5" Type="http://schemas.openxmlformats.org/officeDocument/2006/relationships/image" Target="../media/image119.png"/><Relationship Id="rId4" Type="http://schemas.openxmlformats.org/officeDocument/2006/relationships/image" Target="../media/image118.svg"/></Relationships>
</file>

<file path=ppt/slides/_rels/slide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5.png"/><Relationship Id="rId4" Type="http://schemas.openxmlformats.org/officeDocument/2006/relationships/image" Target="../media/image1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5DDD-63AF-AA4E-A4FA-869CF690A316}"/>
              </a:ext>
            </a:extLst>
          </p:cNvPr>
          <p:cNvSpPr>
            <a:spLocks noGrp="1"/>
          </p:cNvSpPr>
          <p:nvPr>
            <p:ph type="ctrTitle"/>
          </p:nvPr>
        </p:nvSpPr>
        <p:spPr/>
        <p:txBody>
          <a:bodyPr>
            <a:normAutofit/>
          </a:bodyPr>
          <a:lstStyle/>
          <a:p>
            <a:r>
              <a:rPr lang="en-US" sz="2800" dirty="0"/>
              <a:t>The Voice of the Customer: Using NLP &amp; Social Media to Extract Customer Feedback</a:t>
            </a:r>
          </a:p>
        </p:txBody>
      </p:sp>
      <p:sp>
        <p:nvSpPr>
          <p:cNvPr id="3" name="Subtitle 2">
            <a:extLst>
              <a:ext uri="{FF2B5EF4-FFF2-40B4-BE49-F238E27FC236}">
                <a16:creationId xmlns:a16="http://schemas.microsoft.com/office/drawing/2014/main" id="{1C234FCC-2961-C94E-A4D4-9692D30E8A32}"/>
              </a:ext>
            </a:extLst>
          </p:cNvPr>
          <p:cNvSpPr>
            <a:spLocks noGrp="1"/>
          </p:cNvSpPr>
          <p:nvPr>
            <p:ph type="subTitle" idx="1"/>
          </p:nvPr>
        </p:nvSpPr>
        <p:spPr/>
        <p:txBody>
          <a:bodyPr>
            <a:normAutofit/>
          </a:bodyPr>
          <a:lstStyle/>
          <a:p>
            <a:r>
              <a:rPr lang="en-US" sz="1400" dirty="0" err="1"/>
              <a:t>DATAcated</a:t>
            </a:r>
            <a:r>
              <a:rPr lang="en-US" sz="1400" dirty="0"/>
              <a:t> Conference - May 19, 2021</a:t>
            </a:r>
          </a:p>
        </p:txBody>
      </p:sp>
      <p:sp>
        <p:nvSpPr>
          <p:cNvPr id="7" name="Content Placeholder 6">
            <a:extLst>
              <a:ext uri="{FF2B5EF4-FFF2-40B4-BE49-F238E27FC236}">
                <a16:creationId xmlns:a16="http://schemas.microsoft.com/office/drawing/2014/main" id="{1CC441B9-257F-3842-9544-5BB2637D4B0B}"/>
              </a:ext>
            </a:extLst>
          </p:cNvPr>
          <p:cNvSpPr>
            <a:spLocks noGrp="1"/>
          </p:cNvSpPr>
          <p:nvPr>
            <p:ph type="body" sz="quarter" idx="13"/>
          </p:nvPr>
        </p:nvSpPr>
        <p:spPr/>
        <p:txBody>
          <a:bodyPr>
            <a:normAutofit lnSpcReduction="10000"/>
          </a:bodyPr>
          <a:lstStyle/>
          <a:p>
            <a:r>
              <a:rPr lang="en-US" dirty="0"/>
              <a:t>Kendall Ruber |  Sr. Data Analyst, Yum! Brands</a:t>
            </a:r>
          </a:p>
        </p:txBody>
      </p:sp>
    </p:spTree>
    <p:extLst>
      <p:ext uri="{BB962C8B-B14F-4D97-AF65-F5344CB8AC3E}">
        <p14:creationId xmlns:p14="http://schemas.microsoft.com/office/powerpoint/2010/main" val="296917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126A-9712-4EC0-8636-D2CCB03DBD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3A8971-3924-48FF-A468-3265D2C54BF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21F72A4-D82A-449B-B5C2-4B569026161F}"/>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0A1749E5-DADE-4C22-AC16-AD1942FF374F}"/>
              </a:ext>
            </a:extLst>
          </p:cNvPr>
          <p:cNvSpPr>
            <a:spLocks noGrp="1"/>
          </p:cNvSpPr>
          <p:nvPr>
            <p:ph type="sldNum" sz="quarter" idx="12"/>
          </p:nvPr>
        </p:nvSpPr>
        <p:spPr/>
        <p:txBody>
          <a:bodyPr/>
          <a:lstStyle/>
          <a:p>
            <a:fld id="{B64D7616-D4C7-8449-8DC3-7074838A45BD}" type="slidenum">
              <a:rPr lang="en-US" smtClean="0"/>
              <a:t>10</a:t>
            </a:fld>
            <a:endParaRPr lang="en-US"/>
          </a:p>
        </p:txBody>
      </p:sp>
      <p:sp>
        <p:nvSpPr>
          <p:cNvPr id="6" name="Content Placeholder 5">
            <a:extLst>
              <a:ext uri="{FF2B5EF4-FFF2-40B4-BE49-F238E27FC236}">
                <a16:creationId xmlns:a16="http://schemas.microsoft.com/office/drawing/2014/main" id="{0E8B5E5F-58F0-43BB-9562-27061A7D0E28}"/>
              </a:ext>
            </a:extLst>
          </p:cNvPr>
          <p:cNvSpPr>
            <a:spLocks noGrp="1"/>
          </p:cNvSpPr>
          <p:nvPr>
            <p:ph sz="half" idx="13"/>
          </p:nvPr>
        </p:nvSpPr>
        <p:spPr/>
        <p:txBody>
          <a:bodyPr/>
          <a:lstStyle/>
          <a:p>
            <a:endParaRPr lang="en-US"/>
          </a:p>
        </p:txBody>
      </p:sp>
      <p:sp>
        <p:nvSpPr>
          <p:cNvPr id="7" name="Picture Placeholder 6">
            <a:extLst>
              <a:ext uri="{FF2B5EF4-FFF2-40B4-BE49-F238E27FC236}">
                <a16:creationId xmlns:a16="http://schemas.microsoft.com/office/drawing/2014/main" id="{F7C9BED7-DB0F-48DE-9577-41CFE6D098E5}"/>
              </a:ext>
            </a:extLst>
          </p:cNvPr>
          <p:cNvSpPr>
            <a:spLocks noGrp="1"/>
          </p:cNvSpPr>
          <p:nvPr>
            <p:ph type="pic" sz="quarter" idx="14"/>
          </p:nvPr>
        </p:nvSpPr>
        <p:spPr/>
      </p:sp>
      <p:sp>
        <p:nvSpPr>
          <p:cNvPr id="8" name="Rectangle 7">
            <a:extLst>
              <a:ext uri="{FF2B5EF4-FFF2-40B4-BE49-F238E27FC236}">
                <a16:creationId xmlns:a16="http://schemas.microsoft.com/office/drawing/2014/main" id="{33ADEBF1-6A1A-4368-ABA1-65327E64E73D}"/>
              </a:ext>
            </a:extLst>
          </p:cNvPr>
          <p:cNvSpPr/>
          <p:nvPr/>
        </p:nvSpPr>
        <p:spPr>
          <a:xfrm>
            <a:off x="1"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0AFFB1-6C3C-4748-80BC-5613FFAC544C}"/>
              </a:ext>
            </a:extLst>
          </p:cNvPr>
          <p:cNvSpPr/>
          <p:nvPr/>
        </p:nvSpPr>
        <p:spPr>
          <a:xfrm>
            <a:off x="1469040" y="1842012"/>
            <a:ext cx="6205931"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Uncovering patterns.</a:t>
            </a:r>
          </a:p>
        </p:txBody>
      </p:sp>
      <p:pic>
        <p:nvPicPr>
          <p:cNvPr id="10" name="Picture 9">
            <a:extLst>
              <a:ext uri="{FF2B5EF4-FFF2-40B4-BE49-F238E27FC236}">
                <a16:creationId xmlns:a16="http://schemas.microsoft.com/office/drawing/2014/main" id="{4FD32C58-B0B1-443A-BB71-0668E05FAD22}"/>
              </a:ext>
            </a:extLst>
          </p:cNvPr>
          <p:cNvPicPr>
            <a:picLocks noChangeAspect="1"/>
          </p:cNvPicPr>
          <p:nvPr/>
        </p:nvPicPr>
        <p:blipFill>
          <a:blip r:embed="rId3"/>
          <a:stretch>
            <a:fillRect/>
          </a:stretch>
        </p:blipFill>
        <p:spPr>
          <a:xfrm>
            <a:off x="2157775" y="2791225"/>
            <a:ext cx="4828450" cy="438950"/>
          </a:xfrm>
          <a:prstGeom prst="rect">
            <a:avLst/>
          </a:prstGeom>
        </p:spPr>
      </p:pic>
    </p:spTree>
    <p:extLst>
      <p:ext uri="{BB962C8B-B14F-4D97-AF65-F5344CB8AC3E}">
        <p14:creationId xmlns:p14="http://schemas.microsoft.com/office/powerpoint/2010/main" val="141929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A13CCD-858E-DE49-B8B2-39E1ABD8ACD0}"/>
              </a:ext>
            </a:extLst>
          </p:cNvPr>
          <p:cNvSpPr>
            <a:spLocks noGrp="1"/>
          </p:cNvSpPr>
          <p:nvPr>
            <p:ph type="title"/>
          </p:nvPr>
        </p:nvSpPr>
        <p:spPr/>
        <p:txBody>
          <a:bodyPr>
            <a:normAutofit/>
          </a:bodyPr>
          <a:lstStyle/>
          <a:p>
            <a:r>
              <a:rPr lang="en-US" sz="2000" dirty="0"/>
              <a:t>Text Clustering</a:t>
            </a:r>
          </a:p>
        </p:txBody>
      </p:sp>
      <p:sp>
        <p:nvSpPr>
          <p:cNvPr id="6" name="Content Placeholder 5">
            <a:extLst>
              <a:ext uri="{FF2B5EF4-FFF2-40B4-BE49-F238E27FC236}">
                <a16:creationId xmlns:a16="http://schemas.microsoft.com/office/drawing/2014/main" id="{1994401E-F919-5843-B751-ECC51FDB974C}"/>
              </a:ext>
            </a:extLst>
          </p:cNvPr>
          <p:cNvSpPr>
            <a:spLocks noGrp="1"/>
          </p:cNvSpPr>
          <p:nvPr>
            <p:ph idx="1"/>
          </p:nvPr>
        </p:nvSpPr>
        <p:spPr/>
        <p:txBody>
          <a:bodyPr>
            <a:normAutofit/>
          </a:bodyPr>
          <a:lstStyle/>
          <a:p>
            <a:r>
              <a:rPr lang="en-US" dirty="0"/>
              <a:t>Can we identify patterns among what our customers are talking about?</a:t>
            </a:r>
          </a:p>
          <a:p>
            <a:r>
              <a:rPr lang="en-US" dirty="0"/>
              <a:t>Unsupervised machine learning algorithms are able to cluster Tweets into groups based on their subject matter.</a:t>
            </a:r>
          </a:p>
        </p:txBody>
      </p:sp>
      <p:sp>
        <p:nvSpPr>
          <p:cNvPr id="4" name="Slide Number Placeholder 3">
            <a:extLst>
              <a:ext uri="{FF2B5EF4-FFF2-40B4-BE49-F238E27FC236}">
                <a16:creationId xmlns:a16="http://schemas.microsoft.com/office/drawing/2014/main" id="{2B0C0E82-5611-1C49-B51D-EBFB9BCB2BDD}"/>
              </a:ext>
            </a:extLst>
          </p:cNvPr>
          <p:cNvSpPr>
            <a:spLocks noGrp="1"/>
          </p:cNvSpPr>
          <p:nvPr>
            <p:ph type="sldNum" sz="quarter" idx="12"/>
          </p:nvPr>
        </p:nvSpPr>
        <p:spPr/>
        <p:txBody>
          <a:bodyPr/>
          <a:lstStyle/>
          <a:p>
            <a:fld id="{B64D7616-D4C7-8449-8DC3-7074838A45BD}" type="slidenum">
              <a:rPr lang="en-US" smtClean="0"/>
              <a:t>11</a:t>
            </a:fld>
            <a:endParaRPr lang="en-US"/>
          </a:p>
        </p:txBody>
      </p:sp>
      <p:sp>
        <p:nvSpPr>
          <p:cNvPr id="7" name="SmartArt Placeholder 6">
            <a:extLst>
              <a:ext uri="{FF2B5EF4-FFF2-40B4-BE49-F238E27FC236}">
                <a16:creationId xmlns:a16="http://schemas.microsoft.com/office/drawing/2014/main" id="{8B8B212C-909C-9840-A316-EDE6C8D12374}"/>
              </a:ext>
            </a:extLst>
          </p:cNvPr>
          <p:cNvSpPr>
            <a:spLocks noGrp="1"/>
          </p:cNvSpPr>
          <p:nvPr>
            <p:ph type="dgm" sz="quarter" idx="13"/>
          </p:nvPr>
        </p:nvSpPr>
        <p:spPr>
          <a:prstGeom prst="rect">
            <a:avLst/>
          </a:prstGeom>
        </p:spPr>
      </p:sp>
      <p:pic>
        <p:nvPicPr>
          <p:cNvPr id="11" name="Picture 10" descr="Chart, scatter chart&#10;&#10;Description automatically generated">
            <a:extLst>
              <a:ext uri="{FF2B5EF4-FFF2-40B4-BE49-F238E27FC236}">
                <a16:creationId xmlns:a16="http://schemas.microsoft.com/office/drawing/2014/main" id="{F13B6FD4-6B20-4E58-B328-EC01487164F3}"/>
              </a:ext>
            </a:extLst>
          </p:cNvPr>
          <p:cNvPicPr>
            <a:picLocks noChangeAspect="1"/>
          </p:cNvPicPr>
          <p:nvPr/>
        </p:nvPicPr>
        <p:blipFill>
          <a:blip r:embed="rId3"/>
          <a:stretch>
            <a:fillRect/>
          </a:stretch>
        </p:blipFill>
        <p:spPr>
          <a:xfrm>
            <a:off x="5318626" y="1573443"/>
            <a:ext cx="3078747" cy="1996613"/>
          </a:xfrm>
          <a:prstGeom prst="rect">
            <a:avLst/>
          </a:prstGeom>
        </p:spPr>
      </p:pic>
    </p:spTree>
    <p:extLst>
      <p:ext uri="{BB962C8B-B14F-4D97-AF65-F5344CB8AC3E}">
        <p14:creationId xmlns:p14="http://schemas.microsoft.com/office/powerpoint/2010/main" val="299784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514F94-8983-F143-B2A3-B13C03916F47}"/>
              </a:ext>
            </a:extLst>
          </p:cNvPr>
          <p:cNvSpPr>
            <a:spLocks noGrp="1"/>
          </p:cNvSpPr>
          <p:nvPr>
            <p:ph type="sldNum" sz="quarter" idx="10"/>
          </p:nvPr>
        </p:nvSpPr>
        <p:spPr/>
        <p:txBody>
          <a:bodyPr/>
          <a:lstStyle/>
          <a:p>
            <a:fld id="{B64D7616-D4C7-8449-8DC3-7074838A45BD}" type="slidenum">
              <a:rPr lang="en-US" smtClean="0"/>
              <a:pPr/>
              <a:t>12</a:t>
            </a:fld>
            <a:endParaRPr lang="en-US" dirty="0"/>
          </a:p>
        </p:txBody>
      </p:sp>
      <p:sp>
        <p:nvSpPr>
          <p:cNvPr id="4" name="Content Placeholder 3">
            <a:extLst>
              <a:ext uri="{FF2B5EF4-FFF2-40B4-BE49-F238E27FC236}">
                <a16:creationId xmlns:a16="http://schemas.microsoft.com/office/drawing/2014/main" id="{B2B5E040-4FF3-B947-ABE0-BFD13A3EB929}"/>
              </a:ext>
            </a:extLst>
          </p:cNvPr>
          <p:cNvSpPr>
            <a:spLocks noGrp="1"/>
          </p:cNvSpPr>
          <p:nvPr>
            <p:ph sz="quarter" idx="11"/>
          </p:nvPr>
        </p:nvSpPr>
        <p:spPr>
          <a:xfrm>
            <a:off x="302161" y="585216"/>
            <a:ext cx="1473809" cy="4108703"/>
          </a:xfrm>
        </p:spPr>
        <p:txBody>
          <a:bodyPr>
            <a:normAutofit/>
          </a:bodyPr>
          <a:lstStyle/>
          <a:p>
            <a:endParaRPr lang="en-US" sz="1350" dirty="0"/>
          </a:p>
        </p:txBody>
      </p:sp>
      <p:sp>
        <p:nvSpPr>
          <p:cNvPr id="5" name="Content Placeholder 4">
            <a:extLst>
              <a:ext uri="{FF2B5EF4-FFF2-40B4-BE49-F238E27FC236}">
                <a16:creationId xmlns:a16="http://schemas.microsoft.com/office/drawing/2014/main" id="{D66556DE-378F-9248-ACCB-77473B6A1BE9}"/>
              </a:ext>
            </a:extLst>
          </p:cNvPr>
          <p:cNvSpPr>
            <a:spLocks noGrp="1"/>
          </p:cNvSpPr>
          <p:nvPr>
            <p:ph sz="quarter" idx="12"/>
          </p:nvPr>
        </p:nvSpPr>
        <p:spPr>
          <a:xfrm>
            <a:off x="2064286" y="585217"/>
            <a:ext cx="1473809" cy="4108702"/>
          </a:xfrm>
        </p:spPr>
        <p:txBody>
          <a:bodyPr>
            <a:normAutofit/>
          </a:bodyPr>
          <a:lstStyle/>
          <a:p>
            <a:endParaRPr lang="en-US" sz="1350" dirty="0"/>
          </a:p>
        </p:txBody>
      </p:sp>
      <p:sp>
        <p:nvSpPr>
          <p:cNvPr id="6" name="Content Placeholder 5">
            <a:extLst>
              <a:ext uri="{FF2B5EF4-FFF2-40B4-BE49-F238E27FC236}">
                <a16:creationId xmlns:a16="http://schemas.microsoft.com/office/drawing/2014/main" id="{817B114F-F63A-DF47-B28C-C7100E5DDDCD}"/>
              </a:ext>
            </a:extLst>
          </p:cNvPr>
          <p:cNvSpPr>
            <a:spLocks noGrp="1"/>
          </p:cNvSpPr>
          <p:nvPr>
            <p:ph sz="quarter" idx="13"/>
          </p:nvPr>
        </p:nvSpPr>
        <p:spPr>
          <a:xfrm>
            <a:off x="3826411" y="585217"/>
            <a:ext cx="1473809" cy="4108702"/>
          </a:xfrm>
        </p:spPr>
        <p:txBody>
          <a:bodyPr>
            <a:normAutofit/>
          </a:bodyPr>
          <a:lstStyle/>
          <a:p>
            <a:endParaRPr lang="en-US" sz="1350" dirty="0"/>
          </a:p>
        </p:txBody>
      </p:sp>
      <p:sp>
        <p:nvSpPr>
          <p:cNvPr id="7" name="Content Placeholder 6">
            <a:extLst>
              <a:ext uri="{FF2B5EF4-FFF2-40B4-BE49-F238E27FC236}">
                <a16:creationId xmlns:a16="http://schemas.microsoft.com/office/drawing/2014/main" id="{E5D619DE-776A-8649-A830-999302643018}"/>
              </a:ext>
            </a:extLst>
          </p:cNvPr>
          <p:cNvSpPr>
            <a:spLocks noGrp="1"/>
          </p:cNvSpPr>
          <p:nvPr>
            <p:ph sz="quarter" idx="14"/>
          </p:nvPr>
        </p:nvSpPr>
        <p:spPr>
          <a:xfrm>
            <a:off x="5588536" y="585217"/>
            <a:ext cx="1473809" cy="4108702"/>
          </a:xfrm>
        </p:spPr>
        <p:txBody>
          <a:bodyPr>
            <a:normAutofit/>
          </a:bodyPr>
          <a:lstStyle/>
          <a:p>
            <a:endParaRPr lang="en-US" sz="1350" dirty="0"/>
          </a:p>
        </p:txBody>
      </p:sp>
      <p:sp>
        <p:nvSpPr>
          <p:cNvPr id="8" name="Content Placeholder 7">
            <a:extLst>
              <a:ext uri="{FF2B5EF4-FFF2-40B4-BE49-F238E27FC236}">
                <a16:creationId xmlns:a16="http://schemas.microsoft.com/office/drawing/2014/main" id="{187AEB2E-9749-B748-9CAE-4E17B9D51B37}"/>
              </a:ext>
            </a:extLst>
          </p:cNvPr>
          <p:cNvSpPr>
            <a:spLocks noGrp="1"/>
          </p:cNvSpPr>
          <p:nvPr>
            <p:ph sz="quarter" idx="15"/>
          </p:nvPr>
        </p:nvSpPr>
        <p:spPr>
          <a:xfrm>
            <a:off x="7350662" y="585217"/>
            <a:ext cx="1473809" cy="4108702"/>
          </a:xfrm>
        </p:spPr>
        <p:txBody>
          <a:bodyPr>
            <a:normAutofit/>
          </a:bodyPr>
          <a:lstStyle/>
          <a:p>
            <a:endParaRPr lang="en-US" sz="1350" dirty="0"/>
          </a:p>
        </p:txBody>
      </p:sp>
      <p:sp>
        <p:nvSpPr>
          <p:cNvPr id="9" name="Content Placeholder 8">
            <a:extLst>
              <a:ext uri="{FF2B5EF4-FFF2-40B4-BE49-F238E27FC236}">
                <a16:creationId xmlns:a16="http://schemas.microsoft.com/office/drawing/2014/main" id="{178D28DF-2438-4C40-8A39-F9F06E991053}"/>
              </a:ext>
            </a:extLst>
          </p:cNvPr>
          <p:cNvSpPr>
            <a:spLocks noGrp="1"/>
          </p:cNvSpPr>
          <p:nvPr>
            <p:ph sz="quarter" idx="16"/>
          </p:nvPr>
        </p:nvSpPr>
        <p:spPr>
          <a:solidFill>
            <a:schemeClr val="accent2"/>
          </a:solidFill>
        </p:spPr>
        <p:txBody>
          <a:bodyPr/>
          <a:lstStyle/>
          <a:p>
            <a:endParaRPr lang="en-US" dirty="0"/>
          </a:p>
        </p:txBody>
      </p:sp>
      <p:sp>
        <p:nvSpPr>
          <p:cNvPr id="10" name="Content Placeholder 9">
            <a:extLst>
              <a:ext uri="{FF2B5EF4-FFF2-40B4-BE49-F238E27FC236}">
                <a16:creationId xmlns:a16="http://schemas.microsoft.com/office/drawing/2014/main" id="{47230E27-D326-0245-8875-850464ADF024}"/>
              </a:ext>
            </a:extLst>
          </p:cNvPr>
          <p:cNvSpPr>
            <a:spLocks noGrp="1"/>
          </p:cNvSpPr>
          <p:nvPr>
            <p:ph sz="quarter" idx="17"/>
          </p:nvPr>
        </p:nvSpPr>
        <p:spPr>
          <a:solidFill>
            <a:schemeClr val="accent3"/>
          </a:solidFill>
        </p:spPr>
        <p:txBody>
          <a:bodyPr/>
          <a:lstStyle/>
          <a:p>
            <a:endParaRPr lang="en-US" dirty="0"/>
          </a:p>
        </p:txBody>
      </p:sp>
      <p:sp>
        <p:nvSpPr>
          <p:cNvPr id="11" name="Content Placeholder 10">
            <a:extLst>
              <a:ext uri="{FF2B5EF4-FFF2-40B4-BE49-F238E27FC236}">
                <a16:creationId xmlns:a16="http://schemas.microsoft.com/office/drawing/2014/main" id="{02CB2858-672F-0540-A367-2A211D7B67B7}"/>
              </a:ext>
            </a:extLst>
          </p:cNvPr>
          <p:cNvSpPr>
            <a:spLocks noGrp="1"/>
          </p:cNvSpPr>
          <p:nvPr>
            <p:ph sz="quarter" idx="18"/>
          </p:nvPr>
        </p:nvSpPr>
        <p:spPr>
          <a:solidFill>
            <a:schemeClr val="accent4"/>
          </a:solidFill>
        </p:spPr>
        <p:txBody>
          <a:bodyPr/>
          <a:lstStyle/>
          <a:p>
            <a:endParaRPr lang="en-US" dirty="0"/>
          </a:p>
        </p:txBody>
      </p:sp>
      <p:sp>
        <p:nvSpPr>
          <p:cNvPr id="12" name="Content Placeholder 11">
            <a:extLst>
              <a:ext uri="{FF2B5EF4-FFF2-40B4-BE49-F238E27FC236}">
                <a16:creationId xmlns:a16="http://schemas.microsoft.com/office/drawing/2014/main" id="{4DBED060-8A7D-B649-87C1-64086A931996}"/>
              </a:ext>
            </a:extLst>
          </p:cNvPr>
          <p:cNvSpPr>
            <a:spLocks noGrp="1"/>
          </p:cNvSpPr>
          <p:nvPr>
            <p:ph sz="quarter" idx="19"/>
          </p:nvPr>
        </p:nvSpPr>
        <p:spPr>
          <a:solidFill>
            <a:schemeClr val="accent1"/>
          </a:solidFill>
        </p:spPr>
        <p:txBody>
          <a:bodyPr/>
          <a:lstStyle/>
          <a:p>
            <a:endParaRPr lang="en-US" dirty="0"/>
          </a:p>
        </p:txBody>
      </p:sp>
      <p:pic>
        <p:nvPicPr>
          <p:cNvPr id="18" name="Picture 17">
            <a:extLst>
              <a:ext uri="{FF2B5EF4-FFF2-40B4-BE49-F238E27FC236}">
                <a16:creationId xmlns:a16="http://schemas.microsoft.com/office/drawing/2014/main" id="{766AA214-4C5E-4803-B746-172BBDD80AF0}"/>
              </a:ext>
            </a:extLst>
          </p:cNvPr>
          <p:cNvPicPr>
            <a:picLocks noChangeAspect="1"/>
          </p:cNvPicPr>
          <p:nvPr/>
        </p:nvPicPr>
        <p:blipFill rotWithShape="1">
          <a:blip r:embed="rId3"/>
          <a:srcRect l="22098"/>
          <a:stretch/>
        </p:blipFill>
        <p:spPr>
          <a:xfrm>
            <a:off x="658783" y="585216"/>
            <a:ext cx="752021" cy="4108703"/>
          </a:xfrm>
          <a:prstGeom prst="rect">
            <a:avLst/>
          </a:prstGeom>
        </p:spPr>
      </p:pic>
      <p:pic>
        <p:nvPicPr>
          <p:cNvPr id="20" name="Picture 19">
            <a:extLst>
              <a:ext uri="{FF2B5EF4-FFF2-40B4-BE49-F238E27FC236}">
                <a16:creationId xmlns:a16="http://schemas.microsoft.com/office/drawing/2014/main" id="{5ACC7787-A135-4EC0-B985-E002A18EB22D}"/>
              </a:ext>
            </a:extLst>
          </p:cNvPr>
          <p:cNvPicPr>
            <a:picLocks noChangeAspect="1"/>
          </p:cNvPicPr>
          <p:nvPr/>
        </p:nvPicPr>
        <p:blipFill rotWithShape="1">
          <a:blip r:embed="rId4"/>
          <a:srcRect l="26028"/>
          <a:stretch/>
        </p:blipFill>
        <p:spPr>
          <a:xfrm>
            <a:off x="2448426" y="585220"/>
            <a:ext cx="757750" cy="4108702"/>
          </a:xfrm>
          <a:prstGeom prst="rect">
            <a:avLst/>
          </a:prstGeom>
        </p:spPr>
      </p:pic>
      <p:pic>
        <p:nvPicPr>
          <p:cNvPr id="22" name="Picture 21">
            <a:extLst>
              <a:ext uri="{FF2B5EF4-FFF2-40B4-BE49-F238E27FC236}">
                <a16:creationId xmlns:a16="http://schemas.microsoft.com/office/drawing/2014/main" id="{64DE92DA-D4B5-47D9-90F2-755C9AAF4773}"/>
              </a:ext>
            </a:extLst>
          </p:cNvPr>
          <p:cNvPicPr>
            <a:picLocks noChangeAspect="1"/>
          </p:cNvPicPr>
          <p:nvPr/>
        </p:nvPicPr>
        <p:blipFill rotWithShape="1">
          <a:blip r:embed="rId5"/>
          <a:srcRect l="20896"/>
          <a:stretch/>
        </p:blipFill>
        <p:spPr>
          <a:xfrm>
            <a:off x="4210551" y="585221"/>
            <a:ext cx="757750" cy="4108701"/>
          </a:xfrm>
          <a:prstGeom prst="rect">
            <a:avLst/>
          </a:prstGeom>
        </p:spPr>
      </p:pic>
      <p:pic>
        <p:nvPicPr>
          <p:cNvPr id="24" name="Picture 23">
            <a:extLst>
              <a:ext uri="{FF2B5EF4-FFF2-40B4-BE49-F238E27FC236}">
                <a16:creationId xmlns:a16="http://schemas.microsoft.com/office/drawing/2014/main" id="{2F1B1D2F-F649-46EE-9DFD-7A4644B8EF56}"/>
              </a:ext>
            </a:extLst>
          </p:cNvPr>
          <p:cNvPicPr>
            <a:picLocks noChangeAspect="1"/>
          </p:cNvPicPr>
          <p:nvPr/>
        </p:nvPicPr>
        <p:blipFill rotWithShape="1">
          <a:blip r:embed="rId6"/>
          <a:srcRect l="20579"/>
          <a:stretch/>
        </p:blipFill>
        <p:spPr>
          <a:xfrm>
            <a:off x="5941018" y="585223"/>
            <a:ext cx="768843" cy="4108699"/>
          </a:xfrm>
          <a:prstGeom prst="rect">
            <a:avLst/>
          </a:prstGeom>
        </p:spPr>
      </p:pic>
      <p:pic>
        <p:nvPicPr>
          <p:cNvPr id="26" name="Picture 25">
            <a:extLst>
              <a:ext uri="{FF2B5EF4-FFF2-40B4-BE49-F238E27FC236}">
                <a16:creationId xmlns:a16="http://schemas.microsoft.com/office/drawing/2014/main" id="{0F07840F-7481-4BD6-8DE5-2CFF4F65F4D8}"/>
              </a:ext>
            </a:extLst>
          </p:cNvPr>
          <p:cNvPicPr>
            <a:picLocks noChangeAspect="1"/>
          </p:cNvPicPr>
          <p:nvPr/>
        </p:nvPicPr>
        <p:blipFill rotWithShape="1">
          <a:blip r:embed="rId7"/>
          <a:srcRect l="23944"/>
          <a:stretch/>
        </p:blipFill>
        <p:spPr>
          <a:xfrm>
            <a:off x="7677813" y="585220"/>
            <a:ext cx="819505" cy="4108699"/>
          </a:xfrm>
          <a:prstGeom prst="rect">
            <a:avLst/>
          </a:prstGeom>
        </p:spPr>
      </p:pic>
      <p:sp>
        <p:nvSpPr>
          <p:cNvPr id="28" name="TextBox 27">
            <a:extLst>
              <a:ext uri="{FF2B5EF4-FFF2-40B4-BE49-F238E27FC236}">
                <a16:creationId xmlns:a16="http://schemas.microsoft.com/office/drawing/2014/main" id="{16F8AAFC-A3AE-4E5D-97B6-EEC9EFF9CD02}"/>
              </a:ext>
            </a:extLst>
          </p:cNvPr>
          <p:cNvSpPr txBox="1"/>
          <p:nvPr/>
        </p:nvSpPr>
        <p:spPr>
          <a:xfrm>
            <a:off x="353568" y="152400"/>
            <a:ext cx="1341120" cy="369332"/>
          </a:xfrm>
          <a:prstGeom prst="rect">
            <a:avLst/>
          </a:prstGeom>
          <a:noFill/>
        </p:spPr>
        <p:txBody>
          <a:bodyPr wrap="square" rtlCol="0">
            <a:spAutoFit/>
          </a:bodyPr>
          <a:lstStyle/>
          <a:p>
            <a:pPr algn="ctr"/>
            <a:r>
              <a:rPr lang="en-US" b="1" dirty="0">
                <a:solidFill>
                  <a:schemeClr val="accent2"/>
                </a:solidFill>
              </a:rPr>
              <a:t>Upgrades</a:t>
            </a:r>
          </a:p>
        </p:txBody>
      </p:sp>
      <p:sp>
        <p:nvSpPr>
          <p:cNvPr id="29" name="TextBox 28">
            <a:extLst>
              <a:ext uri="{FF2B5EF4-FFF2-40B4-BE49-F238E27FC236}">
                <a16:creationId xmlns:a16="http://schemas.microsoft.com/office/drawing/2014/main" id="{F3E91F51-3157-4746-A74F-E85A14139B58}"/>
              </a:ext>
            </a:extLst>
          </p:cNvPr>
          <p:cNvSpPr txBox="1"/>
          <p:nvPr/>
        </p:nvSpPr>
        <p:spPr>
          <a:xfrm>
            <a:off x="2156741" y="152400"/>
            <a:ext cx="1341120" cy="369332"/>
          </a:xfrm>
          <a:prstGeom prst="rect">
            <a:avLst/>
          </a:prstGeom>
          <a:noFill/>
        </p:spPr>
        <p:txBody>
          <a:bodyPr wrap="square" rtlCol="0">
            <a:spAutoFit/>
          </a:bodyPr>
          <a:lstStyle/>
          <a:p>
            <a:pPr algn="ctr"/>
            <a:r>
              <a:rPr lang="en-US" b="1" dirty="0">
                <a:solidFill>
                  <a:schemeClr val="accent2"/>
                </a:solidFill>
              </a:rPr>
              <a:t>3G</a:t>
            </a:r>
          </a:p>
        </p:txBody>
      </p:sp>
      <p:sp>
        <p:nvSpPr>
          <p:cNvPr id="30" name="TextBox 29">
            <a:extLst>
              <a:ext uri="{FF2B5EF4-FFF2-40B4-BE49-F238E27FC236}">
                <a16:creationId xmlns:a16="http://schemas.microsoft.com/office/drawing/2014/main" id="{D6A0F8C4-E299-4A08-B0B7-0C85B47C6EA5}"/>
              </a:ext>
            </a:extLst>
          </p:cNvPr>
          <p:cNvSpPr txBox="1"/>
          <p:nvPr/>
        </p:nvSpPr>
        <p:spPr>
          <a:xfrm>
            <a:off x="3917886" y="90634"/>
            <a:ext cx="1341120" cy="461665"/>
          </a:xfrm>
          <a:prstGeom prst="rect">
            <a:avLst/>
          </a:prstGeom>
          <a:noFill/>
        </p:spPr>
        <p:txBody>
          <a:bodyPr wrap="square" rtlCol="0">
            <a:spAutoFit/>
          </a:bodyPr>
          <a:lstStyle/>
          <a:p>
            <a:pPr algn="ctr"/>
            <a:r>
              <a:rPr lang="en-US" sz="1200" b="1" dirty="0">
                <a:solidFill>
                  <a:schemeClr val="accent2"/>
                </a:solidFill>
              </a:rPr>
              <a:t>Software and App Updates</a:t>
            </a:r>
          </a:p>
        </p:txBody>
      </p:sp>
      <p:sp>
        <p:nvSpPr>
          <p:cNvPr id="31" name="TextBox 30">
            <a:extLst>
              <a:ext uri="{FF2B5EF4-FFF2-40B4-BE49-F238E27FC236}">
                <a16:creationId xmlns:a16="http://schemas.microsoft.com/office/drawing/2014/main" id="{AF2AE8E2-4588-46DF-9288-91E7E02F7144}"/>
              </a:ext>
            </a:extLst>
          </p:cNvPr>
          <p:cNvSpPr txBox="1"/>
          <p:nvPr/>
        </p:nvSpPr>
        <p:spPr>
          <a:xfrm>
            <a:off x="5679031" y="169721"/>
            <a:ext cx="1341120" cy="369332"/>
          </a:xfrm>
          <a:prstGeom prst="rect">
            <a:avLst/>
          </a:prstGeom>
          <a:noFill/>
        </p:spPr>
        <p:txBody>
          <a:bodyPr wrap="square" rtlCol="0">
            <a:spAutoFit/>
          </a:bodyPr>
          <a:lstStyle/>
          <a:p>
            <a:pPr algn="ctr"/>
            <a:r>
              <a:rPr lang="en-US" b="1" dirty="0">
                <a:solidFill>
                  <a:schemeClr val="accent2"/>
                </a:solidFill>
              </a:rPr>
              <a:t>Twitter</a:t>
            </a:r>
          </a:p>
        </p:txBody>
      </p:sp>
      <p:sp>
        <p:nvSpPr>
          <p:cNvPr id="32" name="TextBox 31">
            <a:extLst>
              <a:ext uri="{FF2B5EF4-FFF2-40B4-BE49-F238E27FC236}">
                <a16:creationId xmlns:a16="http://schemas.microsoft.com/office/drawing/2014/main" id="{3928559E-7F8F-4F16-A7F4-1F29B211D343}"/>
              </a:ext>
            </a:extLst>
          </p:cNvPr>
          <p:cNvSpPr txBox="1"/>
          <p:nvPr/>
        </p:nvSpPr>
        <p:spPr>
          <a:xfrm>
            <a:off x="7427664" y="90634"/>
            <a:ext cx="1341120" cy="461665"/>
          </a:xfrm>
          <a:prstGeom prst="rect">
            <a:avLst/>
          </a:prstGeom>
          <a:noFill/>
        </p:spPr>
        <p:txBody>
          <a:bodyPr wrap="square" rtlCol="0">
            <a:spAutoFit/>
          </a:bodyPr>
          <a:lstStyle/>
          <a:p>
            <a:pPr algn="ctr"/>
            <a:r>
              <a:rPr lang="en-US" sz="1200" b="1" dirty="0">
                <a:solidFill>
                  <a:schemeClr val="accent2"/>
                </a:solidFill>
              </a:rPr>
              <a:t>Product Inquiries and Feedback</a:t>
            </a:r>
          </a:p>
        </p:txBody>
      </p:sp>
    </p:spTree>
    <p:extLst>
      <p:ext uri="{BB962C8B-B14F-4D97-AF65-F5344CB8AC3E}">
        <p14:creationId xmlns:p14="http://schemas.microsoft.com/office/powerpoint/2010/main" val="227117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CFC2-C6C3-4E68-B2C5-8FA7E714B3E5}"/>
              </a:ext>
            </a:extLst>
          </p:cNvPr>
          <p:cNvSpPr>
            <a:spLocks noGrp="1"/>
          </p:cNvSpPr>
          <p:nvPr>
            <p:ph type="title"/>
          </p:nvPr>
        </p:nvSpPr>
        <p:spPr>
          <a:xfrm>
            <a:off x="291993" y="273844"/>
            <a:ext cx="2979527" cy="549116"/>
          </a:xfrm>
        </p:spPr>
        <p:txBody>
          <a:bodyPr/>
          <a:lstStyle/>
          <a:p>
            <a:r>
              <a:rPr lang="en-US" dirty="0">
                <a:solidFill>
                  <a:schemeClr val="bg1"/>
                </a:solidFill>
              </a:rPr>
              <a:t>Spot Check</a:t>
            </a:r>
          </a:p>
        </p:txBody>
      </p:sp>
      <p:sp>
        <p:nvSpPr>
          <p:cNvPr id="3" name="Slide Number Placeholder 2">
            <a:extLst>
              <a:ext uri="{FF2B5EF4-FFF2-40B4-BE49-F238E27FC236}">
                <a16:creationId xmlns:a16="http://schemas.microsoft.com/office/drawing/2014/main" id="{54574756-BE01-4F34-9133-6F6036E073F3}"/>
              </a:ext>
            </a:extLst>
          </p:cNvPr>
          <p:cNvSpPr>
            <a:spLocks noGrp="1"/>
          </p:cNvSpPr>
          <p:nvPr>
            <p:ph type="sldNum" sz="quarter" idx="10"/>
          </p:nvPr>
        </p:nvSpPr>
        <p:spPr/>
        <p:txBody>
          <a:bodyPr/>
          <a:lstStyle/>
          <a:p>
            <a:fld id="{B64D7616-D4C7-8449-8DC3-7074838A45BD}" type="slidenum">
              <a:rPr lang="en-US" smtClean="0"/>
              <a:pPr/>
              <a:t>13</a:t>
            </a:fld>
            <a:endParaRPr lang="en-US" dirty="0"/>
          </a:p>
        </p:txBody>
      </p:sp>
      <p:sp>
        <p:nvSpPr>
          <p:cNvPr id="13" name="Rectangle 12">
            <a:extLst>
              <a:ext uri="{FF2B5EF4-FFF2-40B4-BE49-F238E27FC236}">
                <a16:creationId xmlns:a16="http://schemas.microsoft.com/office/drawing/2014/main" id="{9F82788F-60A0-4512-893F-BBC73F6B47CF}"/>
              </a:ext>
            </a:extLst>
          </p:cNvPr>
          <p:cNvSpPr/>
          <p:nvPr/>
        </p:nvSpPr>
        <p:spPr>
          <a:xfrm>
            <a:off x="291993" y="822960"/>
            <a:ext cx="2979527"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952779E-3BFF-4031-977E-F11E32AFF89C}"/>
              </a:ext>
            </a:extLst>
          </p:cNvPr>
          <p:cNvPicPr>
            <a:picLocks noChangeAspect="1"/>
          </p:cNvPicPr>
          <p:nvPr/>
        </p:nvPicPr>
        <p:blipFill>
          <a:blip r:embed="rId3"/>
          <a:stretch>
            <a:fillRect/>
          </a:stretch>
        </p:blipFill>
        <p:spPr>
          <a:xfrm>
            <a:off x="1077686" y="999125"/>
            <a:ext cx="6988628" cy="3806640"/>
          </a:xfrm>
          <a:prstGeom prst="rect">
            <a:avLst/>
          </a:prstGeom>
        </p:spPr>
      </p:pic>
    </p:spTree>
    <p:extLst>
      <p:ext uri="{BB962C8B-B14F-4D97-AF65-F5344CB8AC3E}">
        <p14:creationId xmlns:p14="http://schemas.microsoft.com/office/powerpoint/2010/main" val="147347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41BB-974E-A848-954C-13777F5D3DF4}"/>
              </a:ext>
            </a:extLst>
          </p:cNvPr>
          <p:cNvSpPr>
            <a:spLocks noGrp="1"/>
          </p:cNvSpPr>
          <p:nvPr>
            <p:ph type="title"/>
          </p:nvPr>
        </p:nvSpPr>
        <p:spPr>
          <a:xfrm>
            <a:off x="627459" y="35862"/>
            <a:ext cx="7886700" cy="994172"/>
          </a:xfrm>
        </p:spPr>
        <p:txBody>
          <a:bodyPr>
            <a:normAutofit/>
          </a:bodyPr>
          <a:lstStyle/>
          <a:p>
            <a:r>
              <a:rPr lang="en-US" sz="2400" dirty="0"/>
              <a:t>How can I apply these tools in my work?</a:t>
            </a:r>
          </a:p>
        </p:txBody>
      </p:sp>
      <p:sp>
        <p:nvSpPr>
          <p:cNvPr id="3" name="Text Placeholder 2">
            <a:extLst>
              <a:ext uri="{FF2B5EF4-FFF2-40B4-BE49-F238E27FC236}">
                <a16:creationId xmlns:a16="http://schemas.microsoft.com/office/drawing/2014/main" id="{33A900A2-90FD-A74B-B692-36ADB4805C0D}"/>
              </a:ext>
            </a:extLst>
          </p:cNvPr>
          <p:cNvSpPr>
            <a:spLocks noGrp="1"/>
          </p:cNvSpPr>
          <p:nvPr>
            <p:ph type="body" idx="1"/>
          </p:nvPr>
        </p:nvSpPr>
        <p:spPr>
          <a:xfrm>
            <a:off x="6268147" y="2047791"/>
            <a:ext cx="2583085" cy="994172"/>
          </a:xfrm>
        </p:spPr>
        <p:txBody>
          <a:bodyPr>
            <a:normAutofit/>
          </a:bodyPr>
          <a:lstStyle/>
          <a:p>
            <a:r>
              <a:rPr lang="en-US" dirty="0"/>
              <a:t>Flag Problematic Reviews or Comments</a:t>
            </a:r>
          </a:p>
        </p:txBody>
      </p:sp>
      <p:sp>
        <p:nvSpPr>
          <p:cNvPr id="4" name="Text Placeholder 3">
            <a:extLst>
              <a:ext uri="{FF2B5EF4-FFF2-40B4-BE49-F238E27FC236}">
                <a16:creationId xmlns:a16="http://schemas.microsoft.com/office/drawing/2014/main" id="{58D35EB1-0FB5-5E4B-B724-4C6AEECA079A}"/>
              </a:ext>
            </a:extLst>
          </p:cNvPr>
          <p:cNvSpPr>
            <a:spLocks noGrp="1"/>
          </p:cNvSpPr>
          <p:nvPr>
            <p:ph type="body" sz="quarter" idx="3"/>
          </p:nvPr>
        </p:nvSpPr>
        <p:spPr>
          <a:xfrm>
            <a:off x="246335" y="2027296"/>
            <a:ext cx="2595806" cy="994172"/>
          </a:xfrm>
        </p:spPr>
        <p:txBody>
          <a:bodyPr/>
          <a:lstStyle/>
          <a:p>
            <a:r>
              <a:rPr lang="en-US" dirty="0"/>
              <a:t>Targeted Advertisements</a:t>
            </a:r>
          </a:p>
        </p:txBody>
      </p:sp>
      <p:sp>
        <p:nvSpPr>
          <p:cNvPr id="5" name="Slide Number Placeholder 4">
            <a:extLst>
              <a:ext uri="{FF2B5EF4-FFF2-40B4-BE49-F238E27FC236}">
                <a16:creationId xmlns:a16="http://schemas.microsoft.com/office/drawing/2014/main" id="{3164E283-4FEB-B246-B5CB-F47C753273B1}"/>
              </a:ext>
            </a:extLst>
          </p:cNvPr>
          <p:cNvSpPr>
            <a:spLocks noGrp="1"/>
          </p:cNvSpPr>
          <p:nvPr>
            <p:ph type="sldNum" sz="quarter" idx="12"/>
          </p:nvPr>
        </p:nvSpPr>
        <p:spPr/>
        <p:txBody>
          <a:bodyPr/>
          <a:lstStyle/>
          <a:p>
            <a:fld id="{B64D7616-D4C7-8449-8DC3-7074838A45BD}" type="slidenum">
              <a:rPr lang="en-US" smtClean="0"/>
              <a:t>14</a:t>
            </a:fld>
            <a:endParaRPr lang="en-US"/>
          </a:p>
        </p:txBody>
      </p:sp>
      <p:sp>
        <p:nvSpPr>
          <p:cNvPr id="6" name="Text Placeholder 5">
            <a:extLst>
              <a:ext uri="{FF2B5EF4-FFF2-40B4-BE49-F238E27FC236}">
                <a16:creationId xmlns:a16="http://schemas.microsoft.com/office/drawing/2014/main" id="{59A105E4-F4D5-AC4D-9B56-6B45F06B77F4}"/>
              </a:ext>
            </a:extLst>
          </p:cNvPr>
          <p:cNvSpPr>
            <a:spLocks noGrp="1"/>
          </p:cNvSpPr>
          <p:nvPr>
            <p:ph type="body" sz="quarter" idx="13"/>
          </p:nvPr>
        </p:nvSpPr>
        <p:spPr>
          <a:xfrm>
            <a:off x="3272906" y="1950679"/>
            <a:ext cx="2595806" cy="994172"/>
          </a:xfrm>
        </p:spPr>
        <p:txBody>
          <a:bodyPr/>
          <a:lstStyle/>
          <a:p>
            <a:r>
              <a:rPr lang="en-US" dirty="0"/>
              <a:t>Create a hashtag to engage customers</a:t>
            </a:r>
          </a:p>
        </p:txBody>
      </p:sp>
      <p:pic>
        <p:nvPicPr>
          <p:cNvPr id="11" name="Picture Placeholder 10" descr="Bullseye with solid fill">
            <a:extLst>
              <a:ext uri="{FF2B5EF4-FFF2-40B4-BE49-F238E27FC236}">
                <a16:creationId xmlns:a16="http://schemas.microsoft.com/office/drawing/2014/main" id="{B490CCF0-FC56-0743-BC18-5C9342FEA8C9}"/>
              </a:ext>
            </a:extLst>
          </p:cNvPr>
          <p:cNvPicPr>
            <a:picLocks noGrp="1" noChangeAspect="1"/>
          </p:cNvPicPr>
          <p:nvPr>
            <p:ph type="pic" sz="quarter" idx="15"/>
          </p:nvPr>
        </p:nvPicPr>
        <p:blipFill>
          <a:blip r:embed="rId3">
            <a:extLst>
              <a:ext uri="{96DAC541-7B7A-43D3-8B79-37D633B846F1}">
                <asvg:svgBlip xmlns:asvg="http://schemas.microsoft.com/office/drawing/2016/SVG/main" r:embed="rId4"/>
              </a:ext>
            </a:extLst>
          </a:blip>
          <a:srcRect/>
          <a:stretch/>
        </p:blipFill>
        <p:spPr>
          <a:xfrm>
            <a:off x="985782" y="992551"/>
            <a:ext cx="1116912" cy="1116912"/>
          </a:xfrm>
        </p:spPr>
      </p:pic>
      <p:pic>
        <p:nvPicPr>
          <p:cNvPr id="13" name="Picture Placeholder 12" descr="Cycle with people outline">
            <a:extLst>
              <a:ext uri="{FF2B5EF4-FFF2-40B4-BE49-F238E27FC236}">
                <a16:creationId xmlns:a16="http://schemas.microsoft.com/office/drawing/2014/main" id="{6A4158D1-4976-0443-8BDA-7B49446C6EE3}"/>
              </a:ext>
            </a:extLst>
          </p:cNvPr>
          <p:cNvPicPr>
            <a:picLocks noGrp="1" noChangeAspect="1"/>
          </p:cNvPicPr>
          <p:nvPr>
            <p:ph type="pic" sz="quarter" idx="16"/>
          </p:nvPr>
        </p:nvPicPr>
        <p:blipFill>
          <a:blip r:embed="rId5">
            <a:extLst>
              <a:ext uri="{96DAC541-7B7A-43D3-8B79-37D633B846F1}">
                <asvg:svgBlip xmlns:asvg="http://schemas.microsoft.com/office/drawing/2016/SVG/main" r:embed="rId6"/>
              </a:ext>
            </a:extLst>
          </a:blip>
          <a:srcRect/>
          <a:stretch/>
        </p:blipFill>
        <p:spPr>
          <a:xfrm>
            <a:off x="4017252" y="1030970"/>
            <a:ext cx="1107114" cy="1107114"/>
          </a:xfrm>
        </p:spPr>
      </p:pic>
      <p:pic>
        <p:nvPicPr>
          <p:cNvPr id="15" name="Picture Placeholder 14" descr="Chat with solid fill">
            <a:extLst>
              <a:ext uri="{FF2B5EF4-FFF2-40B4-BE49-F238E27FC236}">
                <a16:creationId xmlns:a16="http://schemas.microsoft.com/office/drawing/2014/main" id="{5F1646BD-EA9F-9743-BB05-B67F6E1F2F80}"/>
              </a:ext>
            </a:extLst>
          </p:cNvPr>
          <p:cNvPicPr>
            <a:picLocks noGrp="1" noChangeAspect="1"/>
          </p:cNvPicPr>
          <p:nvPr>
            <p:ph type="pic" sz="quarter" idx="17"/>
          </p:nvPr>
        </p:nvPicPr>
        <p:blipFill>
          <a:blip r:embed="rId7">
            <a:extLst>
              <a:ext uri="{96DAC541-7B7A-43D3-8B79-37D633B846F1}">
                <asvg:svgBlip xmlns:asvg="http://schemas.microsoft.com/office/drawing/2016/SVG/main" r:embed="rId8"/>
              </a:ext>
            </a:extLst>
          </a:blip>
          <a:srcRect/>
          <a:stretch/>
        </p:blipFill>
        <p:spPr>
          <a:xfrm>
            <a:off x="4017252" y="3038498"/>
            <a:ext cx="1116912" cy="1116912"/>
          </a:xfrm>
        </p:spPr>
      </p:pic>
      <p:sp>
        <p:nvSpPr>
          <p:cNvPr id="7" name="TextBox 6">
            <a:extLst>
              <a:ext uri="{FF2B5EF4-FFF2-40B4-BE49-F238E27FC236}">
                <a16:creationId xmlns:a16="http://schemas.microsoft.com/office/drawing/2014/main" id="{DE3AB8BE-9BA3-4C9E-8E51-396C9920C480}"/>
              </a:ext>
            </a:extLst>
          </p:cNvPr>
          <p:cNvSpPr txBox="1"/>
          <p:nvPr/>
        </p:nvSpPr>
        <p:spPr>
          <a:xfrm>
            <a:off x="319601" y="4125721"/>
            <a:ext cx="2449273" cy="923330"/>
          </a:xfrm>
          <a:prstGeom prst="rect">
            <a:avLst/>
          </a:prstGeom>
          <a:noFill/>
        </p:spPr>
        <p:txBody>
          <a:bodyPr wrap="square" rtlCol="0">
            <a:spAutoFit/>
          </a:bodyPr>
          <a:lstStyle/>
          <a:p>
            <a:pPr algn="ctr"/>
            <a:r>
              <a:rPr lang="en-US" b="1" dirty="0">
                <a:solidFill>
                  <a:schemeClr val="tx1">
                    <a:lumMod val="65000"/>
                    <a:lumOff val="35000"/>
                  </a:schemeClr>
                </a:solidFill>
                <a:latin typeface="Century Gothic" panose="020B0502020202020204" pitchFamily="34" charset="0"/>
              </a:rPr>
              <a:t>Identify Areas of Improvement</a:t>
            </a:r>
          </a:p>
          <a:p>
            <a:endParaRPr lang="en-US" dirty="0">
              <a:latin typeface="Century Gothic" panose="020B0502020202020204" pitchFamily="34" charset="0"/>
            </a:endParaRPr>
          </a:p>
        </p:txBody>
      </p:sp>
      <p:sp>
        <p:nvSpPr>
          <p:cNvPr id="8" name="TextBox 7">
            <a:extLst>
              <a:ext uri="{FF2B5EF4-FFF2-40B4-BE49-F238E27FC236}">
                <a16:creationId xmlns:a16="http://schemas.microsoft.com/office/drawing/2014/main" id="{538EFEF5-84A7-4434-A4F7-DC0F69FF9896}"/>
              </a:ext>
            </a:extLst>
          </p:cNvPr>
          <p:cNvSpPr txBox="1"/>
          <p:nvPr/>
        </p:nvSpPr>
        <p:spPr>
          <a:xfrm>
            <a:off x="3272906" y="4192872"/>
            <a:ext cx="2786743" cy="923330"/>
          </a:xfrm>
          <a:prstGeom prst="rect">
            <a:avLst/>
          </a:prstGeom>
          <a:noFill/>
        </p:spPr>
        <p:txBody>
          <a:bodyPr wrap="square" rtlCol="0">
            <a:spAutoFit/>
          </a:bodyPr>
          <a:lstStyle/>
          <a:p>
            <a:pPr algn="ctr"/>
            <a:r>
              <a:rPr lang="en-US" b="1" dirty="0">
                <a:solidFill>
                  <a:schemeClr val="tx1">
                    <a:lumMod val="65000"/>
                    <a:lumOff val="35000"/>
                  </a:schemeClr>
                </a:solidFill>
                <a:latin typeface="Century Gothic" panose="020B0502020202020204" pitchFamily="34" charset="0"/>
              </a:rPr>
              <a:t>Guide Relevant Public Communications</a:t>
            </a:r>
          </a:p>
          <a:p>
            <a:endParaRPr lang="en-US" dirty="0"/>
          </a:p>
        </p:txBody>
      </p:sp>
      <p:pic>
        <p:nvPicPr>
          <p:cNvPr id="12" name="Picture Placeholder 12">
            <a:extLst>
              <a:ext uri="{FF2B5EF4-FFF2-40B4-BE49-F238E27FC236}">
                <a16:creationId xmlns:a16="http://schemas.microsoft.com/office/drawing/2014/main" id="{7F6AEFE9-E054-4C62-81E3-A45B7E91D9EB}"/>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p:blipFill>
        <p:spPr>
          <a:xfrm>
            <a:off x="969275" y="2978810"/>
            <a:ext cx="1133419" cy="1135337"/>
          </a:xfrm>
          <a:prstGeom prst="ellipse">
            <a:avLst/>
          </a:prstGeom>
          <a:solidFill>
            <a:schemeClr val="accent1"/>
          </a:solidFill>
        </p:spPr>
      </p:pic>
      <p:pic>
        <p:nvPicPr>
          <p:cNvPr id="14" name="Picture Placeholder 10" descr="Chat with solid fill">
            <a:extLst>
              <a:ext uri="{FF2B5EF4-FFF2-40B4-BE49-F238E27FC236}">
                <a16:creationId xmlns:a16="http://schemas.microsoft.com/office/drawing/2014/main" id="{8672AB48-2ED2-4D92-8487-DBA6976D8697}"/>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944652" y="3005417"/>
            <a:ext cx="1230073" cy="1230073"/>
          </a:xfrm>
          <a:prstGeom prst="ellipse">
            <a:avLst/>
          </a:prstGeom>
          <a:solidFill>
            <a:schemeClr val="accent2"/>
          </a:solidFill>
        </p:spPr>
      </p:pic>
      <p:pic>
        <p:nvPicPr>
          <p:cNvPr id="16" name="Picture Placeholder 14" descr="Thumbs Down outline">
            <a:extLst>
              <a:ext uri="{FF2B5EF4-FFF2-40B4-BE49-F238E27FC236}">
                <a16:creationId xmlns:a16="http://schemas.microsoft.com/office/drawing/2014/main" id="{10E8FFA0-B324-4049-99D2-FEAF79FDE515}"/>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7005152" y="1021172"/>
            <a:ext cx="1116912" cy="1116912"/>
          </a:xfrm>
          <a:prstGeom prst="ellipse">
            <a:avLst/>
          </a:prstGeom>
          <a:solidFill>
            <a:schemeClr val="accent4"/>
          </a:solidFill>
        </p:spPr>
      </p:pic>
      <p:sp>
        <p:nvSpPr>
          <p:cNvPr id="10" name="TextBox 9">
            <a:extLst>
              <a:ext uri="{FF2B5EF4-FFF2-40B4-BE49-F238E27FC236}">
                <a16:creationId xmlns:a16="http://schemas.microsoft.com/office/drawing/2014/main" id="{366F40A5-1025-45AE-AC89-7C37E9471F01}"/>
              </a:ext>
            </a:extLst>
          </p:cNvPr>
          <p:cNvSpPr txBox="1"/>
          <p:nvPr/>
        </p:nvSpPr>
        <p:spPr>
          <a:xfrm>
            <a:off x="6318434" y="4192872"/>
            <a:ext cx="2482507" cy="646331"/>
          </a:xfrm>
          <a:prstGeom prst="rect">
            <a:avLst/>
          </a:prstGeom>
          <a:noFill/>
        </p:spPr>
        <p:txBody>
          <a:bodyPr wrap="square" rtlCol="0">
            <a:spAutoFit/>
          </a:bodyPr>
          <a:lstStyle/>
          <a:p>
            <a:pPr algn="ctr"/>
            <a:r>
              <a:rPr lang="en-US" b="1" dirty="0">
                <a:solidFill>
                  <a:schemeClr val="tx1">
                    <a:lumMod val="65000"/>
                    <a:lumOff val="35000"/>
                  </a:schemeClr>
                </a:solidFill>
                <a:latin typeface="Century Gothic" panose="020B0502020202020204" pitchFamily="34" charset="0"/>
              </a:rPr>
              <a:t>Study a competitor’s behavior</a:t>
            </a:r>
          </a:p>
        </p:txBody>
      </p:sp>
    </p:spTree>
    <p:extLst>
      <p:ext uri="{BB962C8B-B14F-4D97-AF65-F5344CB8AC3E}">
        <p14:creationId xmlns:p14="http://schemas.microsoft.com/office/powerpoint/2010/main" val="354242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126A-9712-4EC0-8636-D2CCB03DBD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3A8971-3924-48FF-A468-3265D2C54BF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21F72A4-D82A-449B-B5C2-4B569026161F}"/>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0A1749E5-DADE-4C22-AC16-AD1942FF374F}"/>
              </a:ext>
            </a:extLst>
          </p:cNvPr>
          <p:cNvSpPr>
            <a:spLocks noGrp="1"/>
          </p:cNvSpPr>
          <p:nvPr>
            <p:ph type="sldNum" sz="quarter" idx="12"/>
          </p:nvPr>
        </p:nvSpPr>
        <p:spPr/>
        <p:txBody>
          <a:bodyPr/>
          <a:lstStyle/>
          <a:p>
            <a:fld id="{B64D7616-D4C7-8449-8DC3-7074838A45BD}" type="slidenum">
              <a:rPr lang="en-US" smtClean="0"/>
              <a:t>15</a:t>
            </a:fld>
            <a:endParaRPr lang="en-US"/>
          </a:p>
        </p:txBody>
      </p:sp>
      <p:sp>
        <p:nvSpPr>
          <p:cNvPr id="6" name="Content Placeholder 5">
            <a:extLst>
              <a:ext uri="{FF2B5EF4-FFF2-40B4-BE49-F238E27FC236}">
                <a16:creationId xmlns:a16="http://schemas.microsoft.com/office/drawing/2014/main" id="{0E8B5E5F-58F0-43BB-9562-27061A7D0E28}"/>
              </a:ext>
            </a:extLst>
          </p:cNvPr>
          <p:cNvSpPr>
            <a:spLocks noGrp="1"/>
          </p:cNvSpPr>
          <p:nvPr>
            <p:ph sz="half" idx="13"/>
          </p:nvPr>
        </p:nvSpPr>
        <p:spPr/>
        <p:txBody>
          <a:bodyPr/>
          <a:lstStyle/>
          <a:p>
            <a:endParaRPr lang="en-US"/>
          </a:p>
        </p:txBody>
      </p:sp>
      <p:sp>
        <p:nvSpPr>
          <p:cNvPr id="7" name="Picture Placeholder 6">
            <a:extLst>
              <a:ext uri="{FF2B5EF4-FFF2-40B4-BE49-F238E27FC236}">
                <a16:creationId xmlns:a16="http://schemas.microsoft.com/office/drawing/2014/main" id="{F7C9BED7-DB0F-48DE-9577-41CFE6D098E5}"/>
              </a:ext>
            </a:extLst>
          </p:cNvPr>
          <p:cNvSpPr>
            <a:spLocks noGrp="1"/>
          </p:cNvSpPr>
          <p:nvPr>
            <p:ph type="pic" sz="quarter" idx="14"/>
          </p:nvPr>
        </p:nvSpPr>
        <p:spPr/>
      </p:sp>
      <p:sp>
        <p:nvSpPr>
          <p:cNvPr id="8" name="Rectangle 7">
            <a:extLst>
              <a:ext uri="{FF2B5EF4-FFF2-40B4-BE49-F238E27FC236}">
                <a16:creationId xmlns:a16="http://schemas.microsoft.com/office/drawing/2014/main" id="{33ADEBF1-6A1A-4368-ABA1-65327E64E73D}"/>
              </a:ext>
            </a:extLst>
          </p:cNvPr>
          <p:cNvSpPr/>
          <p:nvPr/>
        </p:nvSpPr>
        <p:spPr>
          <a:xfrm>
            <a:off x="1"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0AFFB1-6C3C-4748-80BC-5613FFAC544C}"/>
              </a:ext>
            </a:extLst>
          </p:cNvPr>
          <p:cNvSpPr/>
          <p:nvPr/>
        </p:nvSpPr>
        <p:spPr>
          <a:xfrm>
            <a:off x="1190695" y="1842012"/>
            <a:ext cx="6762622"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Thank you! Questions?</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653849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A13CCD-858E-DE49-B8B2-39E1ABD8ACD0}"/>
              </a:ext>
            </a:extLst>
          </p:cNvPr>
          <p:cNvSpPr>
            <a:spLocks noGrp="1"/>
          </p:cNvSpPr>
          <p:nvPr>
            <p:ph type="title"/>
          </p:nvPr>
        </p:nvSpPr>
        <p:spPr>
          <a:xfrm>
            <a:off x="196324" y="128104"/>
            <a:ext cx="8751351" cy="438741"/>
          </a:xfrm>
        </p:spPr>
        <p:txBody>
          <a:bodyPr>
            <a:normAutofit/>
          </a:bodyPr>
          <a:lstStyle/>
          <a:p>
            <a:r>
              <a:rPr lang="en-US" sz="2000" dirty="0"/>
              <a:t>Traditional Channels of Customer Feedback</a:t>
            </a:r>
          </a:p>
        </p:txBody>
      </p:sp>
      <p:sp>
        <p:nvSpPr>
          <p:cNvPr id="4" name="Slide Number Placeholder 3">
            <a:extLst>
              <a:ext uri="{FF2B5EF4-FFF2-40B4-BE49-F238E27FC236}">
                <a16:creationId xmlns:a16="http://schemas.microsoft.com/office/drawing/2014/main" id="{2B0C0E82-5611-1C49-B51D-EBFB9BCB2BDD}"/>
              </a:ext>
            </a:extLst>
          </p:cNvPr>
          <p:cNvSpPr>
            <a:spLocks noGrp="1"/>
          </p:cNvSpPr>
          <p:nvPr>
            <p:ph type="sldNum" sz="quarter" idx="12"/>
          </p:nvPr>
        </p:nvSpPr>
        <p:spPr/>
        <p:txBody>
          <a:bodyPr/>
          <a:lstStyle/>
          <a:p>
            <a:fld id="{B64D7616-D4C7-8449-8DC3-7074838A45BD}" type="slidenum">
              <a:rPr lang="en-US" smtClean="0"/>
              <a:t>2</a:t>
            </a:fld>
            <a:endParaRPr lang="en-US"/>
          </a:p>
        </p:txBody>
      </p:sp>
      <p:sp>
        <p:nvSpPr>
          <p:cNvPr id="7" name="SmartArt Placeholder 6">
            <a:extLst>
              <a:ext uri="{FF2B5EF4-FFF2-40B4-BE49-F238E27FC236}">
                <a16:creationId xmlns:a16="http://schemas.microsoft.com/office/drawing/2014/main" id="{8B8B212C-909C-9840-A316-EDE6C8D12374}"/>
              </a:ext>
            </a:extLst>
          </p:cNvPr>
          <p:cNvSpPr>
            <a:spLocks noGrp="1"/>
          </p:cNvSpPr>
          <p:nvPr>
            <p:ph type="dgm" sz="quarter" idx="13"/>
          </p:nvPr>
        </p:nvSpPr>
        <p:spPr>
          <a:xfrm>
            <a:off x="-1" y="712586"/>
            <a:ext cx="9144000" cy="4430914"/>
          </a:xfrm>
          <a:prstGeom prst="rect">
            <a:avLst/>
          </a:prstGeom>
        </p:spPr>
      </p:sp>
      <p:pic>
        <p:nvPicPr>
          <p:cNvPr id="1026" name="Picture 2">
            <a:extLst>
              <a:ext uri="{FF2B5EF4-FFF2-40B4-BE49-F238E27FC236}">
                <a16:creationId xmlns:a16="http://schemas.microsoft.com/office/drawing/2014/main" id="{16C47AFF-C50E-4F4D-BF8F-0952BDEF987E}"/>
              </a:ext>
            </a:extLst>
          </p:cNvPr>
          <p:cNvPicPr>
            <a:picLocks noGrp="1" noChangeAspect="1" noChangeArrowheads="1"/>
          </p:cNvPicPr>
          <p:nvPr>
            <p:ph type="chart" sz="quarter" idx="14"/>
          </p:nvPr>
        </p:nvPicPr>
        <p:blipFill>
          <a:blip r:embed="rId3">
            <a:extLst>
              <a:ext uri="{28A0092B-C50C-407E-A947-70E740481C1C}">
                <a14:useLocalDpi xmlns:a14="http://schemas.microsoft.com/office/drawing/2010/main" val="0"/>
              </a:ext>
            </a:extLst>
          </a:blip>
          <a:srcRect/>
          <a:stretch>
            <a:fillRect/>
          </a:stretch>
        </p:blipFill>
        <p:spPr bwMode="auto">
          <a:xfrm>
            <a:off x="3677053" y="816044"/>
            <a:ext cx="1990436" cy="11063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47CAC386-3584-4062-A404-53F403B04155}"/>
              </a:ext>
            </a:extLst>
          </p:cNvPr>
          <p:cNvPicPr>
            <a:picLocks noChangeAspect="1"/>
          </p:cNvPicPr>
          <p:nvPr/>
        </p:nvPicPr>
        <p:blipFill>
          <a:blip r:embed="rId4"/>
          <a:stretch>
            <a:fillRect/>
          </a:stretch>
        </p:blipFill>
        <p:spPr>
          <a:xfrm>
            <a:off x="3505761" y="2245040"/>
            <a:ext cx="2279506" cy="691536"/>
          </a:xfrm>
          <a:prstGeom prst="rect">
            <a:avLst/>
          </a:prstGeom>
        </p:spPr>
      </p:pic>
      <p:pic>
        <p:nvPicPr>
          <p:cNvPr id="14" name="Picture 13">
            <a:extLst>
              <a:ext uri="{FF2B5EF4-FFF2-40B4-BE49-F238E27FC236}">
                <a16:creationId xmlns:a16="http://schemas.microsoft.com/office/drawing/2014/main" id="{22F663DE-27B2-4CB4-B47F-7F7430D3AA40}"/>
              </a:ext>
            </a:extLst>
          </p:cNvPr>
          <p:cNvPicPr>
            <a:picLocks noChangeAspect="1"/>
          </p:cNvPicPr>
          <p:nvPr/>
        </p:nvPicPr>
        <p:blipFill>
          <a:blip r:embed="rId5"/>
          <a:stretch>
            <a:fillRect/>
          </a:stretch>
        </p:blipFill>
        <p:spPr>
          <a:xfrm>
            <a:off x="1268841" y="3000971"/>
            <a:ext cx="1868555" cy="767909"/>
          </a:xfrm>
          <a:prstGeom prst="rect">
            <a:avLst/>
          </a:prstGeom>
        </p:spPr>
      </p:pic>
      <p:pic>
        <p:nvPicPr>
          <p:cNvPr id="16" name="Picture 15">
            <a:extLst>
              <a:ext uri="{FF2B5EF4-FFF2-40B4-BE49-F238E27FC236}">
                <a16:creationId xmlns:a16="http://schemas.microsoft.com/office/drawing/2014/main" id="{F3BD0C8A-AD71-4F94-8B46-FDA3BA73DD1A}"/>
              </a:ext>
            </a:extLst>
          </p:cNvPr>
          <p:cNvPicPr>
            <a:picLocks noChangeAspect="1"/>
          </p:cNvPicPr>
          <p:nvPr/>
        </p:nvPicPr>
        <p:blipFill>
          <a:blip r:embed="rId6"/>
          <a:stretch>
            <a:fillRect/>
          </a:stretch>
        </p:blipFill>
        <p:spPr>
          <a:xfrm>
            <a:off x="6096423" y="3000971"/>
            <a:ext cx="1832977" cy="767909"/>
          </a:xfrm>
          <a:prstGeom prst="rect">
            <a:avLst/>
          </a:prstGeom>
        </p:spPr>
      </p:pic>
      <p:sp>
        <p:nvSpPr>
          <p:cNvPr id="17" name="Arrow: Down 16">
            <a:extLst>
              <a:ext uri="{FF2B5EF4-FFF2-40B4-BE49-F238E27FC236}">
                <a16:creationId xmlns:a16="http://schemas.microsoft.com/office/drawing/2014/main" id="{659B8CD9-0BC0-4EFC-A682-B6CA82AC4F7D}"/>
              </a:ext>
            </a:extLst>
          </p:cNvPr>
          <p:cNvSpPr/>
          <p:nvPr/>
        </p:nvSpPr>
        <p:spPr>
          <a:xfrm>
            <a:off x="4609701" y="1959030"/>
            <a:ext cx="136163" cy="21820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7F00EE07-0294-4B50-9B66-BE1A68FDF88B}"/>
              </a:ext>
            </a:extLst>
          </p:cNvPr>
          <p:cNvPicPr>
            <a:picLocks noChangeAspect="1"/>
          </p:cNvPicPr>
          <p:nvPr/>
        </p:nvPicPr>
        <p:blipFill>
          <a:blip r:embed="rId7"/>
          <a:stretch>
            <a:fillRect/>
          </a:stretch>
        </p:blipFill>
        <p:spPr>
          <a:xfrm>
            <a:off x="5997554" y="4253783"/>
            <a:ext cx="2030713" cy="404813"/>
          </a:xfrm>
          <a:prstGeom prst="rect">
            <a:avLst/>
          </a:prstGeom>
        </p:spPr>
      </p:pic>
      <p:pic>
        <p:nvPicPr>
          <p:cNvPr id="15" name="Picture 14">
            <a:extLst>
              <a:ext uri="{FF2B5EF4-FFF2-40B4-BE49-F238E27FC236}">
                <a16:creationId xmlns:a16="http://schemas.microsoft.com/office/drawing/2014/main" id="{A36FFF2D-E299-4C92-A63F-E1B01AE3EBC4}"/>
              </a:ext>
            </a:extLst>
          </p:cNvPr>
          <p:cNvPicPr>
            <a:picLocks noChangeAspect="1"/>
          </p:cNvPicPr>
          <p:nvPr/>
        </p:nvPicPr>
        <p:blipFill>
          <a:blip r:embed="rId8"/>
          <a:stretch>
            <a:fillRect/>
          </a:stretch>
        </p:blipFill>
        <p:spPr>
          <a:xfrm>
            <a:off x="6995155" y="3816533"/>
            <a:ext cx="134124" cy="280440"/>
          </a:xfrm>
          <a:prstGeom prst="rect">
            <a:avLst/>
          </a:prstGeom>
        </p:spPr>
      </p:pic>
      <p:pic>
        <p:nvPicPr>
          <p:cNvPr id="9" name="Picture 8">
            <a:extLst>
              <a:ext uri="{FF2B5EF4-FFF2-40B4-BE49-F238E27FC236}">
                <a16:creationId xmlns:a16="http://schemas.microsoft.com/office/drawing/2014/main" id="{4B65440D-5F2A-4980-844F-D70516348ED8}"/>
              </a:ext>
            </a:extLst>
          </p:cNvPr>
          <p:cNvPicPr>
            <a:picLocks noChangeAspect="1"/>
          </p:cNvPicPr>
          <p:nvPr/>
        </p:nvPicPr>
        <p:blipFill>
          <a:blip r:embed="rId9"/>
          <a:stretch>
            <a:fillRect/>
          </a:stretch>
        </p:blipFill>
        <p:spPr>
          <a:xfrm>
            <a:off x="1956683" y="4132739"/>
            <a:ext cx="550037" cy="936550"/>
          </a:xfrm>
          <a:prstGeom prst="rect">
            <a:avLst/>
          </a:prstGeom>
        </p:spPr>
      </p:pic>
      <p:pic>
        <p:nvPicPr>
          <p:cNvPr id="10" name="Picture 9">
            <a:extLst>
              <a:ext uri="{FF2B5EF4-FFF2-40B4-BE49-F238E27FC236}">
                <a16:creationId xmlns:a16="http://schemas.microsoft.com/office/drawing/2014/main" id="{BA6F7331-0CB8-49E7-B429-FA96E46A23CE}"/>
              </a:ext>
            </a:extLst>
          </p:cNvPr>
          <p:cNvPicPr>
            <a:picLocks noChangeAspect="1"/>
          </p:cNvPicPr>
          <p:nvPr/>
        </p:nvPicPr>
        <p:blipFill>
          <a:blip r:embed="rId8"/>
          <a:stretch>
            <a:fillRect/>
          </a:stretch>
        </p:blipFill>
        <p:spPr>
          <a:xfrm flipH="1">
            <a:off x="2190933" y="3819376"/>
            <a:ext cx="134124" cy="262867"/>
          </a:xfrm>
          <a:prstGeom prst="rect">
            <a:avLst/>
          </a:prstGeom>
        </p:spPr>
      </p:pic>
      <p:sp>
        <p:nvSpPr>
          <p:cNvPr id="11" name="Arrow: Bent-Up 10">
            <a:extLst>
              <a:ext uri="{FF2B5EF4-FFF2-40B4-BE49-F238E27FC236}">
                <a16:creationId xmlns:a16="http://schemas.microsoft.com/office/drawing/2014/main" id="{174C2328-3E96-409E-BAD0-A61FDB525D1B}"/>
              </a:ext>
            </a:extLst>
          </p:cNvPr>
          <p:cNvSpPr/>
          <p:nvPr/>
        </p:nvSpPr>
        <p:spPr>
          <a:xfrm rot="10800000">
            <a:off x="2820473" y="2634055"/>
            <a:ext cx="501208" cy="266432"/>
          </a:xfrm>
          <a:prstGeom prst="bentUpArrow">
            <a:avLst>
              <a:gd name="adj1" fmla="val 22583"/>
              <a:gd name="adj2" fmla="val 25000"/>
              <a:gd name="adj3" fmla="val 25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Arrow: Bent-Up 20">
            <a:extLst>
              <a:ext uri="{FF2B5EF4-FFF2-40B4-BE49-F238E27FC236}">
                <a16:creationId xmlns:a16="http://schemas.microsoft.com/office/drawing/2014/main" id="{66B07427-BF86-40B9-8B11-EF32BD550CA4}"/>
              </a:ext>
            </a:extLst>
          </p:cNvPr>
          <p:cNvSpPr/>
          <p:nvPr/>
        </p:nvSpPr>
        <p:spPr>
          <a:xfrm rot="10800000" flipH="1">
            <a:off x="5969346" y="2634593"/>
            <a:ext cx="495848" cy="266432"/>
          </a:xfrm>
          <a:prstGeom prst="bentUpArrow">
            <a:avLst>
              <a:gd name="adj1" fmla="val 22583"/>
              <a:gd name="adj2" fmla="val 25000"/>
              <a:gd name="adj3" fmla="val 25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5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CBD1-3730-274E-B57C-3D286E6708BC}"/>
              </a:ext>
            </a:extLst>
          </p:cNvPr>
          <p:cNvSpPr>
            <a:spLocks noGrp="1"/>
          </p:cNvSpPr>
          <p:nvPr>
            <p:ph type="title"/>
          </p:nvPr>
        </p:nvSpPr>
        <p:spPr/>
        <p:txBody>
          <a:bodyPr/>
          <a:lstStyle/>
          <a:p>
            <a:r>
              <a:rPr lang="en-US" sz="3600" dirty="0"/>
              <a:t>Why turn to social media?</a:t>
            </a:r>
            <a:endParaRPr lang="en-US" dirty="0"/>
          </a:p>
        </p:txBody>
      </p:sp>
      <p:sp>
        <p:nvSpPr>
          <p:cNvPr id="3" name="Content Placeholder 2">
            <a:extLst>
              <a:ext uri="{FF2B5EF4-FFF2-40B4-BE49-F238E27FC236}">
                <a16:creationId xmlns:a16="http://schemas.microsoft.com/office/drawing/2014/main" id="{60F9EEEF-5898-2D4B-85E6-5C7A35283257}"/>
              </a:ext>
            </a:extLst>
          </p:cNvPr>
          <p:cNvSpPr>
            <a:spLocks noGrp="1"/>
          </p:cNvSpPr>
          <p:nvPr>
            <p:ph sz="half" idx="1"/>
          </p:nvPr>
        </p:nvSpPr>
        <p:spPr>
          <a:xfrm>
            <a:off x="3016423" y="362744"/>
            <a:ext cx="1861682" cy="4187160"/>
          </a:xfrm>
        </p:spPr>
        <p:txBody>
          <a:bodyPr/>
          <a:lstStyle/>
          <a:p>
            <a:pPr marL="0" indent="0">
              <a:buNone/>
            </a:pPr>
            <a:endParaRPr lang="en-US" sz="1200" dirty="0"/>
          </a:p>
          <a:p>
            <a:pPr algn="ctr"/>
            <a:endParaRPr lang="en-US" sz="1100" dirty="0"/>
          </a:p>
          <a:p>
            <a:pPr algn="ctr"/>
            <a:r>
              <a:rPr lang="en-US" sz="1100" dirty="0"/>
              <a:t>Prompted and pre-selected responses.</a:t>
            </a:r>
          </a:p>
          <a:p>
            <a:pPr algn="ctr"/>
            <a:r>
              <a:rPr lang="en-US" sz="1100" b="1" dirty="0"/>
              <a:t>Raw, honest, and unsolicited feedback. </a:t>
            </a:r>
            <a:r>
              <a:rPr lang="en-US" sz="1100" dirty="0"/>
              <a:t>This is where we gain the </a:t>
            </a:r>
            <a:r>
              <a:rPr lang="en-US" sz="1100" b="1" dirty="0"/>
              <a:t>truest insight.</a:t>
            </a:r>
          </a:p>
          <a:p>
            <a:endParaRPr lang="en-US" sz="1200" dirty="0"/>
          </a:p>
        </p:txBody>
      </p:sp>
      <p:sp>
        <p:nvSpPr>
          <p:cNvPr id="4" name="Content Placeholder 3">
            <a:extLst>
              <a:ext uri="{FF2B5EF4-FFF2-40B4-BE49-F238E27FC236}">
                <a16:creationId xmlns:a16="http://schemas.microsoft.com/office/drawing/2014/main" id="{360E6162-BC48-C348-B6D1-660948B659FE}"/>
              </a:ext>
            </a:extLst>
          </p:cNvPr>
          <p:cNvSpPr>
            <a:spLocks noGrp="1"/>
          </p:cNvSpPr>
          <p:nvPr>
            <p:ph sz="half" idx="2"/>
          </p:nvPr>
        </p:nvSpPr>
        <p:spPr>
          <a:xfrm>
            <a:off x="5022154" y="362745"/>
            <a:ext cx="1861682" cy="4187160"/>
          </a:xfrm>
        </p:spPr>
        <p:txBody>
          <a:bodyPr/>
          <a:lstStyle/>
          <a:p>
            <a:pPr marL="0" indent="0">
              <a:buNone/>
            </a:pPr>
            <a:endParaRPr lang="en-US" sz="1500" dirty="0"/>
          </a:p>
          <a:p>
            <a:pPr algn="ctr"/>
            <a:endParaRPr lang="en-US" sz="1200" dirty="0"/>
          </a:p>
          <a:p>
            <a:pPr algn="ctr"/>
            <a:r>
              <a:rPr lang="en-US" sz="1200" dirty="0"/>
              <a:t>Going viral = large-scale advertising. </a:t>
            </a:r>
          </a:p>
          <a:p>
            <a:pPr algn="ctr"/>
            <a:r>
              <a:rPr lang="en-US" sz="1200" dirty="0"/>
              <a:t>Social media reaches both current and potential customers.</a:t>
            </a:r>
          </a:p>
          <a:p>
            <a:pPr algn="ctr"/>
            <a:r>
              <a:rPr lang="en-US" sz="1200" dirty="0"/>
              <a:t>Global reach.</a:t>
            </a:r>
          </a:p>
        </p:txBody>
      </p:sp>
      <p:sp>
        <p:nvSpPr>
          <p:cNvPr id="5" name="Slide Number Placeholder 4">
            <a:extLst>
              <a:ext uri="{FF2B5EF4-FFF2-40B4-BE49-F238E27FC236}">
                <a16:creationId xmlns:a16="http://schemas.microsoft.com/office/drawing/2014/main" id="{CD5A1673-6C98-A743-B408-2604AD2D3013}"/>
              </a:ext>
            </a:extLst>
          </p:cNvPr>
          <p:cNvSpPr>
            <a:spLocks noGrp="1"/>
          </p:cNvSpPr>
          <p:nvPr>
            <p:ph type="sldNum" sz="quarter" idx="12"/>
          </p:nvPr>
        </p:nvSpPr>
        <p:spPr/>
        <p:txBody>
          <a:bodyPr/>
          <a:lstStyle/>
          <a:p>
            <a:fld id="{B64D7616-D4C7-8449-8DC3-7074838A45BD}" type="slidenum">
              <a:rPr lang="en-US" smtClean="0"/>
              <a:t>3</a:t>
            </a:fld>
            <a:endParaRPr lang="en-US"/>
          </a:p>
        </p:txBody>
      </p:sp>
      <p:sp>
        <p:nvSpPr>
          <p:cNvPr id="6" name="Content Placeholder 5">
            <a:extLst>
              <a:ext uri="{FF2B5EF4-FFF2-40B4-BE49-F238E27FC236}">
                <a16:creationId xmlns:a16="http://schemas.microsoft.com/office/drawing/2014/main" id="{54128096-0B92-FE4F-8478-A5244376E11B}"/>
              </a:ext>
            </a:extLst>
          </p:cNvPr>
          <p:cNvSpPr>
            <a:spLocks noGrp="1"/>
          </p:cNvSpPr>
          <p:nvPr>
            <p:ph sz="half" idx="13"/>
          </p:nvPr>
        </p:nvSpPr>
        <p:spPr>
          <a:xfrm>
            <a:off x="7027885" y="362746"/>
            <a:ext cx="1861682" cy="4187160"/>
          </a:xfrm>
        </p:spPr>
        <p:txBody>
          <a:bodyPr/>
          <a:lstStyle/>
          <a:p>
            <a:pPr marL="0" indent="0">
              <a:buNone/>
            </a:pPr>
            <a:endParaRPr lang="en-US" sz="1500" dirty="0"/>
          </a:p>
          <a:p>
            <a:pPr algn="ctr"/>
            <a:endParaRPr lang="en-US" sz="1200" dirty="0"/>
          </a:p>
          <a:p>
            <a:pPr algn="ctr"/>
            <a:r>
              <a:rPr lang="en-US" sz="1200" dirty="0"/>
              <a:t>Incorporating feedback is key to long term success.</a:t>
            </a:r>
          </a:p>
          <a:p>
            <a:pPr algn="ctr"/>
            <a:r>
              <a:rPr lang="en-US" sz="1200" dirty="0"/>
              <a:t>Customers creating content with our products demonstrates engagement.</a:t>
            </a:r>
          </a:p>
        </p:txBody>
      </p:sp>
      <p:pic>
        <p:nvPicPr>
          <p:cNvPr id="9" name="Picture Placeholder 8">
            <a:extLst>
              <a:ext uri="{FF2B5EF4-FFF2-40B4-BE49-F238E27FC236}">
                <a16:creationId xmlns:a16="http://schemas.microsoft.com/office/drawing/2014/main" id="{1FC692E3-401B-9546-9082-9896203D2856}"/>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21236" b="21236"/>
          <a:stretch>
            <a:fillRect/>
          </a:stretch>
        </p:blipFill>
        <p:spPr>
          <a:xfrm>
            <a:off x="254437" y="845343"/>
            <a:ext cx="2561864" cy="1473994"/>
          </a:xfrm>
        </p:spPr>
      </p:pic>
      <p:sp>
        <p:nvSpPr>
          <p:cNvPr id="7" name="TextBox 6">
            <a:extLst>
              <a:ext uri="{FF2B5EF4-FFF2-40B4-BE49-F238E27FC236}">
                <a16:creationId xmlns:a16="http://schemas.microsoft.com/office/drawing/2014/main" id="{C4B02337-989B-46E6-8BA9-777DA53BA7E5}"/>
              </a:ext>
            </a:extLst>
          </p:cNvPr>
          <p:cNvSpPr txBox="1"/>
          <p:nvPr/>
        </p:nvSpPr>
        <p:spPr>
          <a:xfrm>
            <a:off x="3171818" y="362746"/>
            <a:ext cx="1550893" cy="646331"/>
          </a:xfrm>
          <a:prstGeom prst="rect">
            <a:avLst/>
          </a:prstGeom>
          <a:noFill/>
        </p:spPr>
        <p:txBody>
          <a:bodyPr wrap="square" rtlCol="0">
            <a:spAutoFit/>
          </a:bodyPr>
          <a:lstStyle/>
          <a:p>
            <a:pPr algn="ctr"/>
            <a:r>
              <a:rPr lang="en-US" b="1" dirty="0"/>
              <a:t>Survey Limitations</a:t>
            </a:r>
          </a:p>
        </p:txBody>
      </p:sp>
      <p:sp>
        <p:nvSpPr>
          <p:cNvPr id="8" name="TextBox 7">
            <a:extLst>
              <a:ext uri="{FF2B5EF4-FFF2-40B4-BE49-F238E27FC236}">
                <a16:creationId xmlns:a16="http://schemas.microsoft.com/office/drawing/2014/main" id="{BD19FAC0-D39A-4D95-8C89-BFC2B2172C40}"/>
              </a:ext>
            </a:extLst>
          </p:cNvPr>
          <p:cNvSpPr txBox="1"/>
          <p:nvPr/>
        </p:nvSpPr>
        <p:spPr>
          <a:xfrm>
            <a:off x="5636022" y="476011"/>
            <a:ext cx="1438835" cy="369332"/>
          </a:xfrm>
          <a:prstGeom prst="rect">
            <a:avLst/>
          </a:prstGeom>
          <a:noFill/>
        </p:spPr>
        <p:txBody>
          <a:bodyPr wrap="square" rtlCol="0">
            <a:spAutoFit/>
          </a:bodyPr>
          <a:lstStyle/>
          <a:p>
            <a:r>
              <a:rPr lang="en-US" b="1" dirty="0"/>
              <a:t>Scale</a:t>
            </a:r>
          </a:p>
        </p:txBody>
      </p:sp>
      <p:sp>
        <p:nvSpPr>
          <p:cNvPr id="10" name="TextBox 9">
            <a:extLst>
              <a:ext uri="{FF2B5EF4-FFF2-40B4-BE49-F238E27FC236}">
                <a16:creationId xmlns:a16="http://schemas.microsoft.com/office/drawing/2014/main" id="{B18F774D-83B4-41C3-B6B7-202AFFD3E1CC}"/>
              </a:ext>
            </a:extLst>
          </p:cNvPr>
          <p:cNvSpPr txBox="1"/>
          <p:nvPr/>
        </p:nvSpPr>
        <p:spPr>
          <a:xfrm>
            <a:off x="7027885" y="362744"/>
            <a:ext cx="1861678" cy="646331"/>
          </a:xfrm>
          <a:prstGeom prst="rect">
            <a:avLst/>
          </a:prstGeom>
          <a:noFill/>
        </p:spPr>
        <p:txBody>
          <a:bodyPr wrap="square" rtlCol="0">
            <a:spAutoFit/>
          </a:bodyPr>
          <a:lstStyle/>
          <a:p>
            <a:r>
              <a:rPr lang="en-US" b="1" dirty="0"/>
              <a:t>When Customers Speak, We Listen</a:t>
            </a:r>
          </a:p>
        </p:txBody>
      </p:sp>
    </p:spTree>
    <p:extLst>
      <p:ext uri="{BB962C8B-B14F-4D97-AF65-F5344CB8AC3E}">
        <p14:creationId xmlns:p14="http://schemas.microsoft.com/office/powerpoint/2010/main" val="284937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126A-9712-4EC0-8636-D2CCB03DBD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3A8971-3924-48FF-A468-3265D2C54BF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21F72A4-D82A-449B-B5C2-4B569026161F}"/>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0A1749E5-DADE-4C22-AC16-AD1942FF374F}"/>
              </a:ext>
            </a:extLst>
          </p:cNvPr>
          <p:cNvSpPr>
            <a:spLocks noGrp="1"/>
          </p:cNvSpPr>
          <p:nvPr>
            <p:ph type="sldNum" sz="quarter" idx="12"/>
          </p:nvPr>
        </p:nvSpPr>
        <p:spPr/>
        <p:txBody>
          <a:bodyPr/>
          <a:lstStyle/>
          <a:p>
            <a:fld id="{B64D7616-D4C7-8449-8DC3-7074838A45BD}" type="slidenum">
              <a:rPr lang="en-US" smtClean="0"/>
              <a:t>4</a:t>
            </a:fld>
            <a:endParaRPr lang="en-US"/>
          </a:p>
        </p:txBody>
      </p:sp>
      <p:sp>
        <p:nvSpPr>
          <p:cNvPr id="6" name="Content Placeholder 5">
            <a:extLst>
              <a:ext uri="{FF2B5EF4-FFF2-40B4-BE49-F238E27FC236}">
                <a16:creationId xmlns:a16="http://schemas.microsoft.com/office/drawing/2014/main" id="{0E8B5E5F-58F0-43BB-9562-27061A7D0E28}"/>
              </a:ext>
            </a:extLst>
          </p:cNvPr>
          <p:cNvSpPr>
            <a:spLocks noGrp="1"/>
          </p:cNvSpPr>
          <p:nvPr>
            <p:ph sz="half" idx="13"/>
          </p:nvPr>
        </p:nvSpPr>
        <p:spPr/>
        <p:txBody>
          <a:bodyPr/>
          <a:lstStyle/>
          <a:p>
            <a:endParaRPr lang="en-US"/>
          </a:p>
        </p:txBody>
      </p:sp>
      <p:sp>
        <p:nvSpPr>
          <p:cNvPr id="7" name="Picture Placeholder 6">
            <a:extLst>
              <a:ext uri="{FF2B5EF4-FFF2-40B4-BE49-F238E27FC236}">
                <a16:creationId xmlns:a16="http://schemas.microsoft.com/office/drawing/2014/main" id="{F7C9BED7-DB0F-48DE-9577-41CFE6D098E5}"/>
              </a:ext>
            </a:extLst>
          </p:cNvPr>
          <p:cNvSpPr>
            <a:spLocks noGrp="1"/>
          </p:cNvSpPr>
          <p:nvPr>
            <p:ph type="pic" sz="quarter" idx="14"/>
          </p:nvPr>
        </p:nvSpPr>
        <p:spPr/>
      </p:sp>
      <p:sp>
        <p:nvSpPr>
          <p:cNvPr id="8" name="Rectangle 7">
            <a:extLst>
              <a:ext uri="{FF2B5EF4-FFF2-40B4-BE49-F238E27FC236}">
                <a16:creationId xmlns:a16="http://schemas.microsoft.com/office/drawing/2014/main" id="{33ADEBF1-6A1A-4368-ABA1-65327E64E73D}"/>
              </a:ext>
            </a:extLst>
          </p:cNvPr>
          <p:cNvSpPr/>
          <p:nvPr/>
        </p:nvSpPr>
        <p:spPr>
          <a:xfrm>
            <a:off x="1"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C10CE07-D60F-48C2-BADA-D7A8D2DEB8F2}"/>
              </a:ext>
            </a:extLst>
          </p:cNvPr>
          <p:cNvPicPr>
            <a:picLocks noChangeAspect="1"/>
          </p:cNvPicPr>
          <p:nvPr/>
        </p:nvPicPr>
        <p:blipFill>
          <a:blip r:embed="rId3"/>
          <a:stretch>
            <a:fillRect/>
          </a:stretch>
        </p:blipFill>
        <p:spPr>
          <a:xfrm>
            <a:off x="2260164" y="2853070"/>
            <a:ext cx="4828450" cy="542591"/>
          </a:xfrm>
          <a:prstGeom prst="rect">
            <a:avLst/>
          </a:prstGeom>
        </p:spPr>
      </p:pic>
      <p:sp>
        <p:nvSpPr>
          <p:cNvPr id="14" name="Rectangle 13">
            <a:extLst>
              <a:ext uri="{FF2B5EF4-FFF2-40B4-BE49-F238E27FC236}">
                <a16:creationId xmlns:a16="http://schemas.microsoft.com/office/drawing/2014/main" id="{B10AFFB1-6C3C-4748-80BC-5613FFAC544C}"/>
              </a:ext>
            </a:extLst>
          </p:cNvPr>
          <p:cNvSpPr/>
          <p:nvPr/>
        </p:nvSpPr>
        <p:spPr>
          <a:xfrm>
            <a:off x="1857026" y="1842012"/>
            <a:ext cx="5429948"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Where do I begin?</a:t>
            </a:r>
          </a:p>
        </p:txBody>
      </p:sp>
    </p:spTree>
    <p:extLst>
      <p:ext uri="{BB962C8B-B14F-4D97-AF65-F5344CB8AC3E}">
        <p14:creationId xmlns:p14="http://schemas.microsoft.com/office/powerpoint/2010/main" val="154602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93A1-7642-4C42-BE84-91FB9E97D2FE}"/>
              </a:ext>
            </a:extLst>
          </p:cNvPr>
          <p:cNvSpPr>
            <a:spLocks noGrp="1"/>
          </p:cNvSpPr>
          <p:nvPr>
            <p:ph type="title"/>
          </p:nvPr>
        </p:nvSpPr>
        <p:spPr>
          <a:xfrm>
            <a:off x="291994" y="273844"/>
            <a:ext cx="5331982" cy="428055"/>
          </a:xfrm>
        </p:spPr>
        <p:txBody>
          <a:bodyPr>
            <a:normAutofit fontScale="90000"/>
          </a:bodyPr>
          <a:lstStyle/>
          <a:p>
            <a:r>
              <a:rPr lang="en-US" dirty="0">
                <a:solidFill>
                  <a:schemeClr val="tx2"/>
                </a:solidFill>
              </a:rPr>
              <a:t>Text Cleansing Journey</a:t>
            </a:r>
          </a:p>
        </p:txBody>
      </p:sp>
      <p:sp>
        <p:nvSpPr>
          <p:cNvPr id="3" name="Slide Number Placeholder 2">
            <a:extLst>
              <a:ext uri="{FF2B5EF4-FFF2-40B4-BE49-F238E27FC236}">
                <a16:creationId xmlns:a16="http://schemas.microsoft.com/office/drawing/2014/main" id="{83D303B2-BC9D-4B9A-9090-928BC616DCFD}"/>
              </a:ext>
            </a:extLst>
          </p:cNvPr>
          <p:cNvSpPr>
            <a:spLocks noGrp="1"/>
          </p:cNvSpPr>
          <p:nvPr>
            <p:ph type="sldNum" sz="quarter" idx="10"/>
          </p:nvPr>
        </p:nvSpPr>
        <p:spPr/>
        <p:txBody>
          <a:bodyPr/>
          <a:lstStyle/>
          <a:p>
            <a:fld id="{B64D7616-D4C7-8449-8DC3-7074838A45BD}" type="slidenum">
              <a:rPr lang="en-US" smtClean="0"/>
              <a:pPr/>
              <a:t>5</a:t>
            </a:fld>
            <a:endParaRPr lang="en-US" dirty="0"/>
          </a:p>
        </p:txBody>
      </p:sp>
      <p:sp>
        <p:nvSpPr>
          <p:cNvPr id="4" name="SmartArt Placeholder 3">
            <a:extLst>
              <a:ext uri="{FF2B5EF4-FFF2-40B4-BE49-F238E27FC236}">
                <a16:creationId xmlns:a16="http://schemas.microsoft.com/office/drawing/2014/main" id="{D7277311-FEA4-406C-86F0-A1717B7B988B}"/>
              </a:ext>
            </a:extLst>
          </p:cNvPr>
          <p:cNvSpPr>
            <a:spLocks noGrp="1"/>
          </p:cNvSpPr>
          <p:nvPr>
            <p:ph type="dgm" sz="quarter" idx="11"/>
          </p:nvPr>
        </p:nvSpPr>
        <p:spPr>
          <a:xfrm>
            <a:off x="618324" y="2651717"/>
            <a:ext cx="1810271" cy="1674696"/>
          </a:xfrm>
        </p:spPr>
      </p:sp>
      <p:sp>
        <p:nvSpPr>
          <p:cNvPr id="5" name="SmartArt Placeholder 4">
            <a:extLst>
              <a:ext uri="{FF2B5EF4-FFF2-40B4-BE49-F238E27FC236}">
                <a16:creationId xmlns:a16="http://schemas.microsoft.com/office/drawing/2014/main" id="{34E6CF07-C68E-4D75-99CC-89815CB92C5C}"/>
              </a:ext>
            </a:extLst>
          </p:cNvPr>
          <p:cNvSpPr>
            <a:spLocks noGrp="1"/>
          </p:cNvSpPr>
          <p:nvPr>
            <p:ph type="dgm" sz="quarter" idx="12"/>
          </p:nvPr>
        </p:nvSpPr>
        <p:spPr>
          <a:xfrm rot="10800000">
            <a:off x="2017428" y="2651717"/>
            <a:ext cx="1810271" cy="1674696"/>
          </a:xfrm>
        </p:spPr>
      </p:sp>
      <p:sp>
        <p:nvSpPr>
          <p:cNvPr id="6" name="SmartArt Placeholder 5">
            <a:extLst>
              <a:ext uri="{FF2B5EF4-FFF2-40B4-BE49-F238E27FC236}">
                <a16:creationId xmlns:a16="http://schemas.microsoft.com/office/drawing/2014/main" id="{AEB40122-253B-4DA6-B16D-60B679F70CED}"/>
              </a:ext>
            </a:extLst>
          </p:cNvPr>
          <p:cNvSpPr>
            <a:spLocks noGrp="1"/>
          </p:cNvSpPr>
          <p:nvPr>
            <p:ph type="dgm" sz="quarter" idx="13"/>
          </p:nvPr>
        </p:nvSpPr>
        <p:spPr>
          <a:xfrm>
            <a:off x="3402331" y="2652419"/>
            <a:ext cx="1810271" cy="1674696"/>
          </a:xfrm>
        </p:spPr>
      </p:sp>
      <p:sp>
        <p:nvSpPr>
          <p:cNvPr id="7" name="SmartArt Placeholder 6">
            <a:extLst>
              <a:ext uri="{FF2B5EF4-FFF2-40B4-BE49-F238E27FC236}">
                <a16:creationId xmlns:a16="http://schemas.microsoft.com/office/drawing/2014/main" id="{0982FF2B-774F-4104-A777-4C49C6247B65}"/>
              </a:ext>
            </a:extLst>
          </p:cNvPr>
          <p:cNvSpPr>
            <a:spLocks noGrp="1"/>
          </p:cNvSpPr>
          <p:nvPr>
            <p:ph type="dgm" sz="quarter" idx="14"/>
          </p:nvPr>
        </p:nvSpPr>
        <p:spPr>
          <a:xfrm rot="10800000">
            <a:off x="4794335" y="2645883"/>
            <a:ext cx="1810271" cy="1674696"/>
          </a:xfrm>
        </p:spPr>
      </p:sp>
      <p:sp>
        <p:nvSpPr>
          <p:cNvPr id="8" name="SmartArt Placeholder 7">
            <a:extLst>
              <a:ext uri="{FF2B5EF4-FFF2-40B4-BE49-F238E27FC236}">
                <a16:creationId xmlns:a16="http://schemas.microsoft.com/office/drawing/2014/main" id="{19137827-5A36-4EE5-9A94-A7ACFF4975B9}"/>
              </a:ext>
            </a:extLst>
          </p:cNvPr>
          <p:cNvSpPr>
            <a:spLocks noGrp="1"/>
          </p:cNvSpPr>
          <p:nvPr>
            <p:ph type="dgm" sz="quarter" idx="15"/>
          </p:nvPr>
        </p:nvSpPr>
        <p:spPr>
          <a:xfrm>
            <a:off x="6191362" y="2652420"/>
            <a:ext cx="1810271" cy="1674696"/>
          </a:xfrm>
        </p:spPr>
      </p:sp>
      <p:sp>
        <p:nvSpPr>
          <p:cNvPr id="9" name="Content Placeholder 8">
            <a:extLst>
              <a:ext uri="{FF2B5EF4-FFF2-40B4-BE49-F238E27FC236}">
                <a16:creationId xmlns:a16="http://schemas.microsoft.com/office/drawing/2014/main" id="{ECABC1D6-C6AC-4A76-9E5A-D37880ADD273}"/>
              </a:ext>
            </a:extLst>
          </p:cNvPr>
          <p:cNvSpPr>
            <a:spLocks noGrp="1"/>
          </p:cNvSpPr>
          <p:nvPr>
            <p:ph sz="quarter" idx="16"/>
          </p:nvPr>
        </p:nvSpPr>
        <p:spPr/>
        <p:txBody>
          <a:bodyPr>
            <a:normAutofit lnSpcReduction="10000"/>
          </a:bodyPr>
          <a:lstStyle/>
          <a:p>
            <a:endParaRPr lang="en-US"/>
          </a:p>
        </p:txBody>
      </p:sp>
      <p:sp>
        <p:nvSpPr>
          <p:cNvPr id="10" name="Content Placeholder 9">
            <a:extLst>
              <a:ext uri="{FF2B5EF4-FFF2-40B4-BE49-F238E27FC236}">
                <a16:creationId xmlns:a16="http://schemas.microsoft.com/office/drawing/2014/main" id="{AA176FFB-DB5C-4E5C-890E-F15DD3688C56}"/>
              </a:ext>
            </a:extLst>
          </p:cNvPr>
          <p:cNvSpPr>
            <a:spLocks noGrp="1"/>
          </p:cNvSpPr>
          <p:nvPr>
            <p:ph sz="quarter" idx="17"/>
          </p:nvPr>
        </p:nvSpPr>
        <p:spPr/>
        <p:txBody>
          <a:bodyPr>
            <a:normAutofit lnSpcReduction="10000"/>
          </a:bodyPr>
          <a:lstStyle/>
          <a:p>
            <a:endParaRPr lang="en-US"/>
          </a:p>
        </p:txBody>
      </p:sp>
      <p:sp>
        <p:nvSpPr>
          <p:cNvPr id="11" name="Content Placeholder 10">
            <a:extLst>
              <a:ext uri="{FF2B5EF4-FFF2-40B4-BE49-F238E27FC236}">
                <a16:creationId xmlns:a16="http://schemas.microsoft.com/office/drawing/2014/main" id="{D9F181D1-6987-41B7-8BF2-ADAC0B3BDABC}"/>
              </a:ext>
            </a:extLst>
          </p:cNvPr>
          <p:cNvSpPr>
            <a:spLocks noGrp="1"/>
          </p:cNvSpPr>
          <p:nvPr>
            <p:ph sz="quarter" idx="18"/>
          </p:nvPr>
        </p:nvSpPr>
        <p:spPr/>
        <p:txBody>
          <a:bodyPr>
            <a:normAutofit lnSpcReduction="10000"/>
          </a:bodyPr>
          <a:lstStyle/>
          <a:p>
            <a:endParaRPr lang="en-US"/>
          </a:p>
        </p:txBody>
      </p:sp>
      <p:sp>
        <p:nvSpPr>
          <p:cNvPr id="12" name="Content Placeholder 11">
            <a:extLst>
              <a:ext uri="{FF2B5EF4-FFF2-40B4-BE49-F238E27FC236}">
                <a16:creationId xmlns:a16="http://schemas.microsoft.com/office/drawing/2014/main" id="{1459AF48-A73E-4251-B3B7-39B2145F2F05}"/>
              </a:ext>
            </a:extLst>
          </p:cNvPr>
          <p:cNvSpPr>
            <a:spLocks noGrp="1"/>
          </p:cNvSpPr>
          <p:nvPr>
            <p:ph sz="quarter" idx="19"/>
          </p:nvPr>
        </p:nvSpPr>
        <p:spPr/>
        <p:txBody>
          <a:bodyPr>
            <a:normAutofit lnSpcReduction="10000"/>
          </a:bodyPr>
          <a:lstStyle/>
          <a:p>
            <a:endParaRPr lang="en-US"/>
          </a:p>
        </p:txBody>
      </p:sp>
      <p:sp>
        <p:nvSpPr>
          <p:cNvPr id="13" name="Content Placeholder 12">
            <a:extLst>
              <a:ext uri="{FF2B5EF4-FFF2-40B4-BE49-F238E27FC236}">
                <a16:creationId xmlns:a16="http://schemas.microsoft.com/office/drawing/2014/main" id="{9BF79B1A-781E-494C-98E9-34D30F46071E}"/>
              </a:ext>
            </a:extLst>
          </p:cNvPr>
          <p:cNvSpPr>
            <a:spLocks noGrp="1"/>
          </p:cNvSpPr>
          <p:nvPr>
            <p:ph sz="quarter" idx="20"/>
          </p:nvPr>
        </p:nvSpPr>
        <p:spPr/>
        <p:txBody>
          <a:bodyPr>
            <a:normAutofit lnSpcReduction="10000"/>
          </a:bodyPr>
          <a:lstStyle/>
          <a:p>
            <a:endParaRPr lang="en-US"/>
          </a:p>
        </p:txBody>
      </p:sp>
      <p:sp>
        <p:nvSpPr>
          <p:cNvPr id="14" name="Content Placeholder 13">
            <a:extLst>
              <a:ext uri="{FF2B5EF4-FFF2-40B4-BE49-F238E27FC236}">
                <a16:creationId xmlns:a16="http://schemas.microsoft.com/office/drawing/2014/main" id="{E4B55DA6-3665-427B-AEEC-0AD4BACABFBB}"/>
              </a:ext>
            </a:extLst>
          </p:cNvPr>
          <p:cNvSpPr>
            <a:spLocks noGrp="1"/>
          </p:cNvSpPr>
          <p:nvPr>
            <p:ph sz="quarter" idx="21"/>
          </p:nvPr>
        </p:nvSpPr>
        <p:spPr>
          <a:xfrm>
            <a:off x="1057658" y="3896465"/>
            <a:ext cx="990600" cy="1283494"/>
          </a:xfrm>
        </p:spPr>
        <p:txBody>
          <a:bodyPr/>
          <a:lstStyle/>
          <a:p>
            <a:r>
              <a:rPr lang="en-US" sz="800" dirty="0"/>
              <a:t>Import raw data from Sentiment140 dataset. Keep tweets containing “iPhone.”</a:t>
            </a:r>
          </a:p>
        </p:txBody>
      </p:sp>
      <p:sp>
        <p:nvSpPr>
          <p:cNvPr id="15" name="Content Placeholder 14">
            <a:extLst>
              <a:ext uri="{FF2B5EF4-FFF2-40B4-BE49-F238E27FC236}">
                <a16:creationId xmlns:a16="http://schemas.microsoft.com/office/drawing/2014/main" id="{349C7B9B-D8E0-4C27-A191-F055927234E0}"/>
              </a:ext>
            </a:extLst>
          </p:cNvPr>
          <p:cNvSpPr>
            <a:spLocks noGrp="1"/>
          </p:cNvSpPr>
          <p:nvPr>
            <p:ph sz="quarter" idx="22"/>
          </p:nvPr>
        </p:nvSpPr>
        <p:spPr>
          <a:xfrm>
            <a:off x="2411731" y="4347226"/>
            <a:ext cx="990600" cy="1283494"/>
          </a:xfrm>
        </p:spPr>
        <p:txBody>
          <a:bodyPr/>
          <a:lstStyle/>
          <a:p>
            <a:r>
              <a:rPr lang="en-US" sz="800" dirty="0"/>
              <a:t>Format text and tokenize tweets.</a:t>
            </a:r>
          </a:p>
        </p:txBody>
      </p:sp>
      <p:sp>
        <p:nvSpPr>
          <p:cNvPr id="16" name="Content Placeholder 15">
            <a:extLst>
              <a:ext uri="{FF2B5EF4-FFF2-40B4-BE49-F238E27FC236}">
                <a16:creationId xmlns:a16="http://schemas.microsoft.com/office/drawing/2014/main" id="{DD0E2EA8-E141-4A10-B3BA-0E08C843D6D3}"/>
              </a:ext>
            </a:extLst>
          </p:cNvPr>
          <p:cNvSpPr>
            <a:spLocks noGrp="1"/>
          </p:cNvSpPr>
          <p:nvPr>
            <p:ph sz="quarter" idx="23"/>
          </p:nvPr>
        </p:nvSpPr>
        <p:spPr>
          <a:xfrm>
            <a:off x="3842081" y="3896465"/>
            <a:ext cx="990600" cy="1283494"/>
          </a:xfrm>
        </p:spPr>
        <p:txBody>
          <a:bodyPr/>
          <a:lstStyle/>
          <a:p>
            <a:r>
              <a:rPr lang="en-US" sz="800" dirty="0"/>
              <a:t>Remove </a:t>
            </a:r>
            <a:r>
              <a:rPr lang="en-US" sz="800" dirty="0" err="1"/>
              <a:t>stopwords</a:t>
            </a:r>
            <a:r>
              <a:rPr lang="en-US" sz="800" dirty="0"/>
              <a:t>.</a:t>
            </a:r>
          </a:p>
        </p:txBody>
      </p:sp>
      <p:sp>
        <p:nvSpPr>
          <p:cNvPr id="17" name="Content Placeholder 16">
            <a:extLst>
              <a:ext uri="{FF2B5EF4-FFF2-40B4-BE49-F238E27FC236}">
                <a16:creationId xmlns:a16="http://schemas.microsoft.com/office/drawing/2014/main" id="{F19291FE-641B-47EA-B64C-A15A71D0D02F}"/>
              </a:ext>
            </a:extLst>
          </p:cNvPr>
          <p:cNvSpPr>
            <a:spLocks noGrp="1"/>
          </p:cNvSpPr>
          <p:nvPr>
            <p:ph sz="quarter" idx="24"/>
          </p:nvPr>
        </p:nvSpPr>
        <p:spPr>
          <a:xfrm>
            <a:off x="5195738" y="4320579"/>
            <a:ext cx="990600" cy="1283494"/>
          </a:xfrm>
        </p:spPr>
        <p:txBody>
          <a:bodyPr/>
          <a:lstStyle/>
          <a:p>
            <a:r>
              <a:rPr lang="en-US" sz="800" dirty="0"/>
              <a:t>Avoid redundancy by lemmatizing the tweets.</a:t>
            </a:r>
          </a:p>
        </p:txBody>
      </p:sp>
      <p:sp>
        <p:nvSpPr>
          <p:cNvPr id="18" name="Content Placeholder 17">
            <a:extLst>
              <a:ext uri="{FF2B5EF4-FFF2-40B4-BE49-F238E27FC236}">
                <a16:creationId xmlns:a16="http://schemas.microsoft.com/office/drawing/2014/main" id="{160E9E5D-BC8D-44D9-8E49-703FD6D753BB}"/>
              </a:ext>
            </a:extLst>
          </p:cNvPr>
          <p:cNvSpPr>
            <a:spLocks noGrp="1"/>
          </p:cNvSpPr>
          <p:nvPr>
            <p:ph sz="quarter" idx="25"/>
          </p:nvPr>
        </p:nvSpPr>
        <p:spPr>
          <a:xfrm>
            <a:off x="6665830" y="3896465"/>
            <a:ext cx="990600" cy="1283494"/>
          </a:xfrm>
        </p:spPr>
        <p:txBody>
          <a:bodyPr/>
          <a:lstStyle/>
          <a:p>
            <a:r>
              <a:rPr lang="en-US" sz="800" dirty="0"/>
              <a:t>Your cleansed text is now ready for further analysis!</a:t>
            </a:r>
          </a:p>
        </p:txBody>
      </p:sp>
      <p:sp>
        <p:nvSpPr>
          <p:cNvPr id="19" name="Rectangle 18">
            <a:extLst>
              <a:ext uri="{FF2B5EF4-FFF2-40B4-BE49-F238E27FC236}">
                <a16:creationId xmlns:a16="http://schemas.microsoft.com/office/drawing/2014/main" id="{FAEFA52F-D438-41C6-8451-D67568166D19}"/>
              </a:ext>
            </a:extLst>
          </p:cNvPr>
          <p:cNvSpPr/>
          <p:nvPr/>
        </p:nvSpPr>
        <p:spPr>
          <a:xfrm>
            <a:off x="422363" y="712434"/>
            <a:ext cx="1810272"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B39B9DB-AADE-439F-8797-9F637D966E7A}"/>
              </a:ext>
            </a:extLst>
          </p:cNvPr>
          <p:cNvPicPr>
            <a:picLocks noChangeAspect="1"/>
          </p:cNvPicPr>
          <p:nvPr/>
        </p:nvPicPr>
        <p:blipFill>
          <a:blip r:embed="rId3"/>
          <a:stretch>
            <a:fillRect/>
          </a:stretch>
        </p:blipFill>
        <p:spPr>
          <a:xfrm>
            <a:off x="197460" y="1204413"/>
            <a:ext cx="2015603" cy="1108081"/>
          </a:xfrm>
          <a:prstGeom prst="rect">
            <a:avLst/>
          </a:prstGeom>
        </p:spPr>
      </p:pic>
      <p:pic>
        <p:nvPicPr>
          <p:cNvPr id="25" name="Picture 24">
            <a:extLst>
              <a:ext uri="{FF2B5EF4-FFF2-40B4-BE49-F238E27FC236}">
                <a16:creationId xmlns:a16="http://schemas.microsoft.com/office/drawing/2014/main" id="{06FC8B08-E95B-4237-8651-FF07C2A15645}"/>
              </a:ext>
            </a:extLst>
          </p:cNvPr>
          <p:cNvPicPr>
            <a:picLocks noChangeAspect="1"/>
          </p:cNvPicPr>
          <p:nvPr/>
        </p:nvPicPr>
        <p:blipFill>
          <a:blip r:embed="rId4"/>
          <a:stretch>
            <a:fillRect/>
          </a:stretch>
        </p:blipFill>
        <p:spPr>
          <a:xfrm>
            <a:off x="2284239" y="1193102"/>
            <a:ext cx="2275187" cy="1108827"/>
          </a:xfrm>
          <a:prstGeom prst="rect">
            <a:avLst/>
          </a:prstGeom>
        </p:spPr>
      </p:pic>
      <p:pic>
        <p:nvPicPr>
          <p:cNvPr id="27" name="Picture 26">
            <a:extLst>
              <a:ext uri="{FF2B5EF4-FFF2-40B4-BE49-F238E27FC236}">
                <a16:creationId xmlns:a16="http://schemas.microsoft.com/office/drawing/2014/main" id="{6A7F5CD0-E720-4C53-9EEF-CB2AC0218218}"/>
              </a:ext>
            </a:extLst>
          </p:cNvPr>
          <p:cNvPicPr>
            <a:picLocks noChangeAspect="1"/>
          </p:cNvPicPr>
          <p:nvPr/>
        </p:nvPicPr>
        <p:blipFill>
          <a:blip r:embed="rId5"/>
          <a:stretch>
            <a:fillRect/>
          </a:stretch>
        </p:blipFill>
        <p:spPr>
          <a:xfrm>
            <a:off x="4652730" y="1193101"/>
            <a:ext cx="1310433" cy="1108828"/>
          </a:xfrm>
          <a:prstGeom prst="rect">
            <a:avLst/>
          </a:prstGeom>
        </p:spPr>
      </p:pic>
      <p:pic>
        <p:nvPicPr>
          <p:cNvPr id="29" name="Picture 28">
            <a:extLst>
              <a:ext uri="{FF2B5EF4-FFF2-40B4-BE49-F238E27FC236}">
                <a16:creationId xmlns:a16="http://schemas.microsoft.com/office/drawing/2014/main" id="{62BEF96B-01E8-4E77-A8CC-9A356901B3EE}"/>
              </a:ext>
            </a:extLst>
          </p:cNvPr>
          <p:cNvPicPr>
            <a:picLocks noChangeAspect="1"/>
          </p:cNvPicPr>
          <p:nvPr/>
        </p:nvPicPr>
        <p:blipFill>
          <a:blip r:embed="rId6"/>
          <a:stretch>
            <a:fillRect/>
          </a:stretch>
        </p:blipFill>
        <p:spPr>
          <a:xfrm>
            <a:off x="6037813" y="1154082"/>
            <a:ext cx="1194304" cy="1290987"/>
          </a:xfrm>
          <a:prstGeom prst="rect">
            <a:avLst/>
          </a:prstGeom>
        </p:spPr>
      </p:pic>
      <p:pic>
        <p:nvPicPr>
          <p:cNvPr id="31" name="Picture 30">
            <a:extLst>
              <a:ext uri="{FF2B5EF4-FFF2-40B4-BE49-F238E27FC236}">
                <a16:creationId xmlns:a16="http://schemas.microsoft.com/office/drawing/2014/main" id="{DFC2D082-4138-4888-A9BB-B9AA4DA367ED}"/>
              </a:ext>
            </a:extLst>
          </p:cNvPr>
          <p:cNvPicPr>
            <a:picLocks noChangeAspect="1"/>
          </p:cNvPicPr>
          <p:nvPr/>
        </p:nvPicPr>
        <p:blipFill>
          <a:blip r:embed="rId7"/>
          <a:stretch>
            <a:fillRect/>
          </a:stretch>
        </p:blipFill>
        <p:spPr>
          <a:xfrm>
            <a:off x="7331937" y="1118710"/>
            <a:ext cx="1104397" cy="1326359"/>
          </a:xfrm>
          <a:prstGeom prst="rect">
            <a:avLst/>
          </a:prstGeom>
        </p:spPr>
      </p:pic>
    </p:spTree>
    <p:extLst>
      <p:ext uri="{BB962C8B-B14F-4D97-AF65-F5344CB8AC3E}">
        <p14:creationId xmlns:p14="http://schemas.microsoft.com/office/powerpoint/2010/main" val="272684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fade">
                                      <p:cBhvr>
                                        <p:cTn id="13" dur="500"/>
                                        <p:tgtEl>
                                          <p:spTgt spid="1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xEl>
                                              <p:pRg st="0" end="0"/>
                                            </p:txEl>
                                          </p:spTgt>
                                        </p:tgtEl>
                                        <p:attrNameLst>
                                          <p:attrName>style.visibility</p:attrName>
                                        </p:attrNameLst>
                                      </p:cBhvr>
                                      <p:to>
                                        <p:strVal val="visible"/>
                                      </p:to>
                                    </p:set>
                                    <p:animEffect transition="in" filter="fade">
                                      <p:cBhvr>
                                        <p:cTn id="24" dur="500"/>
                                        <p:tgtEl>
                                          <p:spTgt spid="1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xEl>
                                              <p:pRg st="0" end="0"/>
                                            </p:txEl>
                                          </p:spTgt>
                                        </p:tgtEl>
                                        <p:attrNameLst>
                                          <p:attrName>style.visibility</p:attrName>
                                        </p:attrNameLst>
                                      </p:cBhvr>
                                      <p:to>
                                        <p:strVal val="visible"/>
                                      </p:to>
                                    </p:set>
                                    <p:animEffect transition="in" filter="fade">
                                      <p:cBhvr>
                                        <p:cTn id="46" dur="500"/>
                                        <p:tgtEl>
                                          <p:spTgt spid="17">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xEl>
                                              <p:pRg st="0" end="0"/>
                                            </p:txEl>
                                          </p:spTgt>
                                        </p:tgtEl>
                                        <p:attrNameLst>
                                          <p:attrName>style.visibility</p:attrName>
                                        </p:attrNameLst>
                                      </p:cBhvr>
                                      <p:to>
                                        <p:strVal val="visible"/>
                                      </p:to>
                                    </p:set>
                                    <p:animEffect transition="in" filter="fade">
                                      <p:cBhvr>
                                        <p:cTn id="5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P spid="16" grpId="0" build="p"/>
      <p:bldP spid="17" grpId="0" build="p"/>
      <p:bldP spid="1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126A-9712-4EC0-8636-D2CCB03DBD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3A8971-3924-48FF-A468-3265D2C54BF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21F72A4-D82A-449B-B5C2-4B569026161F}"/>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0A1749E5-DADE-4C22-AC16-AD1942FF374F}"/>
              </a:ext>
            </a:extLst>
          </p:cNvPr>
          <p:cNvSpPr>
            <a:spLocks noGrp="1"/>
          </p:cNvSpPr>
          <p:nvPr>
            <p:ph type="sldNum" sz="quarter" idx="12"/>
          </p:nvPr>
        </p:nvSpPr>
        <p:spPr/>
        <p:txBody>
          <a:bodyPr/>
          <a:lstStyle/>
          <a:p>
            <a:fld id="{B64D7616-D4C7-8449-8DC3-7074838A45BD}" type="slidenum">
              <a:rPr lang="en-US" smtClean="0"/>
              <a:t>6</a:t>
            </a:fld>
            <a:endParaRPr lang="en-US"/>
          </a:p>
        </p:txBody>
      </p:sp>
      <p:sp>
        <p:nvSpPr>
          <p:cNvPr id="6" name="Content Placeholder 5">
            <a:extLst>
              <a:ext uri="{FF2B5EF4-FFF2-40B4-BE49-F238E27FC236}">
                <a16:creationId xmlns:a16="http://schemas.microsoft.com/office/drawing/2014/main" id="{0E8B5E5F-58F0-43BB-9562-27061A7D0E28}"/>
              </a:ext>
            </a:extLst>
          </p:cNvPr>
          <p:cNvSpPr>
            <a:spLocks noGrp="1"/>
          </p:cNvSpPr>
          <p:nvPr>
            <p:ph sz="half" idx="13"/>
          </p:nvPr>
        </p:nvSpPr>
        <p:spPr/>
        <p:txBody>
          <a:bodyPr/>
          <a:lstStyle/>
          <a:p>
            <a:endParaRPr lang="en-US"/>
          </a:p>
        </p:txBody>
      </p:sp>
      <p:sp>
        <p:nvSpPr>
          <p:cNvPr id="7" name="Picture Placeholder 6">
            <a:extLst>
              <a:ext uri="{FF2B5EF4-FFF2-40B4-BE49-F238E27FC236}">
                <a16:creationId xmlns:a16="http://schemas.microsoft.com/office/drawing/2014/main" id="{F7C9BED7-DB0F-48DE-9577-41CFE6D098E5}"/>
              </a:ext>
            </a:extLst>
          </p:cNvPr>
          <p:cNvSpPr>
            <a:spLocks noGrp="1"/>
          </p:cNvSpPr>
          <p:nvPr>
            <p:ph type="pic" sz="quarter" idx="14"/>
          </p:nvPr>
        </p:nvSpPr>
        <p:spPr/>
      </p:sp>
      <p:sp>
        <p:nvSpPr>
          <p:cNvPr id="8" name="Rectangle 7">
            <a:extLst>
              <a:ext uri="{FF2B5EF4-FFF2-40B4-BE49-F238E27FC236}">
                <a16:creationId xmlns:a16="http://schemas.microsoft.com/office/drawing/2014/main" id="{33ADEBF1-6A1A-4368-ABA1-65327E64E73D}"/>
              </a:ext>
            </a:extLst>
          </p:cNvPr>
          <p:cNvSpPr/>
          <p:nvPr/>
        </p:nvSpPr>
        <p:spPr>
          <a:xfrm>
            <a:off x="1"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0AFFB1-6C3C-4748-80BC-5613FFAC544C}"/>
              </a:ext>
            </a:extLst>
          </p:cNvPr>
          <p:cNvSpPr/>
          <p:nvPr/>
        </p:nvSpPr>
        <p:spPr>
          <a:xfrm>
            <a:off x="1921281" y="1842012"/>
            <a:ext cx="5301451"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Gathering insight</a:t>
            </a: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pic>
        <p:nvPicPr>
          <p:cNvPr id="9" name="Picture 8">
            <a:extLst>
              <a:ext uri="{FF2B5EF4-FFF2-40B4-BE49-F238E27FC236}">
                <a16:creationId xmlns:a16="http://schemas.microsoft.com/office/drawing/2014/main" id="{1FA342B5-9E28-45E7-A168-21C4D860F4AE}"/>
              </a:ext>
            </a:extLst>
          </p:cNvPr>
          <p:cNvPicPr>
            <a:picLocks noChangeAspect="1"/>
          </p:cNvPicPr>
          <p:nvPr/>
        </p:nvPicPr>
        <p:blipFill>
          <a:blip r:embed="rId3"/>
          <a:stretch>
            <a:fillRect/>
          </a:stretch>
        </p:blipFill>
        <p:spPr>
          <a:xfrm>
            <a:off x="2157775" y="2762364"/>
            <a:ext cx="4828450" cy="542591"/>
          </a:xfrm>
          <a:prstGeom prst="rect">
            <a:avLst/>
          </a:prstGeom>
        </p:spPr>
      </p:pic>
    </p:spTree>
    <p:extLst>
      <p:ext uri="{BB962C8B-B14F-4D97-AF65-F5344CB8AC3E}">
        <p14:creationId xmlns:p14="http://schemas.microsoft.com/office/powerpoint/2010/main" val="230665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31EE-EAA2-9D42-B1FA-216962AB46BB}"/>
              </a:ext>
            </a:extLst>
          </p:cNvPr>
          <p:cNvSpPr>
            <a:spLocks noGrp="1"/>
          </p:cNvSpPr>
          <p:nvPr>
            <p:ph type="title"/>
          </p:nvPr>
        </p:nvSpPr>
        <p:spPr>
          <a:xfrm>
            <a:off x="187726" y="273843"/>
            <a:ext cx="4180730" cy="719279"/>
          </a:xfrm>
        </p:spPr>
        <p:txBody>
          <a:bodyPr>
            <a:normAutofit/>
          </a:bodyPr>
          <a:lstStyle/>
          <a:p>
            <a:r>
              <a:rPr lang="en-US" sz="2400" dirty="0"/>
              <a:t>Visualizing Results</a:t>
            </a:r>
          </a:p>
        </p:txBody>
      </p:sp>
      <p:sp>
        <p:nvSpPr>
          <p:cNvPr id="3" name="Content Placeholder 2">
            <a:extLst>
              <a:ext uri="{FF2B5EF4-FFF2-40B4-BE49-F238E27FC236}">
                <a16:creationId xmlns:a16="http://schemas.microsoft.com/office/drawing/2014/main" id="{944073A4-617B-A642-82D9-962A533B54D2}"/>
              </a:ext>
            </a:extLst>
          </p:cNvPr>
          <p:cNvSpPr>
            <a:spLocks noGrp="1"/>
          </p:cNvSpPr>
          <p:nvPr>
            <p:ph idx="1"/>
          </p:nvPr>
        </p:nvSpPr>
        <p:spPr/>
        <p:txBody>
          <a:bodyPr/>
          <a:lstStyle/>
          <a:p>
            <a:r>
              <a:rPr lang="en-US" dirty="0"/>
              <a:t>A word cloud is a </a:t>
            </a:r>
            <a:r>
              <a:rPr lang="en-US" b="0" i="0" dirty="0">
                <a:solidFill>
                  <a:srgbClr val="000000"/>
                </a:solidFill>
                <a:effectLst/>
                <a:latin typeface="Helvetica Neue"/>
              </a:rPr>
              <a:t>popular way of visualizing text data. The larger the word, the more times it is mentioned in the text.</a:t>
            </a:r>
            <a:endParaRPr lang="en-US" dirty="0"/>
          </a:p>
          <a:p>
            <a:r>
              <a:rPr lang="en-US" dirty="0"/>
              <a:t>What are your customers talking about?</a:t>
            </a:r>
          </a:p>
          <a:p>
            <a:r>
              <a:rPr lang="en-US" dirty="0"/>
              <a:t>Are there any words standing out to you?</a:t>
            </a:r>
          </a:p>
        </p:txBody>
      </p:sp>
      <p:sp>
        <p:nvSpPr>
          <p:cNvPr id="4" name="Slide Number Placeholder 3">
            <a:extLst>
              <a:ext uri="{FF2B5EF4-FFF2-40B4-BE49-F238E27FC236}">
                <a16:creationId xmlns:a16="http://schemas.microsoft.com/office/drawing/2014/main" id="{23F3CBC8-A195-B147-946C-4CB2FE06AEFC}"/>
              </a:ext>
            </a:extLst>
          </p:cNvPr>
          <p:cNvSpPr>
            <a:spLocks noGrp="1"/>
          </p:cNvSpPr>
          <p:nvPr>
            <p:ph type="sldNum" sz="quarter" idx="12"/>
          </p:nvPr>
        </p:nvSpPr>
        <p:spPr/>
        <p:txBody>
          <a:bodyPr/>
          <a:lstStyle/>
          <a:p>
            <a:fld id="{B64D7616-D4C7-8449-8DC3-7074838A45BD}" type="slidenum">
              <a:rPr lang="en-US" smtClean="0"/>
              <a:t>7</a:t>
            </a:fld>
            <a:endParaRPr lang="en-US"/>
          </a:p>
        </p:txBody>
      </p:sp>
      <p:pic>
        <p:nvPicPr>
          <p:cNvPr id="22" name="Picture 21" descr="Text&#10;&#10;Description automatically generated">
            <a:extLst>
              <a:ext uri="{FF2B5EF4-FFF2-40B4-BE49-F238E27FC236}">
                <a16:creationId xmlns:a16="http://schemas.microsoft.com/office/drawing/2014/main" id="{19580A8B-331A-4371-AEE6-0F2729CC08A3}"/>
              </a:ext>
            </a:extLst>
          </p:cNvPr>
          <p:cNvPicPr>
            <a:picLocks noChangeAspect="1"/>
          </p:cNvPicPr>
          <p:nvPr/>
        </p:nvPicPr>
        <p:blipFill>
          <a:blip r:embed="rId3"/>
          <a:stretch>
            <a:fillRect/>
          </a:stretch>
        </p:blipFill>
        <p:spPr>
          <a:xfrm>
            <a:off x="4368455" y="-97942"/>
            <a:ext cx="4825518" cy="5348035"/>
          </a:xfrm>
          <a:prstGeom prst="rect">
            <a:avLst/>
          </a:prstGeom>
        </p:spPr>
      </p:pic>
    </p:spTree>
    <p:extLst>
      <p:ext uri="{BB962C8B-B14F-4D97-AF65-F5344CB8AC3E}">
        <p14:creationId xmlns:p14="http://schemas.microsoft.com/office/powerpoint/2010/main" val="385832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EB0939-5409-5F4F-AB21-998118D3A8F8}"/>
              </a:ext>
            </a:extLst>
          </p:cNvPr>
          <p:cNvSpPr>
            <a:spLocks noGrp="1"/>
          </p:cNvSpPr>
          <p:nvPr>
            <p:ph type="body" idx="1"/>
          </p:nvPr>
        </p:nvSpPr>
        <p:spPr>
          <a:xfrm>
            <a:off x="336630" y="848232"/>
            <a:ext cx="2583085" cy="779745"/>
          </a:xfrm>
        </p:spPr>
        <p:txBody>
          <a:bodyPr/>
          <a:lstStyle/>
          <a:p>
            <a:r>
              <a:rPr lang="en-US" dirty="0"/>
              <a:t>3G</a:t>
            </a:r>
          </a:p>
        </p:txBody>
      </p:sp>
      <p:sp>
        <p:nvSpPr>
          <p:cNvPr id="4" name="Content Placeholder 3">
            <a:extLst>
              <a:ext uri="{FF2B5EF4-FFF2-40B4-BE49-F238E27FC236}">
                <a16:creationId xmlns:a16="http://schemas.microsoft.com/office/drawing/2014/main" id="{1848F939-3792-F445-9628-2746A8A4CA32}"/>
              </a:ext>
            </a:extLst>
          </p:cNvPr>
          <p:cNvSpPr>
            <a:spLocks noGrp="1"/>
          </p:cNvSpPr>
          <p:nvPr>
            <p:ph sz="half" idx="2"/>
          </p:nvPr>
        </p:nvSpPr>
        <p:spPr>
          <a:xfrm>
            <a:off x="336631" y="1627977"/>
            <a:ext cx="2583085" cy="2129366"/>
          </a:xfrm>
        </p:spPr>
        <p:txBody>
          <a:bodyPr>
            <a:normAutofit/>
          </a:bodyPr>
          <a:lstStyle/>
          <a:p>
            <a:r>
              <a:rPr lang="en-US" sz="1100" dirty="0">
                <a:latin typeface="Roboto" panose="02000000000000000000" pitchFamily="2" charset="0"/>
              </a:rPr>
              <a:t>The second generation of iPhone, successor to the original iPhone.</a:t>
            </a:r>
          </a:p>
          <a:p>
            <a:r>
              <a:rPr lang="en-US" sz="1100" b="1" dirty="0">
                <a:latin typeface="Roboto" panose="02000000000000000000" pitchFamily="2" charset="0"/>
              </a:rPr>
              <a:t>Release Date: June 9, 2008</a:t>
            </a:r>
          </a:p>
        </p:txBody>
      </p:sp>
      <p:sp>
        <p:nvSpPr>
          <p:cNvPr id="5" name="Text Placeholder 4">
            <a:extLst>
              <a:ext uri="{FF2B5EF4-FFF2-40B4-BE49-F238E27FC236}">
                <a16:creationId xmlns:a16="http://schemas.microsoft.com/office/drawing/2014/main" id="{03E87DD8-2F4F-704B-97B8-2F3C814F6536}"/>
              </a:ext>
            </a:extLst>
          </p:cNvPr>
          <p:cNvSpPr>
            <a:spLocks noGrp="1"/>
          </p:cNvSpPr>
          <p:nvPr>
            <p:ph type="body" sz="quarter" idx="3"/>
          </p:nvPr>
        </p:nvSpPr>
        <p:spPr>
          <a:xfrm>
            <a:off x="3274097" y="848231"/>
            <a:ext cx="2595806" cy="779745"/>
          </a:xfrm>
        </p:spPr>
        <p:txBody>
          <a:bodyPr>
            <a:normAutofit fontScale="77500" lnSpcReduction="20000"/>
          </a:bodyPr>
          <a:lstStyle/>
          <a:p>
            <a:endParaRPr lang="en-US" dirty="0"/>
          </a:p>
          <a:p>
            <a:r>
              <a:rPr lang="en-US" dirty="0" err="1"/>
              <a:t>Tweetie</a:t>
            </a:r>
            <a:r>
              <a:rPr lang="en-US" dirty="0"/>
              <a:t>/</a:t>
            </a:r>
            <a:r>
              <a:rPr lang="en-US" dirty="0" err="1"/>
              <a:t>TweetDeck</a:t>
            </a:r>
            <a:r>
              <a:rPr lang="en-US" dirty="0"/>
              <a:t>/Twitter</a:t>
            </a:r>
          </a:p>
        </p:txBody>
      </p:sp>
      <p:sp>
        <p:nvSpPr>
          <p:cNvPr id="6" name="Content Placeholder 5">
            <a:extLst>
              <a:ext uri="{FF2B5EF4-FFF2-40B4-BE49-F238E27FC236}">
                <a16:creationId xmlns:a16="http://schemas.microsoft.com/office/drawing/2014/main" id="{42658B0E-5227-014F-8D64-9D863ED7AB71}"/>
              </a:ext>
            </a:extLst>
          </p:cNvPr>
          <p:cNvSpPr>
            <a:spLocks noGrp="1"/>
          </p:cNvSpPr>
          <p:nvPr>
            <p:ph sz="quarter" idx="4"/>
          </p:nvPr>
        </p:nvSpPr>
        <p:spPr>
          <a:xfrm>
            <a:off x="3274097" y="1627977"/>
            <a:ext cx="2595806" cy="2129366"/>
          </a:xfrm>
        </p:spPr>
        <p:txBody>
          <a:bodyPr>
            <a:normAutofit fontScale="77500" lnSpcReduction="20000"/>
          </a:bodyPr>
          <a:lstStyle/>
          <a:p>
            <a:pPr>
              <a:lnSpc>
                <a:spcPct val="110000"/>
              </a:lnSpc>
            </a:pPr>
            <a:r>
              <a:rPr lang="en-US" sz="1400" dirty="0" err="1">
                <a:latin typeface="Roboto" panose="02000000000000000000" pitchFamily="2" charset="0"/>
              </a:rPr>
              <a:t>Tweetie</a:t>
            </a:r>
            <a:r>
              <a:rPr lang="en-US" sz="1400" dirty="0">
                <a:latin typeface="Roboto" panose="02000000000000000000" pitchFamily="2" charset="0"/>
              </a:rPr>
              <a:t>, the original Twitter app for iOS, was initially </a:t>
            </a:r>
            <a:r>
              <a:rPr lang="en-US" sz="1400" b="1" dirty="0">
                <a:latin typeface="Roboto" panose="02000000000000000000" pitchFamily="2" charset="0"/>
              </a:rPr>
              <a:t>released on November 19, 2008.</a:t>
            </a:r>
            <a:endParaRPr lang="en-US" sz="1400" dirty="0">
              <a:latin typeface="Roboto" panose="02000000000000000000" pitchFamily="2" charset="0"/>
            </a:endParaRPr>
          </a:p>
          <a:p>
            <a:pPr>
              <a:lnSpc>
                <a:spcPct val="110000"/>
              </a:lnSpc>
            </a:pPr>
            <a:r>
              <a:rPr lang="en-US" sz="1400" dirty="0" err="1">
                <a:latin typeface="Roboto" panose="02000000000000000000" pitchFamily="2" charset="0"/>
              </a:rPr>
              <a:t>TweetDeck</a:t>
            </a:r>
            <a:r>
              <a:rPr lang="en-US" sz="1400" dirty="0">
                <a:latin typeface="Roboto" panose="02000000000000000000" pitchFamily="2" charset="0"/>
              </a:rPr>
              <a:t>, a social media dashboard application for management of Twitter accounts, </a:t>
            </a:r>
            <a:r>
              <a:rPr lang="en-US" sz="1400" b="1" dirty="0">
                <a:latin typeface="Roboto" panose="02000000000000000000" pitchFamily="2" charset="0"/>
              </a:rPr>
              <a:t>was released </a:t>
            </a:r>
            <a:r>
              <a:rPr lang="en-US" sz="1600" b="1" dirty="0">
                <a:latin typeface="Roboto" panose="02000000000000000000" pitchFamily="2" charset="0"/>
              </a:rPr>
              <a:t>July 4, 2008.</a:t>
            </a:r>
          </a:p>
          <a:p>
            <a:endParaRPr lang="en-US" dirty="0"/>
          </a:p>
        </p:txBody>
      </p:sp>
      <p:sp>
        <p:nvSpPr>
          <p:cNvPr id="7" name="Slide Number Placeholder 6">
            <a:extLst>
              <a:ext uri="{FF2B5EF4-FFF2-40B4-BE49-F238E27FC236}">
                <a16:creationId xmlns:a16="http://schemas.microsoft.com/office/drawing/2014/main" id="{76ED3C80-B17A-1441-AF44-9C6F2C04CD80}"/>
              </a:ext>
            </a:extLst>
          </p:cNvPr>
          <p:cNvSpPr>
            <a:spLocks noGrp="1"/>
          </p:cNvSpPr>
          <p:nvPr>
            <p:ph type="sldNum" sz="quarter" idx="12"/>
          </p:nvPr>
        </p:nvSpPr>
        <p:spPr/>
        <p:txBody>
          <a:bodyPr/>
          <a:lstStyle/>
          <a:p>
            <a:fld id="{B64D7616-D4C7-8449-8DC3-7074838A45BD}" type="slidenum">
              <a:rPr lang="en-US" smtClean="0"/>
              <a:t>8</a:t>
            </a:fld>
            <a:endParaRPr lang="en-US"/>
          </a:p>
        </p:txBody>
      </p:sp>
      <p:sp>
        <p:nvSpPr>
          <p:cNvPr id="8" name="Text Placeholder 7">
            <a:extLst>
              <a:ext uri="{FF2B5EF4-FFF2-40B4-BE49-F238E27FC236}">
                <a16:creationId xmlns:a16="http://schemas.microsoft.com/office/drawing/2014/main" id="{753F510C-192D-9949-912E-56D194BABF2F}"/>
              </a:ext>
            </a:extLst>
          </p:cNvPr>
          <p:cNvSpPr>
            <a:spLocks noGrp="1"/>
          </p:cNvSpPr>
          <p:nvPr>
            <p:ph type="body" sz="quarter" idx="13"/>
          </p:nvPr>
        </p:nvSpPr>
        <p:spPr>
          <a:xfrm>
            <a:off x="6224284" y="848859"/>
            <a:ext cx="2595806" cy="779745"/>
          </a:xfrm>
        </p:spPr>
        <p:txBody>
          <a:bodyPr/>
          <a:lstStyle/>
          <a:p>
            <a:r>
              <a:rPr lang="en-US" dirty="0" err="1"/>
              <a:t>Bitly</a:t>
            </a:r>
            <a:endParaRPr lang="en-US" dirty="0"/>
          </a:p>
        </p:txBody>
      </p:sp>
      <p:sp>
        <p:nvSpPr>
          <p:cNvPr id="9" name="Content Placeholder 8">
            <a:extLst>
              <a:ext uri="{FF2B5EF4-FFF2-40B4-BE49-F238E27FC236}">
                <a16:creationId xmlns:a16="http://schemas.microsoft.com/office/drawing/2014/main" id="{47DEA498-F40C-904B-9F26-94181753C537}"/>
              </a:ext>
            </a:extLst>
          </p:cNvPr>
          <p:cNvSpPr>
            <a:spLocks noGrp="1"/>
          </p:cNvSpPr>
          <p:nvPr>
            <p:ph sz="quarter" idx="14"/>
          </p:nvPr>
        </p:nvSpPr>
        <p:spPr>
          <a:xfrm>
            <a:off x="6224284" y="1627977"/>
            <a:ext cx="2595806" cy="2129366"/>
          </a:xfrm>
        </p:spPr>
        <p:txBody>
          <a:bodyPr/>
          <a:lstStyle/>
          <a:p>
            <a:r>
              <a:rPr lang="en-US" sz="1100" dirty="0">
                <a:latin typeface="Roboto" panose="02000000000000000000" pitchFamily="2" charset="0"/>
              </a:rPr>
              <a:t>URL shortening service and a link management platform commonly used in social networking, SMS, and email. </a:t>
            </a:r>
          </a:p>
          <a:p>
            <a:r>
              <a:rPr lang="en-US" sz="1100" b="1" dirty="0">
                <a:latin typeface="Roboto" panose="02000000000000000000" pitchFamily="2" charset="0"/>
              </a:rPr>
              <a:t>Release Date: February 12, 2008</a:t>
            </a:r>
          </a:p>
          <a:p>
            <a:endParaRPr lang="en-US" dirty="0"/>
          </a:p>
        </p:txBody>
      </p:sp>
      <p:pic>
        <p:nvPicPr>
          <p:cNvPr id="14" name="Picture Placeholder 13" descr="Wireless with solid fill">
            <a:extLst>
              <a:ext uri="{FF2B5EF4-FFF2-40B4-BE49-F238E27FC236}">
                <a16:creationId xmlns:a16="http://schemas.microsoft.com/office/drawing/2014/main" id="{B1214991-7293-0E4D-9299-568CB4DFB7C7}"/>
              </a:ext>
            </a:extLst>
          </p:cNvPr>
          <p:cNvPicPr>
            <a:picLocks noGrp="1" noChangeAspect="1"/>
          </p:cNvPicPr>
          <p:nvPr>
            <p:ph type="pic" sz="quarter" idx="15"/>
          </p:nvPr>
        </p:nvPicPr>
        <p:blipFill>
          <a:blip r:embed="rId3">
            <a:extLst>
              <a:ext uri="{96DAC541-7B7A-43D3-8B79-37D633B846F1}">
                <asvg:svgBlip xmlns:asvg="http://schemas.microsoft.com/office/drawing/2016/SVG/main" r:embed="rId4"/>
              </a:ext>
            </a:extLst>
          </a:blip>
          <a:srcRect/>
          <a:stretch/>
        </p:blipFill>
        <p:spPr>
          <a:xfrm>
            <a:off x="1309035" y="456198"/>
            <a:ext cx="638273" cy="638273"/>
          </a:xfrm>
        </p:spPr>
      </p:pic>
      <p:pic>
        <p:nvPicPr>
          <p:cNvPr id="18" name="Picture Placeholder 17" descr="Online Network with solid fill">
            <a:extLst>
              <a:ext uri="{FF2B5EF4-FFF2-40B4-BE49-F238E27FC236}">
                <a16:creationId xmlns:a16="http://schemas.microsoft.com/office/drawing/2014/main" id="{99E2F1C9-2768-E240-99E7-78647219ED97}"/>
              </a:ext>
            </a:extLst>
          </p:cNvPr>
          <p:cNvPicPr>
            <a:picLocks noGrp="1" noChangeAspect="1"/>
          </p:cNvPicPr>
          <p:nvPr>
            <p:ph type="pic" sz="quarter" idx="16"/>
          </p:nvPr>
        </p:nvPicPr>
        <p:blipFill>
          <a:blip r:embed="rId5">
            <a:extLst>
              <a:ext uri="{96DAC541-7B7A-43D3-8B79-37D633B846F1}">
                <asvg:svgBlip xmlns:asvg="http://schemas.microsoft.com/office/drawing/2016/SVG/main" r:embed="rId6"/>
              </a:ext>
            </a:extLst>
          </a:blip>
          <a:srcRect/>
          <a:stretch/>
        </p:blipFill>
        <p:spPr>
          <a:xfrm>
            <a:off x="4201495" y="456198"/>
            <a:ext cx="638273" cy="638273"/>
          </a:xfrm>
        </p:spPr>
      </p:pic>
      <p:pic>
        <p:nvPicPr>
          <p:cNvPr id="20" name="Picture Placeholder 19" descr="Web design with solid fill">
            <a:extLst>
              <a:ext uri="{FF2B5EF4-FFF2-40B4-BE49-F238E27FC236}">
                <a16:creationId xmlns:a16="http://schemas.microsoft.com/office/drawing/2014/main" id="{3436260A-8630-D14D-B3A3-84F90D3F83A1}"/>
              </a:ext>
            </a:extLst>
          </p:cNvPr>
          <p:cNvPicPr>
            <a:picLocks noGrp="1" noChangeAspect="1"/>
          </p:cNvPicPr>
          <p:nvPr>
            <p:ph type="pic" sz="quarter" idx="17"/>
          </p:nvPr>
        </p:nvPicPr>
        <p:blipFill>
          <a:blip r:embed="rId7">
            <a:extLst>
              <a:ext uri="{96DAC541-7B7A-43D3-8B79-37D633B846F1}">
                <asvg:svgBlip xmlns:asvg="http://schemas.microsoft.com/office/drawing/2016/SVG/main" r:embed="rId8"/>
              </a:ext>
            </a:extLst>
          </a:blip>
          <a:srcRect/>
          <a:stretch/>
        </p:blipFill>
        <p:spPr>
          <a:xfrm>
            <a:off x="7196688" y="456197"/>
            <a:ext cx="638273" cy="638273"/>
          </a:xfrm>
        </p:spPr>
      </p:pic>
      <p:sp>
        <p:nvSpPr>
          <p:cNvPr id="10" name="TextBox 9">
            <a:extLst>
              <a:ext uri="{FF2B5EF4-FFF2-40B4-BE49-F238E27FC236}">
                <a16:creationId xmlns:a16="http://schemas.microsoft.com/office/drawing/2014/main" id="{644E7717-207D-453F-A064-CC6183717B88}"/>
              </a:ext>
            </a:extLst>
          </p:cNvPr>
          <p:cNvSpPr txBox="1"/>
          <p:nvPr/>
        </p:nvSpPr>
        <p:spPr>
          <a:xfrm>
            <a:off x="403415" y="4588193"/>
            <a:ext cx="7972746" cy="400110"/>
          </a:xfrm>
          <a:prstGeom prst="rect">
            <a:avLst/>
          </a:prstGeom>
          <a:noFill/>
        </p:spPr>
        <p:txBody>
          <a:bodyPr wrap="square" rtlCol="0">
            <a:spAutoFit/>
          </a:bodyPr>
          <a:lstStyle/>
          <a:p>
            <a:r>
              <a:rPr lang="en-US" sz="500" dirty="0"/>
              <a:t>*https://www.apple.com/newsroom/2008/06/09Apple-Introduces-the-New-iPhone-3G/</a:t>
            </a:r>
          </a:p>
          <a:p>
            <a:r>
              <a:rPr lang="en-US" sz="500" dirty="0"/>
              <a:t>*https://en.wikipedia.org/wiki/TweetDeck</a:t>
            </a:r>
          </a:p>
          <a:p>
            <a:r>
              <a:rPr lang="en-US" sz="500" dirty="0"/>
              <a:t>*https://en.wikipedia.org/wiki/Bitly</a:t>
            </a:r>
          </a:p>
          <a:p>
            <a:r>
              <a:rPr lang="en-US" sz="500" dirty="0"/>
              <a:t>*https://en.wikipedia.org/wiki/Loren_Brichter</a:t>
            </a:r>
          </a:p>
        </p:txBody>
      </p:sp>
      <p:sp>
        <p:nvSpPr>
          <p:cNvPr id="11" name="Rectangle 10">
            <a:extLst>
              <a:ext uri="{FF2B5EF4-FFF2-40B4-BE49-F238E27FC236}">
                <a16:creationId xmlns:a16="http://schemas.microsoft.com/office/drawing/2014/main" id="{A4AE9E19-BCF5-4BE6-B46A-A33FACB4343B}"/>
              </a:ext>
            </a:extLst>
          </p:cNvPr>
          <p:cNvSpPr/>
          <p:nvPr/>
        </p:nvSpPr>
        <p:spPr>
          <a:xfrm>
            <a:off x="2414067" y="4025159"/>
            <a:ext cx="6729933" cy="450889"/>
          </a:xfrm>
          <a:prstGeom prst="rect">
            <a:avLst/>
          </a:prstGeom>
          <a:ln>
            <a:solidFill>
              <a:schemeClr val="bg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Sentiment140 was extracted in 2009… Context is everything in text analytics!</a:t>
            </a:r>
          </a:p>
        </p:txBody>
      </p:sp>
    </p:spTree>
    <p:extLst>
      <p:ext uri="{BB962C8B-B14F-4D97-AF65-F5344CB8AC3E}">
        <p14:creationId xmlns:p14="http://schemas.microsoft.com/office/powerpoint/2010/main" val="370592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B481-87D2-F44F-8F50-725226A86576}"/>
              </a:ext>
            </a:extLst>
          </p:cNvPr>
          <p:cNvSpPr>
            <a:spLocks noGrp="1"/>
          </p:cNvSpPr>
          <p:nvPr>
            <p:ph type="title"/>
          </p:nvPr>
        </p:nvSpPr>
        <p:spPr>
          <a:xfrm>
            <a:off x="0" y="0"/>
            <a:ext cx="4324831" cy="510777"/>
          </a:xfrm>
        </p:spPr>
        <p:txBody>
          <a:bodyPr>
            <a:normAutofit/>
          </a:bodyPr>
          <a:lstStyle/>
          <a:p>
            <a:r>
              <a:rPr lang="en-US" sz="2400" dirty="0"/>
              <a:t>Sentiment Analysis</a:t>
            </a:r>
          </a:p>
        </p:txBody>
      </p:sp>
      <p:sp>
        <p:nvSpPr>
          <p:cNvPr id="3" name="Content Placeholder 2">
            <a:extLst>
              <a:ext uri="{FF2B5EF4-FFF2-40B4-BE49-F238E27FC236}">
                <a16:creationId xmlns:a16="http://schemas.microsoft.com/office/drawing/2014/main" id="{5C82D3A7-45D7-244F-B05D-4C6F1D181F60}"/>
              </a:ext>
            </a:extLst>
          </p:cNvPr>
          <p:cNvSpPr>
            <a:spLocks noGrp="1"/>
          </p:cNvSpPr>
          <p:nvPr>
            <p:ph idx="1"/>
          </p:nvPr>
        </p:nvSpPr>
        <p:spPr>
          <a:xfrm>
            <a:off x="536267" y="749410"/>
            <a:ext cx="7850276" cy="417019"/>
          </a:xfrm>
        </p:spPr>
        <p:txBody>
          <a:bodyPr>
            <a:normAutofit/>
          </a:bodyPr>
          <a:lstStyle/>
          <a:p>
            <a:pPr marL="0" indent="0" algn="ctr">
              <a:buNone/>
            </a:pPr>
            <a:r>
              <a:rPr lang="en-US" sz="1800" i="1" dirty="0"/>
              <a:t>We want to know how our customers are feeling, whether it is… </a:t>
            </a:r>
          </a:p>
        </p:txBody>
      </p:sp>
      <p:sp>
        <p:nvSpPr>
          <p:cNvPr id="4" name="Slide Number Placeholder 3">
            <a:extLst>
              <a:ext uri="{FF2B5EF4-FFF2-40B4-BE49-F238E27FC236}">
                <a16:creationId xmlns:a16="http://schemas.microsoft.com/office/drawing/2014/main" id="{1FDDF133-4731-2545-9736-166336D70200}"/>
              </a:ext>
            </a:extLst>
          </p:cNvPr>
          <p:cNvSpPr>
            <a:spLocks noGrp="1"/>
          </p:cNvSpPr>
          <p:nvPr>
            <p:ph type="sldNum" sz="quarter" idx="12"/>
          </p:nvPr>
        </p:nvSpPr>
        <p:spPr/>
        <p:txBody>
          <a:bodyPr/>
          <a:lstStyle/>
          <a:p>
            <a:fld id="{B64D7616-D4C7-8449-8DC3-7074838A45BD}" type="slidenum">
              <a:rPr lang="en-US" smtClean="0"/>
              <a:t>9</a:t>
            </a:fld>
            <a:endParaRPr lang="en-US"/>
          </a:p>
        </p:txBody>
      </p:sp>
      <p:sp>
        <p:nvSpPr>
          <p:cNvPr id="5" name="Rectangle 4">
            <a:extLst>
              <a:ext uri="{FF2B5EF4-FFF2-40B4-BE49-F238E27FC236}">
                <a16:creationId xmlns:a16="http://schemas.microsoft.com/office/drawing/2014/main" id="{6B4A116C-2DE4-4E46-92A3-971E72DA340C}"/>
              </a:ext>
            </a:extLst>
          </p:cNvPr>
          <p:cNvSpPr/>
          <p:nvPr/>
        </p:nvSpPr>
        <p:spPr>
          <a:xfrm>
            <a:off x="107584" y="440323"/>
            <a:ext cx="4217247"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8EE05D6-7B37-49A6-9EFB-402EC2EBE96E}"/>
              </a:ext>
            </a:extLst>
          </p:cNvPr>
          <p:cNvSpPr/>
          <p:nvPr/>
        </p:nvSpPr>
        <p:spPr>
          <a:xfrm>
            <a:off x="-472905" y="1274001"/>
            <a:ext cx="2389035" cy="400110"/>
          </a:xfrm>
          <a:prstGeom prst="rect">
            <a:avLst/>
          </a:prstGeom>
          <a:noFill/>
        </p:spPr>
        <p:txBody>
          <a:bodyPr wrap="square" lIns="91440" tIns="45720" rIns="91440" bIns="45720">
            <a:spAutoFit/>
          </a:bodyPr>
          <a:lstStyle/>
          <a:p>
            <a:pPr algn="ctr"/>
            <a:r>
              <a:rPr lang="en-U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a:t>
            </a:r>
            <a:r>
              <a:rPr lang="en-US" sz="2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he GOOD</a:t>
            </a:r>
          </a:p>
        </p:txBody>
      </p:sp>
      <p:sp>
        <p:nvSpPr>
          <p:cNvPr id="7" name="Rectangle 6">
            <a:extLst>
              <a:ext uri="{FF2B5EF4-FFF2-40B4-BE49-F238E27FC236}">
                <a16:creationId xmlns:a16="http://schemas.microsoft.com/office/drawing/2014/main" id="{B7A9DC2C-BE39-4063-8067-FBDC1CDC5035}"/>
              </a:ext>
            </a:extLst>
          </p:cNvPr>
          <p:cNvSpPr/>
          <p:nvPr/>
        </p:nvSpPr>
        <p:spPr>
          <a:xfrm>
            <a:off x="-593775" y="2409282"/>
            <a:ext cx="2389035" cy="400110"/>
          </a:xfrm>
          <a:prstGeom prst="rect">
            <a:avLst/>
          </a:prstGeom>
          <a:noFill/>
        </p:spPr>
        <p:txBody>
          <a:bodyPr wrap="square" lIns="91440" tIns="45720" rIns="91440" bIns="45720">
            <a:spAutoFit/>
          </a:bodyPr>
          <a:lstStyle/>
          <a:p>
            <a:pPr algn="ctr"/>
            <a:r>
              <a:rPr lang="en-US" sz="2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 BAD</a:t>
            </a:r>
          </a:p>
        </p:txBody>
      </p:sp>
      <p:sp>
        <p:nvSpPr>
          <p:cNvPr id="8" name="Rectangle 7">
            <a:extLst>
              <a:ext uri="{FF2B5EF4-FFF2-40B4-BE49-F238E27FC236}">
                <a16:creationId xmlns:a16="http://schemas.microsoft.com/office/drawing/2014/main" id="{F7CEBD7E-326C-42D0-9B31-B4F25B29FE15}"/>
              </a:ext>
            </a:extLst>
          </p:cNvPr>
          <p:cNvSpPr/>
          <p:nvPr/>
        </p:nvSpPr>
        <p:spPr>
          <a:xfrm>
            <a:off x="-329068" y="3544563"/>
            <a:ext cx="2389035" cy="400110"/>
          </a:xfrm>
          <a:prstGeom prst="rect">
            <a:avLst/>
          </a:prstGeom>
          <a:noFill/>
        </p:spPr>
        <p:txBody>
          <a:bodyPr wrap="square" lIns="91440" tIns="45720" rIns="91440" bIns="45720">
            <a:spAutoFit/>
          </a:bodyPr>
          <a:lstStyle/>
          <a:p>
            <a:pPr algn="ctr"/>
            <a:r>
              <a:rPr lang="en-U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a:t>
            </a:r>
            <a:r>
              <a:rPr lang="en-US" sz="2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he NEUTRAL</a:t>
            </a:r>
          </a:p>
        </p:txBody>
      </p:sp>
      <p:pic>
        <p:nvPicPr>
          <p:cNvPr id="10" name="Picture 9">
            <a:extLst>
              <a:ext uri="{FF2B5EF4-FFF2-40B4-BE49-F238E27FC236}">
                <a16:creationId xmlns:a16="http://schemas.microsoft.com/office/drawing/2014/main" id="{8BC569DE-6D8D-4297-875C-6BAA6AC5417B}"/>
              </a:ext>
            </a:extLst>
          </p:cNvPr>
          <p:cNvPicPr>
            <a:picLocks noChangeAspect="1"/>
          </p:cNvPicPr>
          <p:nvPr/>
        </p:nvPicPr>
        <p:blipFill>
          <a:blip r:embed="rId3"/>
          <a:stretch>
            <a:fillRect/>
          </a:stretch>
        </p:blipFill>
        <p:spPr>
          <a:xfrm>
            <a:off x="107584" y="1850894"/>
            <a:ext cx="8707643" cy="282168"/>
          </a:xfrm>
          <a:prstGeom prst="rect">
            <a:avLst/>
          </a:prstGeom>
        </p:spPr>
      </p:pic>
      <p:pic>
        <p:nvPicPr>
          <p:cNvPr id="12" name="Picture 11">
            <a:extLst>
              <a:ext uri="{FF2B5EF4-FFF2-40B4-BE49-F238E27FC236}">
                <a16:creationId xmlns:a16="http://schemas.microsoft.com/office/drawing/2014/main" id="{F4863D5A-303B-40DA-8EB4-1B1E20F5657D}"/>
              </a:ext>
            </a:extLst>
          </p:cNvPr>
          <p:cNvPicPr>
            <a:picLocks noChangeAspect="1"/>
          </p:cNvPicPr>
          <p:nvPr/>
        </p:nvPicPr>
        <p:blipFill>
          <a:blip r:embed="rId4"/>
          <a:stretch>
            <a:fillRect/>
          </a:stretch>
        </p:blipFill>
        <p:spPr>
          <a:xfrm>
            <a:off x="107584" y="2931003"/>
            <a:ext cx="8707643" cy="309217"/>
          </a:xfrm>
          <a:prstGeom prst="rect">
            <a:avLst/>
          </a:prstGeom>
        </p:spPr>
      </p:pic>
      <p:pic>
        <p:nvPicPr>
          <p:cNvPr id="14" name="Picture 13">
            <a:extLst>
              <a:ext uri="{FF2B5EF4-FFF2-40B4-BE49-F238E27FC236}">
                <a16:creationId xmlns:a16="http://schemas.microsoft.com/office/drawing/2014/main" id="{1719F325-4D3B-459B-89F9-CAD38F0DE80B}"/>
              </a:ext>
            </a:extLst>
          </p:cNvPr>
          <p:cNvPicPr>
            <a:picLocks noChangeAspect="1"/>
          </p:cNvPicPr>
          <p:nvPr/>
        </p:nvPicPr>
        <p:blipFill>
          <a:blip r:embed="rId5"/>
          <a:stretch>
            <a:fillRect/>
          </a:stretch>
        </p:blipFill>
        <p:spPr>
          <a:xfrm>
            <a:off x="107584" y="4200532"/>
            <a:ext cx="8707643" cy="297293"/>
          </a:xfrm>
          <a:prstGeom prst="rect">
            <a:avLst/>
          </a:prstGeom>
        </p:spPr>
      </p:pic>
    </p:spTree>
    <p:extLst>
      <p:ext uri="{BB962C8B-B14F-4D97-AF65-F5344CB8AC3E}">
        <p14:creationId xmlns:p14="http://schemas.microsoft.com/office/powerpoint/2010/main" val="121999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0">
      <a:dk1>
        <a:srgbClr val="000000"/>
      </a:dk1>
      <a:lt1>
        <a:srgbClr val="FFFFFF"/>
      </a:lt1>
      <a:dk2>
        <a:srgbClr val="505759"/>
      </a:dk2>
      <a:lt2>
        <a:srgbClr val="00BEB2"/>
      </a:lt2>
      <a:accent1>
        <a:srgbClr val="BFD22B"/>
      </a:accent1>
      <a:accent2>
        <a:srgbClr val="A10066"/>
      </a:accent2>
      <a:accent3>
        <a:srgbClr val="70C4EB"/>
      </a:accent3>
      <a:accent4>
        <a:srgbClr val="EC8A00"/>
      </a:accent4>
      <a:accent5>
        <a:srgbClr val="F1C300"/>
      </a:accent5>
      <a:accent6>
        <a:srgbClr val="8ED6BD"/>
      </a:accent6>
      <a:hlink>
        <a:srgbClr val="0563C1"/>
      </a:hlink>
      <a:folHlink>
        <a:srgbClr val="C8102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um! PPT Template 2020 Clean Patterns 16-9.pptx" id="{D6F0FEB9-3B30-4DF7-B51D-0CE5323F5A37}" vid="{0235F416-190A-4CCA-8D48-0600C9908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Yum! PPT Template 2020 Clean Patterns 16-9</Template>
  <TotalTime>18141</TotalTime>
  <Words>2146</Words>
  <Application>Microsoft Office PowerPoint</Application>
  <PresentationFormat>On-screen Show (16:9)</PresentationFormat>
  <Paragraphs>147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Arial Narrow</vt:lpstr>
      <vt:lpstr>Calibri</vt:lpstr>
      <vt:lpstr>Century Gothic</vt:lpstr>
      <vt:lpstr>Helvetica Neue</vt:lpstr>
      <vt:lpstr>Roboto</vt:lpstr>
      <vt:lpstr>System Font Regular</vt:lpstr>
      <vt:lpstr>Office Theme</vt:lpstr>
      <vt:lpstr>The Voice of the Customer: Using NLP &amp; Social Media to Extract Customer Feedback</vt:lpstr>
      <vt:lpstr>Traditional Channels of Customer Feedback</vt:lpstr>
      <vt:lpstr>Why turn to social media?</vt:lpstr>
      <vt:lpstr>PowerPoint Presentation</vt:lpstr>
      <vt:lpstr>Text Cleansing Journey</vt:lpstr>
      <vt:lpstr>PowerPoint Presentation</vt:lpstr>
      <vt:lpstr>Visualizing Results</vt:lpstr>
      <vt:lpstr>PowerPoint Presentation</vt:lpstr>
      <vt:lpstr>Sentiment Analysis</vt:lpstr>
      <vt:lpstr>PowerPoint Presentation</vt:lpstr>
      <vt:lpstr>Text Clustering</vt:lpstr>
      <vt:lpstr>PowerPoint Presentation</vt:lpstr>
      <vt:lpstr>Spot Check</vt:lpstr>
      <vt:lpstr>How can I apply these tools in my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Voice of the Customer: Using NLP &amp; Social Media to Extract Customer Feedback</dc:title>
  <dc:creator>Ruber, Kendall</dc:creator>
  <cp:lastModifiedBy>Ruber, Kendall</cp:lastModifiedBy>
  <cp:revision>94</cp:revision>
  <dcterms:created xsi:type="dcterms:W3CDTF">2021-04-29T17:42:09Z</dcterms:created>
  <dcterms:modified xsi:type="dcterms:W3CDTF">2021-05-19T01:43:32Z</dcterms:modified>
</cp:coreProperties>
</file>