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7"/>
  </p:notesMasterIdLst>
  <p:sldIdLst>
    <p:sldId id="256" r:id="rId5"/>
    <p:sldId id="257" r:id="rId6"/>
    <p:sldId id="259" r:id="rId7"/>
    <p:sldId id="275" r:id="rId8"/>
    <p:sldId id="260" r:id="rId9"/>
    <p:sldId id="258" r:id="rId10"/>
    <p:sldId id="261" r:id="rId11"/>
    <p:sldId id="278" r:id="rId12"/>
    <p:sldId id="282" r:id="rId13"/>
    <p:sldId id="262" r:id="rId14"/>
    <p:sldId id="276" r:id="rId15"/>
    <p:sldId id="277" r:id="rId16"/>
    <p:sldId id="264" r:id="rId17"/>
    <p:sldId id="265" r:id="rId18"/>
    <p:sldId id="271" r:id="rId19"/>
    <p:sldId id="274" r:id="rId20"/>
    <p:sldId id="272" r:id="rId21"/>
    <p:sldId id="273" r:id="rId22"/>
    <p:sldId id="269" r:id="rId23"/>
    <p:sldId id="268" r:id="rId24"/>
    <p:sldId id="270" r:id="rId25"/>
    <p:sldId id="279" r:id="rId26"/>
  </p:sldIdLst>
  <p:sldSz cx="12192000" cy="6858000"/>
  <p:notesSz cx="6858000" cy="10001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586" autoAdjust="0"/>
  </p:normalViewPr>
  <p:slideViewPr>
    <p:cSldViewPr snapToGrid="0">
      <p:cViewPr varScale="1">
        <p:scale>
          <a:sx n="51" d="100"/>
          <a:sy n="51" d="100"/>
        </p:scale>
        <p:origin x="20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DB1CF-FFC0-4208-899A-9DC652A95C39}" type="doc">
      <dgm:prSet loTypeId="urn:microsoft.com/office/officeart/2011/layout/HexagonRadial" loCatId="cycle" qsTypeId="urn:microsoft.com/office/officeart/2005/8/quickstyle/simple1" qsCatId="simple" csTypeId="urn:microsoft.com/office/officeart/2005/8/colors/accent0_3" csCatId="mainScheme" phldr="1"/>
      <dgm:spPr/>
      <dgm:t>
        <a:bodyPr/>
        <a:lstStyle/>
        <a:p>
          <a:endParaRPr lang="en-US"/>
        </a:p>
      </dgm:t>
    </dgm:pt>
    <dgm:pt modelId="{599FE249-1F47-4043-A4DF-3A54BEA5847C}">
      <dgm:prSet phldrT="[Text]"/>
      <dgm:spPr/>
      <dgm:t>
        <a:bodyPr/>
        <a:lstStyle/>
        <a:p>
          <a:r>
            <a:rPr lang="en-US" dirty="0"/>
            <a:t>Improve Classification</a:t>
          </a:r>
        </a:p>
      </dgm:t>
    </dgm:pt>
    <dgm:pt modelId="{2E9513B3-79EF-4356-8D0F-BB70FA091637}" type="parTrans" cxnId="{485867F6-8B5B-4BBA-9D75-861050743737}">
      <dgm:prSet/>
      <dgm:spPr/>
      <dgm:t>
        <a:bodyPr/>
        <a:lstStyle/>
        <a:p>
          <a:endParaRPr lang="en-US"/>
        </a:p>
      </dgm:t>
    </dgm:pt>
    <dgm:pt modelId="{F145D15A-B55A-406E-800C-2E6A1E755012}" type="sibTrans" cxnId="{485867F6-8B5B-4BBA-9D75-861050743737}">
      <dgm:prSet/>
      <dgm:spPr/>
      <dgm:t>
        <a:bodyPr/>
        <a:lstStyle/>
        <a:p>
          <a:endParaRPr lang="en-US"/>
        </a:p>
      </dgm:t>
    </dgm:pt>
    <dgm:pt modelId="{F8050E49-7656-4A0C-B0BD-614EA4DBF64A}">
      <dgm:prSet phldrT="[Text]"/>
      <dgm:spPr/>
      <dgm:t>
        <a:bodyPr/>
        <a:lstStyle/>
        <a:p>
          <a:r>
            <a:rPr lang="en-US" dirty="0"/>
            <a:t>Data Processing &amp; Exploration</a:t>
          </a:r>
        </a:p>
      </dgm:t>
    </dgm:pt>
    <dgm:pt modelId="{71F140A1-092F-4701-9F75-E15522E573A2}" type="parTrans" cxnId="{A4AF6BD3-EE57-4335-A397-FDB055672A27}">
      <dgm:prSet/>
      <dgm:spPr/>
      <dgm:t>
        <a:bodyPr/>
        <a:lstStyle/>
        <a:p>
          <a:endParaRPr lang="en-US"/>
        </a:p>
      </dgm:t>
    </dgm:pt>
    <dgm:pt modelId="{4F14CE7B-059D-4F6C-A343-8289379CB3AA}" type="sibTrans" cxnId="{A4AF6BD3-EE57-4335-A397-FDB055672A27}">
      <dgm:prSet/>
      <dgm:spPr/>
      <dgm:t>
        <a:bodyPr/>
        <a:lstStyle/>
        <a:p>
          <a:endParaRPr lang="en-US"/>
        </a:p>
      </dgm:t>
    </dgm:pt>
    <dgm:pt modelId="{934D13DA-36A5-4B05-81C8-B0DFA82D4568}">
      <dgm:prSet phldrT="[Text]"/>
      <dgm:spPr/>
      <dgm:t>
        <a:bodyPr/>
        <a:lstStyle/>
        <a:p>
          <a:r>
            <a:rPr lang="en-US" dirty="0"/>
            <a:t>Logistic Regression</a:t>
          </a:r>
        </a:p>
      </dgm:t>
    </dgm:pt>
    <dgm:pt modelId="{BF948A22-2761-442B-9BF7-2E8F61B3BD72}" type="parTrans" cxnId="{64B5C70D-D05F-4A8F-ABAD-5B9D4067DFEF}">
      <dgm:prSet/>
      <dgm:spPr/>
      <dgm:t>
        <a:bodyPr/>
        <a:lstStyle/>
        <a:p>
          <a:endParaRPr lang="en-US"/>
        </a:p>
      </dgm:t>
    </dgm:pt>
    <dgm:pt modelId="{15FCA679-47FF-4DD8-AE0C-E245224F82FB}" type="sibTrans" cxnId="{64B5C70D-D05F-4A8F-ABAD-5B9D4067DFEF}">
      <dgm:prSet/>
      <dgm:spPr/>
      <dgm:t>
        <a:bodyPr/>
        <a:lstStyle/>
        <a:p>
          <a:endParaRPr lang="en-US"/>
        </a:p>
      </dgm:t>
    </dgm:pt>
    <dgm:pt modelId="{3A6BA01B-DBB7-41F1-88DD-4DF0A2A52F6E}">
      <dgm:prSet phldrT="[Text]"/>
      <dgm:spPr/>
      <dgm:t>
        <a:bodyPr/>
        <a:lstStyle/>
        <a:p>
          <a:r>
            <a:rPr lang="en-US" dirty="0"/>
            <a:t>K Nearest Neighbors</a:t>
          </a:r>
        </a:p>
      </dgm:t>
    </dgm:pt>
    <dgm:pt modelId="{D7127E9F-C8AD-4D96-9716-F6E83A6C87EE}" type="parTrans" cxnId="{B108A0AA-B1B2-4244-A623-05F2E0142426}">
      <dgm:prSet/>
      <dgm:spPr/>
      <dgm:t>
        <a:bodyPr/>
        <a:lstStyle/>
        <a:p>
          <a:endParaRPr lang="en-US"/>
        </a:p>
      </dgm:t>
    </dgm:pt>
    <dgm:pt modelId="{3536D5A4-9391-4F16-9830-E1A184369E07}" type="sibTrans" cxnId="{B108A0AA-B1B2-4244-A623-05F2E0142426}">
      <dgm:prSet/>
      <dgm:spPr/>
      <dgm:t>
        <a:bodyPr/>
        <a:lstStyle/>
        <a:p>
          <a:endParaRPr lang="en-US"/>
        </a:p>
      </dgm:t>
    </dgm:pt>
    <dgm:pt modelId="{65690F95-10AB-4D38-8A0E-52EFB0E9F95A}">
      <dgm:prSet phldrT="[Text]"/>
      <dgm:spPr/>
      <dgm:t>
        <a:bodyPr/>
        <a:lstStyle/>
        <a:p>
          <a:r>
            <a:rPr lang="en-US" dirty="0"/>
            <a:t>Decision Tree &amp; Random Forests</a:t>
          </a:r>
        </a:p>
      </dgm:t>
    </dgm:pt>
    <dgm:pt modelId="{B84EF3DE-BF03-431B-8307-64AF78AA63BC}" type="parTrans" cxnId="{53855754-7771-4BB5-A74A-12AF2D8EB0D0}">
      <dgm:prSet/>
      <dgm:spPr/>
      <dgm:t>
        <a:bodyPr/>
        <a:lstStyle/>
        <a:p>
          <a:endParaRPr lang="en-US"/>
        </a:p>
      </dgm:t>
    </dgm:pt>
    <dgm:pt modelId="{DFF68047-B2BB-433E-836A-FE1BC1DCDDEE}" type="sibTrans" cxnId="{53855754-7771-4BB5-A74A-12AF2D8EB0D0}">
      <dgm:prSet/>
      <dgm:spPr/>
      <dgm:t>
        <a:bodyPr/>
        <a:lstStyle/>
        <a:p>
          <a:endParaRPr lang="en-US"/>
        </a:p>
      </dgm:t>
    </dgm:pt>
    <dgm:pt modelId="{4EE1BC2E-78E0-4CE6-BC21-3BE053D02B76}">
      <dgm:prSet phldrT="[Text]"/>
      <dgm:spPr/>
      <dgm:t>
        <a:bodyPr/>
        <a:lstStyle/>
        <a:p>
          <a:r>
            <a:rPr lang="en-US" dirty="0"/>
            <a:t>Convolutional Neural Network</a:t>
          </a:r>
        </a:p>
      </dgm:t>
    </dgm:pt>
    <dgm:pt modelId="{B1D3C1FC-5754-4334-8A3A-9843BDE3B9DF}" type="parTrans" cxnId="{E7ABF8F0-FD1A-4B1C-877C-3296A952C30A}">
      <dgm:prSet/>
      <dgm:spPr/>
      <dgm:t>
        <a:bodyPr/>
        <a:lstStyle/>
        <a:p>
          <a:endParaRPr lang="en-US"/>
        </a:p>
      </dgm:t>
    </dgm:pt>
    <dgm:pt modelId="{63492F79-1EC5-4143-ACCE-9C805B0D3967}" type="sibTrans" cxnId="{E7ABF8F0-FD1A-4B1C-877C-3296A952C30A}">
      <dgm:prSet/>
      <dgm:spPr/>
      <dgm:t>
        <a:bodyPr/>
        <a:lstStyle/>
        <a:p>
          <a:endParaRPr lang="en-US"/>
        </a:p>
      </dgm:t>
    </dgm:pt>
    <dgm:pt modelId="{A4629FFC-4311-4139-96F0-BD6C21E8220A}">
      <dgm:prSet phldrT="[Text]"/>
      <dgm:spPr/>
      <dgm:t>
        <a:bodyPr/>
        <a:lstStyle/>
        <a:p>
          <a:r>
            <a:rPr lang="en-US" dirty="0"/>
            <a:t>Evaluation</a:t>
          </a:r>
        </a:p>
      </dgm:t>
    </dgm:pt>
    <dgm:pt modelId="{F7760C99-6906-4DA6-B380-CC232A390E96}" type="parTrans" cxnId="{93C7262E-84C7-4500-B7D0-FE3EF2803056}">
      <dgm:prSet/>
      <dgm:spPr/>
      <dgm:t>
        <a:bodyPr/>
        <a:lstStyle/>
        <a:p>
          <a:endParaRPr lang="en-US"/>
        </a:p>
      </dgm:t>
    </dgm:pt>
    <dgm:pt modelId="{0721099A-AB6F-40B9-819A-B5C9E2FF717A}" type="sibTrans" cxnId="{93C7262E-84C7-4500-B7D0-FE3EF2803056}">
      <dgm:prSet/>
      <dgm:spPr/>
      <dgm:t>
        <a:bodyPr/>
        <a:lstStyle/>
        <a:p>
          <a:endParaRPr lang="en-US"/>
        </a:p>
      </dgm:t>
    </dgm:pt>
    <dgm:pt modelId="{66D3BF6B-53EB-40DA-885C-E0320F4D5CD9}" type="pres">
      <dgm:prSet presAssocID="{C1EDB1CF-FFC0-4208-899A-9DC652A95C39}" presName="Name0" presStyleCnt="0">
        <dgm:presLayoutVars>
          <dgm:chMax val="1"/>
          <dgm:chPref val="1"/>
          <dgm:dir/>
          <dgm:animOne val="branch"/>
          <dgm:animLvl val="lvl"/>
        </dgm:presLayoutVars>
      </dgm:prSet>
      <dgm:spPr/>
    </dgm:pt>
    <dgm:pt modelId="{297E2F33-EB96-4DDD-8FAB-48348E55AE08}" type="pres">
      <dgm:prSet presAssocID="{599FE249-1F47-4043-A4DF-3A54BEA5847C}" presName="Parent" presStyleLbl="node0" presStyleIdx="0" presStyleCnt="1">
        <dgm:presLayoutVars>
          <dgm:chMax val="6"/>
          <dgm:chPref val="6"/>
        </dgm:presLayoutVars>
      </dgm:prSet>
      <dgm:spPr/>
    </dgm:pt>
    <dgm:pt modelId="{EECB55C5-3A96-4989-9095-9C2D66C4151C}" type="pres">
      <dgm:prSet presAssocID="{F8050E49-7656-4A0C-B0BD-614EA4DBF64A}" presName="Accent1" presStyleCnt="0"/>
      <dgm:spPr/>
    </dgm:pt>
    <dgm:pt modelId="{326E4040-4E82-49D4-9837-BF7ACA6994E2}" type="pres">
      <dgm:prSet presAssocID="{F8050E49-7656-4A0C-B0BD-614EA4DBF64A}" presName="Accent" presStyleLbl="bgShp" presStyleIdx="0" presStyleCnt="6"/>
      <dgm:spPr/>
    </dgm:pt>
    <dgm:pt modelId="{3D714BE7-4729-4CF3-922B-D9D00C2A5F5D}" type="pres">
      <dgm:prSet presAssocID="{F8050E49-7656-4A0C-B0BD-614EA4DBF64A}" presName="Child1" presStyleLbl="node1" presStyleIdx="0" presStyleCnt="6">
        <dgm:presLayoutVars>
          <dgm:chMax val="0"/>
          <dgm:chPref val="0"/>
          <dgm:bulletEnabled val="1"/>
        </dgm:presLayoutVars>
      </dgm:prSet>
      <dgm:spPr/>
    </dgm:pt>
    <dgm:pt modelId="{89463620-ADE6-4955-AAC9-76C65D857CCE}" type="pres">
      <dgm:prSet presAssocID="{934D13DA-36A5-4B05-81C8-B0DFA82D4568}" presName="Accent2" presStyleCnt="0"/>
      <dgm:spPr/>
    </dgm:pt>
    <dgm:pt modelId="{AA29D792-76F9-4041-9394-A288CF0B0272}" type="pres">
      <dgm:prSet presAssocID="{934D13DA-36A5-4B05-81C8-B0DFA82D4568}" presName="Accent" presStyleLbl="bgShp" presStyleIdx="1" presStyleCnt="6"/>
      <dgm:spPr/>
    </dgm:pt>
    <dgm:pt modelId="{5CD5CB40-C629-48D5-AAD1-60F4B132DCAD}" type="pres">
      <dgm:prSet presAssocID="{934D13DA-36A5-4B05-81C8-B0DFA82D4568}" presName="Child2" presStyleLbl="node1" presStyleIdx="1" presStyleCnt="6">
        <dgm:presLayoutVars>
          <dgm:chMax val="0"/>
          <dgm:chPref val="0"/>
          <dgm:bulletEnabled val="1"/>
        </dgm:presLayoutVars>
      </dgm:prSet>
      <dgm:spPr/>
    </dgm:pt>
    <dgm:pt modelId="{34E71EA1-A6C3-4817-AC01-33EE1CC71B04}" type="pres">
      <dgm:prSet presAssocID="{3A6BA01B-DBB7-41F1-88DD-4DF0A2A52F6E}" presName="Accent3" presStyleCnt="0"/>
      <dgm:spPr/>
    </dgm:pt>
    <dgm:pt modelId="{1291E02E-5015-4CE7-A789-5C75349AF522}" type="pres">
      <dgm:prSet presAssocID="{3A6BA01B-DBB7-41F1-88DD-4DF0A2A52F6E}" presName="Accent" presStyleLbl="bgShp" presStyleIdx="2" presStyleCnt="6"/>
      <dgm:spPr/>
    </dgm:pt>
    <dgm:pt modelId="{228BD5F3-1A61-483B-B060-DDB0CEB6A874}" type="pres">
      <dgm:prSet presAssocID="{3A6BA01B-DBB7-41F1-88DD-4DF0A2A52F6E}" presName="Child3" presStyleLbl="node1" presStyleIdx="2" presStyleCnt="6">
        <dgm:presLayoutVars>
          <dgm:chMax val="0"/>
          <dgm:chPref val="0"/>
          <dgm:bulletEnabled val="1"/>
        </dgm:presLayoutVars>
      </dgm:prSet>
      <dgm:spPr/>
    </dgm:pt>
    <dgm:pt modelId="{DD0DEEA6-7E20-4645-8703-90EAA4ED897A}" type="pres">
      <dgm:prSet presAssocID="{65690F95-10AB-4D38-8A0E-52EFB0E9F95A}" presName="Accent4" presStyleCnt="0"/>
      <dgm:spPr/>
    </dgm:pt>
    <dgm:pt modelId="{B7F28108-1B9E-4081-8742-6D6923BABE87}" type="pres">
      <dgm:prSet presAssocID="{65690F95-10AB-4D38-8A0E-52EFB0E9F95A}" presName="Accent" presStyleLbl="bgShp" presStyleIdx="3" presStyleCnt="6"/>
      <dgm:spPr/>
    </dgm:pt>
    <dgm:pt modelId="{9CAE8DEE-68CC-4B02-9EBF-73B8F0A05AFC}" type="pres">
      <dgm:prSet presAssocID="{65690F95-10AB-4D38-8A0E-52EFB0E9F95A}" presName="Child4" presStyleLbl="node1" presStyleIdx="3" presStyleCnt="6">
        <dgm:presLayoutVars>
          <dgm:chMax val="0"/>
          <dgm:chPref val="0"/>
          <dgm:bulletEnabled val="1"/>
        </dgm:presLayoutVars>
      </dgm:prSet>
      <dgm:spPr/>
    </dgm:pt>
    <dgm:pt modelId="{4AA0F9F3-708A-4AC9-A6D9-FD394C1AA299}" type="pres">
      <dgm:prSet presAssocID="{4EE1BC2E-78E0-4CE6-BC21-3BE053D02B76}" presName="Accent5" presStyleCnt="0"/>
      <dgm:spPr/>
    </dgm:pt>
    <dgm:pt modelId="{87C23FF3-877F-4335-961B-BD133D1FC643}" type="pres">
      <dgm:prSet presAssocID="{4EE1BC2E-78E0-4CE6-BC21-3BE053D02B76}" presName="Accent" presStyleLbl="bgShp" presStyleIdx="4" presStyleCnt="6"/>
      <dgm:spPr/>
    </dgm:pt>
    <dgm:pt modelId="{8CD959D7-B4EB-494C-A5D4-F989279B6F55}" type="pres">
      <dgm:prSet presAssocID="{4EE1BC2E-78E0-4CE6-BC21-3BE053D02B76}" presName="Child5" presStyleLbl="node1" presStyleIdx="4" presStyleCnt="6">
        <dgm:presLayoutVars>
          <dgm:chMax val="0"/>
          <dgm:chPref val="0"/>
          <dgm:bulletEnabled val="1"/>
        </dgm:presLayoutVars>
      </dgm:prSet>
      <dgm:spPr/>
    </dgm:pt>
    <dgm:pt modelId="{FEDDCED3-E1EC-4682-BB7D-08739DA77A6A}" type="pres">
      <dgm:prSet presAssocID="{A4629FFC-4311-4139-96F0-BD6C21E8220A}" presName="Accent6" presStyleCnt="0"/>
      <dgm:spPr/>
    </dgm:pt>
    <dgm:pt modelId="{5A0354A5-C895-4C6D-B391-DC7406545DD3}" type="pres">
      <dgm:prSet presAssocID="{A4629FFC-4311-4139-96F0-BD6C21E8220A}" presName="Accent" presStyleLbl="bgShp" presStyleIdx="5" presStyleCnt="6"/>
      <dgm:spPr/>
    </dgm:pt>
    <dgm:pt modelId="{90441828-590F-4D53-A85B-01518C3ECDAC}" type="pres">
      <dgm:prSet presAssocID="{A4629FFC-4311-4139-96F0-BD6C21E8220A}" presName="Child6" presStyleLbl="node1" presStyleIdx="5" presStyleCnt="6">
        <dgm:presLayoutVars>
          <dgm:chMax val="0"/>
          <dgm:chPref val="0"/>
          <dgm:bulletEnabled val="1"/>
        </dgm:presLayoutVars>
      </dgm:prSet>
      <dgm:spPr/>
    </dgm:pt>
  </dgm:ptLst>
  <dgm:cxnLst>
    <dgm:cxn modelId="{64B5C70D-D05F-4A8F-ABAD-5B9D4067DFEF}" srcId="{599FE249-1F47-4043-A4DF-3A54BEA5847C}" destId="{934D13DA-36A5-4B05-81C8-B0DFA82D4568}" srcOrd="1" destOrd="0" parTransId="{BF948A22-2761-442B-9BF7-2E8F61B3BD72}" sibTransId="{15FCA679-47FF-4DD8-AE0C-E245224F82FB}"/>
    <dgm:cxn modelId="{616AA514-C4F2-4C25-A509-3480C2A96BA5}" type="presOf" srcId="{3A6BA01B-DBB7-41F1-88DD-4DF0A2A52F6E}" destId="{228BD5F3-1A61-483B-B060-DDB0CEB6A874}" srcOrd="0" destOrd="0" presId="urn:microsoft.com/office/officeart/2011/layout/HexagonRadial"/>
    <dgm:cxn modelId="{93C7262E-84C7-4500-B7D0-FE3EF2803056}" srcId="{599FE249-1F47-4043-A4DF-3A54BEA5847C}" destId="{A4629FFC-4311-4139-96F0-BD6C21E8220A}" srcOrd="5" destOrd="0" parTransId="{F7760C99-6906-4DA6-B380-CC232A390E96}" sibTransId="{0721099A-AB6F-40B9-819A-B5C9E2FF717A}"/>
    <dgm:cxn modelId="{4F33E33E-7622-4E8A-B48E-25E8084E2107}" type="presOf" srcId="{F8050E49-7656-4A0C-B0BD-614EA4DBF64A}" destId="{3D714BE7-4729-4CF3-922B-D9D00C2A5F5D}" srcOrd="0" destOrd="0" presId="urn:microsoft.com/office/officeart/2011/layout/HexagonRadial"/>
    <dgm:cxn modelId="{43834E40-1AA8-4E6D-871B-7D7F4E69BCAE}" type="presOf" srcId="{4EE1BC2E-78E0-4CE6-BC21-3BE053D02B76}" destId="{8CD959D7-B4EB-494C-A5D4-F989279B6F55}" srcOrd="0" destOrd="0" presId="urn:microsoft.com/office/officeart/2011/layout/HexagonRadial"/>
    <dgm:cxn modelId="{5F3A3E47-300C-42F3-9692-4A7D8B4AE657}" type="presOf" srcId="{C1EDB1CF-FFC0-4208-899A-9DC652A95C39}" destId="{66D3BF6B-53EB-40DA-885C-E0320F4D5CD9}" srcOrd="0" destOrd="0" presId="urn:microsoft.com/office/officeart/2011/layout/HexagonRadial"/>
    <dgm:cxn modelId="{53855754-7771-4BB5-A74A-12AF2D8EB0D0}" srcId="{599FE249-1F47-4043-A4DF-3A54BEA5847C}" destId="{65690F95-10AB-4D38-8A0E-52EFB0E9F95A}" srcOrd="3" destOrd="0" parTransId="{B84EF3DE-BF03-431B-8307-64AF78AA63BC}" sibTransId="{DFF68047-B2BB-433E-836A-FE1BC1DCDDEE}"/>
    <dgm:cxn modelId="{B108A0AA-B1B2-4244-A623-05F2E0142426}" srcId="{599FE249-1F47-4043-A4DF-3A54BEA5847C}" destId="{3A6BA01B-DBB7-41F1-88DD-4DF0A2A52F6E}" srcOrd="2" destOrd="0" parTransId="{D7127E9F-C8AD-4D96-9716-F6E83A6C87EE}" sibTransId="{3536D5A4-9391-4F16-9830-E1A184369E07}"/>
    <dgm:cxn modelId="{A3DAB6BB-A24B-4204-AE50-429993F83561}" type="presOf" srcId="{A4629FFC-4311-4139-96F0-BD6C21E8220A}" destId="{90441828-590F-4D53-A85B-01518C3ECDAC}" srcOrd="0" destOrd="0" presId="urn:microsoft.com/office/officeart/2011/layout/HexagonRadial"/>
    <dgm:cxn modelId="{9EA839BC-3248-453E-B45A-293EA0FA551C}" type="presOf" srcId="{934D13DA-36A5-4B05-81C8-B0DFA82D4568}" destId="{5CD5CB40-C629-48D5-AAD1-60F4B132DCAD}" srcOrd="0" destOrd="0" presId="urn:microsoft.com/office/officeart/2011/layout/HexagonRadial"/>
    <dgm:cxn modelId="{A4AF6BD3-EE57-4335-A397-FDB055672A27}" srcId="{599FE249-1F47-4043-A4DF-3A54BEA5847C}" destId="{F8050E49-7656-4A0C-B0BD-614EA4DBF64A}" srcOrd="0" destOrd="0" parTransId="{71F140A1-092F-4701-9F75-E15522E573A2}" sibTransId="{4F14CE7B-059D-4F6C-A343-8289379CB3AA}"/>
    <dgm:cxn modelId="{9D0F41EC-93FD-4508-B727-523BC99972F9}" type="presOf" srcId="{65690F95-10AB-4D38-8A0E-52EFB0E9F95A}" destId="{9CAE8DEE-68CC-4B02-9EBF-73B8F0A05AFC}" srcOrd="0" destOrd="0" presId="urn:microsoft.com/office/officeart/2011/layout/HexagonRadial"/>
    <dgm:cxn modelId="{E7ABF8F0-FD1A-4B1C-877C-3296A952C30A}" srcId="{599FE249-1F47-4043-A4DF-3A54BEA5847C}" destId="{4EE1BC2E-78E0-4CE6-BC21-3BE053D02B76}" srcOrd="4" destOrd="0" parTransId="{B1D3C1FC-5754-4334-8A3A-9843BDE3B9DF}" sibTransId="{63492F79-1EC5-4143-ACCE-9C805B0D3967}"/>
    <dgm:cxn modelId="{485867F6-8B5B-4BBA-9D75-861050743737}" srcId="{C1EDB1CF-FFC0-4208-899A-9DC652A95C39}" destId="{599FE249-1F47-4043-A4DF-3A54BEA5847C}" srcOrd="0" destOrd="0" parTransId="{2E9513B3-79EF-4356-8D0F-BB70FA091637}" sibTransId="{F145D15A-B55A-406E-800C-2E6A1E755012}"/>
    <dgm:cxn modelId="{D2B493F7-6217-48A5-A9E7-D965AD9A96BD}" type="presOf" srcId="{599FE249-1F47-4043-A4DF-3A54BEA5847C}" destId="{297E2F33-EB96-4DDD-8FAB-48348E55AE08}" srcOrd="0" destOrd="0" presId="urn:microsoft.com/office/officeart/2011/layout/HexagonRadial"/>
    <dgm:cxn modelId="{B0635167-57C3-4D30-AFC1-55DBEFA2D8D0}" type="presParOf" srcId="{66D3BF6B-53EB-40DA-885C-E0320F4D5CD9}" destId="{297E2F33-EB96-4DDD-8FAB-48348E55AE08}" srcOrd="0" destOrd="0" presId="urn:microsoft.com/office/officeart/2011/layout/HexagonRadial"/>
    <dgm:cxn modelId="{0FCE1D7E-C725-4371-9875-3D66443241E8}" type="presParOf" srcId="{66D3BF6B-53EB-40DA-885C-E0320F4D5CD9}" destId="{EECB55C5-3A96-4989-9095-9C2D66C4151C}" srcOrd="1" destOrd="0" presId="urn:microsoft.com/office/officeart/2011/layout/HexagonRadial"/>
    <dgm:cxn modelId="{1A19BF4B-4AA4-4523-B293-FCBF00748F79}" type="presParOf" srcId="{EECB55C5-3A96-4989-9095-9C2D66C4151C}" destId="{326E4040-4E82-49D4-9837-BF7ACA6994E2}" srcOrd="0" destOrd="0" presId="urn:microsoft.com/office/officeart/2011/layout/HexagonRadial"/>
    <dgm:cxn modelId="{B2D15B9D-13A5-4857-BCD4-D62C731732E9}" type="presParOf" srcId="{66D3BF6B-53EB-40DA-885C-E0320F4D5CD9}" destId="{3D714BE7-4729-4CF3-922B-D9D00C2A5F5D}" srcOrd="2" destOrd="0" presId="urn:microsoft.com/office/officeart/2011/layout/HexagonRadial"/>
    <dgm:cxn modelId="{6F3A6878-E90E-42E8-A855-30EE6C4226F0}" type="presParOf" srcId="{66D3BF6B-53EB-40DA-885C-E0320F4D5CD9}" destId="{89463620-ADE6-4955-AAC9-76C65D857CCE}" srcOrd="3" destOrd="0" presId="urn:microsoft.com/office/officeart/2011/layout/HexagonRadial"/>
    <dgm:cxn modelId="{4794EE2A-E3FC-4BD5-9E43-5D4AA51FADB3}" type="presParOf" srcId="{89463620-ADE6-4955-AAC9-76C65D857CCE}" destId="{AA29D792-76F9-4041-9394-A288CF0B0272}" srcOrd="0" destOrd="0" presId="urn:microsoft.com/office/officeart/2011/layout/HexagonRadial"/>
    <dgm:cxn modelId="{4EC86010-D824-4098-822A-AB0FA4205389}" type="presParOf" srcId="{66D3BF6B-53EB-40DA-885C-E0320F4D5CD9}" destId="{5CD5CB40-C629-48D5-AAD1-60F4B132DCAD}" srcOrd="4" destOrd="0" presId="urn:microsoft.com/office/officeart/2011/layout/HexagonRadial"/>
    <dgm:cxn modelId="{6F03F906-2B19-4CFD-A2BC-D501CE1F03F3}" type="presParOf" srcId="{66D3BF6B-53EB-40DA-885C-E0320F4D5CD9}" destId="{34E71EA1-A6C3-4817-AC01-33EE1CC71B04}" srcOrd="5" destOrd="0" presId="urn:microsoft.com/office/officeart/2011/layout/HexagonRadial"/>
    <dgm:cxn modelId="{CAF983D8-9F01-40D4-8806-667990C7BF37}" type="presParOf" srcId="{34E71EA1-A6C3-4817-AC01-33EE1CC71B04}" destId="{1291E02E-5015-4CE7-A789-5C75349AF522}" srcOrd="0" destOrd="0" presId="urn:microsoft.com/office/officeart/2011/layout/HexagonRadial"/>
    <dgm:cxn modelId="{EEE33151-5017-44B7-8899-0E441C067510}" type="presParOf" srcId="{66D3BF6B-53EB-40DA-885C-E0320F4D5CD9}" destId="{228BD5F3-1A61-483B-B060-DDB0CEB6A874}" srcOrd="6" destOrd="0" presId="urn:microsoft.com/office/officeart/2011/layout/HexagonRadial"/>
    <dgm:cxn modelId="{41D3D73E-2A8D-44B5-8E03-C32DFE1A3061}" type="presParOf" srcId="{66D3BF6B-53EB-40DA-885C-E0320F4D5CD9}" destId="{DD0DEEA6-7E20-4645-8703-90EAA4ED897A}" srcOrd="7" destOrd="0" presId="urn:microsoft.com/office/officeart/2011/layout/HexagonRadial"/>
    <dgm:cxn modelId="{73FF654B-76D8-4754-BC7E-CAC0DBD5061C}" type="presParOf" srcId="{DD0DEEA6-7E20-4645-8703-90EAA4ED897A}" destId="{B7F28108-1B9E-4081-8742-6D6923BABE87}" srcOrd="0" destOrd="0" presId="urn:microsoft.com/office/officeart/2011/layout/HexagonRadial"/>
    <dgm:cxn modelId="{D309AB47-90E0-4D04-BFD9-31472F2BD9E5}" type="presParOf" srcId="{66D3BF6B-53EB-40DA-885C-E0320F4D5CD9}" destId="{9CAE8DEE-68CC-4B02-9EBF-73B8F0A05AFC}" srcOrd="8" destOrd="0" presId="urn:microsoft.com/office/officeart/2011/layout/HexagonRadial"/>
    <dgm:cxn modelId="{2EC4AF98-C0D1-44D3-9AAD-93186DC434DE}" type="presParOf" srcId="{66D3BF6B-53EB-40DA-885C-E0320F4D5CD9}" destId="{4AA0F9F3-708A-4AC9-A6D9-FD394C1AA299}" srcOrd="9" destOrd="0" presId="urn:microsoft.com/office/officeart/2011/layout/HexagonRadial"/>
    <dgm:cxn modelId="{0A810DA6-6EB6-4957-9FB5-2DA9D739DF44}" type="presParOf" srcId="{4AA0F9F3-708A-4AC9-A6D9-FD394C1AA299}" destId="{87C23FF3-877F-4335-961B-BD133D1FC643}" srcOrd="0" destOrd="0" presId="urn:microsoft.com/office/officeart/2011/layout/HexagonRadial"/>
    <dgm:cxn modelId="{B12C91BD-6D04-4290-A410-D21A92ED7945}" type="presParOf" srcId="{66D3BF6B-53EB-40DA-885C-E0320F4D5CD9}" destId="{8CD959D7-B4EB-494C-A5D4-F989279B6F55}" srcOrd="10" destOrd="0" presId="urn:microsoft.com/office/officeart/2011/layout/HexagonRadial"/>
    <dgm:cxn modelId="{AE097AD1-63CF-4FC9-A599-5CE10E1B3947}" type="presParOf" srcId="{66D3BF6B-53EB-40DA-885C-E0320F4D5CD9}" destId="{FEDDCED3-E1EC-4682-BB7D-08739DA77A6A}" srcOrd="11" destOrd="0" presId="urn:microsoft.com/office/officeart/2011/layout/HexagonRadial"/>
    <dgm:cxn modelId="{76B0D4C9-A1B3-42E2-B5CF-FD36B54970B4}" type="presParOf" srcId="{FEDDCED3-E1EC-4682-BB7D-08739DA77A6A}" destId="{5A0354A5-C895-4C6D-B391-DC7406545DD3}" srcOrd="0" destOrd="0" presId="urn:microsoft.com/office/officeart/2011/layout/HexagonRadial"/>
    <dgm:cxn modelId="{88F03117-22F7-4204-A468-5DA481CBAC43}" type="presParOf" srcId="{66D3BF6B-53EB-40DA-885C-E0320F4D5CD9}" destId="{90441828-590F-4D53-A85B-01518C3ECDAC}" srcOrd="12" destOrd="0" presId="urn:microsoft.com/office/officeart/2011/layout/HexagonRadial"/>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8BB821-443E-44E1-A483-60EA20CCEFCC}" type="doc">
      <dgm:prSet loTypeId="urn:microsoft.com/office/officeart/2005/8/layout/arrow3" loCatId="relationship" qsTypeId="urn:microsoft.com/office/officeart/2005/8/quickstyle/simple1" qsCatId="simple" csTypeId="urn:microsoft.com/office/officeart/2005/8/colors/accent0_3" csCatId="mainScheme" phldr="1"/>
      <dgm:spPr/>
      <dgm:t>
        <a:bodyPr/>
        <a:lstStyle/>
        <a:p>
          <a:endParaRPr lang="en-US"/>
        </a:p>
      </dgm:t>
    </dgm:pt>
    <dgm:pt modelId="{D7E42461-1935-4DC9-8E7D-8A20356A165E}">
      <dgm:prSet phldrT="[Text]" custT="1"/>
      <dgm:spPr/>
      <dgm:t>
        <a:bodyPr/>
        <a:lstStyle/>
        <a:p>
          <a:r>
            <a:rPr lang="en-US" sz="4000" dirty="0"/>
            <a:t>Accuracy</a:t>
          </a:r>
          <a:r>
            <a:rPr lang="en-US" sz="2900" dirty="0"/>
            <a:t> </a:t>
          </a:r>
        </a:p>
      </dgm:t>
    </dgm:pt>
    <dgm:pt modelId="{4D5799DD-406A-405D-B07F-456BFF7E88DE}" type="parTrans" cxnId="{9FD91AAA-D60A-4637-BA54-856B19E00F16}">
      <dgm:prSet/>
      <dgm:spPr/>
      <dgm:t>
        <a:bodyPr/>
        <a:lstStyle/>
        <a:p>
          <a:endParaRPr lang="en-US"/>
        </a:p>
      </dgm:t>
    </dgm:pt>
    <dgm:pt modelId="{E5F62CAF-6BD9-45A6-ACC4-38BC9CF1B6FF}" type="sibTrans" cxnId="{9FD91AAA-D60A-4637-BA54-856B19E00F16}">
      <dgm:prSet/>
      <dgm:spPr/>
      <dgm:t>
        <a:bodyPr/>
        <a:lstStyle/>
        <a:p>
          <a:endParaRPr lang="en-US"/>
        </a:p>
      </dgm:t>
    </dgm:pt>
    <dgm:pt modelId="{F26B37B8-D291-4BCE-A26F-84CDDE3730FB}">
      <dgm:prSet phldrT="[Text]" custT="1"/>
      <dgm:spPr/>
      <dgm:t>
        <a:bodyPr/>
        <a:lstStyle/>
        <a:p>
          <a:r>
            <a:rPr lang="en-US" sz="3600" dirty="0"/>
            <a:t>Computational Complexity</a:t>
          </a:r>
        </a:p>
      </dgm:t>
    </dgm:pt>
    <dgm:pt modelId="{9BFF5254-60EA-41FF-A972-FC1E57F2054B}" type="parTrans" cxnId="{4E78DC9C-605D-46AA-9DB2-BB3C2FA33A18}">
      <dgm:prSet/>
      <dgm:spPr/>
      <dgm:t>
        <a:bodyPr/>
        <a:lstStyle/>
        <a:p>
          <a:endParaRPr lang="en-US"/>
        </a:p>
      </dgm:t>
    </dgm:pt>
    <dgm:pt modelId="{2B94073F-ECDD-4FB6-97C5-70D986F89690}" type="sibTrans" cxnId="{4E78DC9C-605D-46AA-9DB2-BB3C2FA33A18}">
      <dgm:prSet/>
      <dgm:spPr/>
      <dgm:t>
        <a:bodyPr/>
        <a:lstStyle/>
        <a:p>
          <a:endParaRPr lang="en-US"/>
        </a:p>
      </dgm:t>
    </dgm:pt>
    <dgm:pt modelId="{DA6EE25C-9CBC-4DEB-9AFE-21A58EFF01F1}" type="pres">
      <dgm:prSet presAssocID="{348BB821-443E-44E1-A483-60EA20CCEFCC}" presName="compositeShape" presStyleCnt="0">
        <dgm:presLayoutVars>
          <dgm:chMax val="2"/>
          <dgm:dir/>
          <dgm:resizeHandles val="exact"/>
        </dgm:presLayoutVars>
      </dgm:prSet>
      <dgm:spPr/>
    </dgm:pt>
    <dgm:pt modelId="{32F5E557-BAF6-4B5D-9A94-E2EB74F171CB}" type="pres">
      <dgm:prSet presAssocID="{348BB821-443E-44E1-A483-60EA20CCEFCC}" presName="divider" presStyleLbl="fgShp" presStyleIdx="0" presStyleCnt="1"/>
      <dgm:spPr/>
    </dgm:pt>
    <dgm:pt modelId="{423EA90B-5ED0-4D7E-A6AA-AE68599B61C5}" type="pres">
      <dgm:prSet presAssocID="{D7E42461-1935-4DC9-8E7D-8A20356A165E}" presName="downArrow" presStyleLbl="node1" presStyleIdx="0" presStyleCnt="2"/>
      <dgm:spPr/>
    </dgm:pt>
    <dgm:pt modelId="{34EBEAFA-FD75-406F-B551-FFC8D5FEE20D}" type="pres">
      <dgm:prSet presAssocID="{D7E42461-1935-4DC9-8E7D-8A20356A165E}" presName="downArrowText" presStyleLbl="revTx" presStyleIdx="0" presStyleCnt="2" custScaleX="143793">
        <dgm:presLayoutVars>
          <dgm:bulletEnabled val="1"/>
        </dgm:presLayoutVars>
      </dgm:prSet>
      <dgm:spPr/>
    </dgm:pt>
    <dgm:pt modelId="{94AF77E8-014C-43CE-BE28-2EB6A6813A0B}" type="pres">
      <dgm:prSet presAssocID="{F26B37B8-D291-4BCE-A26F-84CDDE3730FB}" presName="upArrow" presStyleLbl="node1" presStyleIdx="1" presStyleCnt="2"/>
      <dgm:spPr/>
    </dgm:pt>
    <dgm:pt modelId="{4524F1F8-EEBE-4D6C-8E4B-CD8905D64FDB}" type="pres">
      <dgm:prSet presAssocID="{F26B37B8-D291-4BCE-A26F-84CDDE3730FB}" presName="upArrowText" presStyleLbl="revTx" presStyleIdx="1" presStyleCnt="2" custScaleX="165440">
        <dgm:presLayoutVars>
          <dgm:bulletEnabled val="1"/>
        </dgm:presLayoutVars>
      </dgm:prSet>
      <dgm:spPr/>
    </dgm:pt>
  </dgm:ptLst>
  <dgm:cxnLst>
    <dgm:cxn modelId="{E45F191A-A7E5-446F-B6D5-27AB14E9C4C8}" type="presOf" srcId="{D7E42461-1935-4DC9-8E7D-8A20356A165E}" destId="{34EBEAFA-FD75-406F-B551-FFC8D5FEE20D}" srcOrd="0" destOrd="0" presId="urn:microsoft.com/office/officeart/2005/8/layout/arrow3"/>
    <dgm:cxn modelId="{39804743-0152-41D4-B95A-7DD91235B165}" type="presOf" srcId="{F26B37B8-D291-4BCE-A26F-84CDDE3730FB}" destId="{4524F1F8-EEBE-4D6C-8E4B-CD8905D64FDB}" srcOrd="0" destOrd="0" presId="urn:microsoft.com/office/officeart/2005/8/layout/arrow3"/>
    <dgm:cxn modelId="{4E78DC9C-605D-46AA-9DB2-BB3C2FA33A18}" srcId="{348BB821-443E-44E1-A483-60EA20CCEFCC}" destId="{F26B37B8-D291-4BCE-A26F-84CDDE3730FB}" srcOrd="1" destOrd="0" parTransId="{9BFF5254-60EA-41FF-A972-FC1E57F2054B}" sibTransId="{2B94073F-ECDD-4FB6-97C5-70D986F89690}"/>
    <dgm:cxn modelId="{9FD91AAA-D60A-4637-BA54-856B19E00F16}" srcId="{348BB821-443E-44E1-A483-60EA20CCEFCC}" destId="{D7E42461-1935-4DC9-8E7D-8A20356A165E}" srcOrd="0" destOrd="0" parTransId="{4D5799DD-406A-405D-B07F-456BFF7E88DE}" sibTransId="{E5F62CAF-6BD9-45A6-ACC4-38BC9CF1B6FF}"/>
    <dgm:cxn modelId="{BF6DA1AD-BAE3-4060-A3DB-680C7470C1BB}" type="presOf" srcId="{348BB821-443E-44E1-A483-60EA20CCEFCC}" destId="{DA6EE25C-9CBC-4DEB-9AFE-21A58EFF01F1}" srcOrd="0" destOrd="0" presId="urn:microsoft.com/office/officeart/2005/8/layout/arrow3"/>
    <dgm:cxn modelId="{7D6A6D95-146F-4360-BA6C-B620AAFE73A0}" type="presParOf" srcId="{DA6EE25C-9CBC-4DEB-9AFE-21A58EFF01F1}" destId="{32F5E557-BAF6-4B5D-9A94-E2EB74F171CB}" srcOrd="0" destOrd="0" presId="urn:microsoft.com/office/officeart/2005/8/layout/arrow3"/>
    <dgm:cxn modelId="{2BC0992A-9C91-444B-8263-1891456BD2D8}" type="presParOf" srcId="{DA6EE25C-9CBC-4DEB-9AFE-21A58EFF01F1}" destId="{423EA90B-5ED0-4D7E-A6AA-AE68599B61C5}" srcOrd="1" destOrd="0" presId="urn:microsoft.com/office/officeart/2005/8/layout/arrow3"/>
    <dgm:cxn modelId="{1D7A0B35-9ABD-4DA9-BB63-00B4FA0D0838}" type="presParOf" srcId="{DA6EE25C-9CBC-4DEB-9AFE-21A58EFF01F1}" destId="{34EBEAFA-FD75-406F-B551-FFC8D5FEE20D}" srcOrd="2" destOrd="0" presId="urn:microsoft.com/office/officeart/2005/8/layout/arrow3"/>
    <dgm:cxn modelId="{41094A41-1408-44D1-9792-32723599BD63}" type="presParOf" srcId="{DA6EE25C-9CBC-4DEB-9AFE-21A58EFF01F1}" destId="{94AF77E8-014C-43CE-BE28-2EB6A6813A0B}" srcOrd="3" destOrd="0" presId="urn:microsoft.com/office/officeart/2005/8/layout/arrow3"/>
    <dgm:cxn modelId="{3566DBC5-5782-45C7-9051-2B363EF18E47}" type="presParOf" srcId="{DA6EE25C-9CBC-4DEB-9AFE-21A58EFF01F1}" destId="{4524F1F8-EEBE-4D6C-8E4B-CD8905D64FD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D4BE5C-6AF7-45DA-823A-DA4F684832A9}" type="doc">
      <dgm:prSet loTypeId="urn:microsoft.com/office/officeart/2009/layout/CircleArrowProcess" loCatId="cycle" qsTypeId="urn:microsoft.com/office/officeart/2005/8/quickstyle/simple1" qsCatId="simple" csTypeId="urn:microsoft.com/office/officeart/2005/8/colors/accent0_3" csCatId="mainScheme" phldr="1"/>
      <dgm:spPr/>
      <dgm:t>
        <a:bodyPr/>
        <a:lstStyle/>
        <a:p>
          <a:endParaRPr lang="en-US"/>
        </a:p>
      </dgm:t>
    </dgm:pt>
    <dgm:pt modelId="{EA36A4F2-F950-4361-A450-1BED8012EC77}">
      <dgm:prSet phldrT="[Text]"/>
      <dgm:spPr/>
      <dgm:t>
        <a:bodyPr/>
        <a:lstStyle/>
        <a:p>
          <a:r>
            <a:rPr lang="en-US" dirty="0"/>
            <a:t>Additional Data</a:t>
          </a:r>
        </a:p>
      </dgm:t>
    </dgm:pt>
    <dgm:pt modelId="{F01A2B94-E0F4-4191-A1A4-43173E0CBF4F}" type="parTrans" cxnId="{2B4C0E05-E404-422F-8CA7-BB74EF88D89E}">
      <dgm:prSet/>
      <dgm:spPr/>
      <dgm:t>
        <a:bodyPr/>
        <a:lstStyle/>
        <a:p>
          <a:endParaRPr lang="en-US"/>
        </a:p>
      </dgm:t>
    </dgm:pt>
    <dgm:pt modelId="{C195DAE8-9236-4872-A212-2D1A14D78C1B}" type="sibTrans" cxnId="{2B4C0E05-E404-422F-8CA7-BB74EF88D89E}">
      <dgm:prSet/>
      <dgm:spPr/>
      <dgm:t>
        <a:bodyPr/>
        <a:lstStyle/>
        <a:p>
          <a:endParaRPr lang="en-US"/>
        </a:p>
      </dgm:t>
    </dgm:pt>
    <dgm:pt modelId="{1DE7166D-795D-45AE-9DA5-AB1CF425D2F6}">
      <dgm:prSet phldrT="[Text]"/>
      <dgm:spPr/>
      <dgm:t>
        <a:bodyPr/>
        <a:lstStyle/>
        <a:p>
          <a:r>
            <a:rPr lang="en-US" dirty="0"/>
            <a:t>Predictions</a:t>
          </a:r>
        </a:p>
      </dgm:t>
    </dgm:pt>
    <dgm:pt modelId="{1498B445-6DBC-4A33-B801-7A1A7A4A1D17}" type="parTrans" cxnId="{FFFE9308-2884-43DF-9C40-2FFC46B702E8}">
      <dgm:prSet/>
      <dgm:spPr/>
      <dgm:t>
        <a:bodyPr/>
        <a:lstStyle/>
        <a:p>
          <a:endParaRPr lang="en-US"/>
        </a:p>
      </dgm:t>
    </dgm:pt>
    <dgm:pt modelId="{8F88219E-FE8D-484B-A4B8-0114DCFD3BCA}" type="sibTrans" cxnId="{FFFE9308-2884-43DF-9C40-2FFC46B702E8}">
      <dgm:prSet/>
      <dgm:spPr/>
      <dgm:t>
        <a:bodyPr/>
        <a:lstStyle/>
        <a:p>
          <a:endParaRPr lang="en-US"/>
        </a:p>
      </dgm:t>
    </dgm:pt>
    <dgm:pt modelId="{634EFD30-AF63-45E2-96BE-3BB76559033B}" type="pres">
      <dgm:prSet presAssocID="{70D4BE5C-6AF7-45DA-823A-DA4F684832A9}" presName="Name0" presStyleCnt="0">
        <dgm:presLayoutVars>
          <dgm:chMax val="7"/>
          <dgm:chPref val="7"/>
          <dgm:dir/>
          <dgm:animLvl val="lvl"/>
        </dgm:presLayoutVars>
      </dgm:prSet>
      <dgm:spPr/>
    </dgm:pt>
    <dgm:pt modelId="{ADB30AA3-055B-4B3B-A15C-D0B3D9E090B0}" type="pres">
      <dgm:prSet presAssocID="{EA36A4F2-F950-4361-A450-1BED8012EC77}" presName="Accent1" presStyleCnt="0"/>
      <dgm:spPr/>
    </dgm:pt>
    <dgm:pt modelId="{5B18D230-EC85-4F59-B72D-67BA2BA9581B}" type="pres">
      <dgm:prSet presAssocID="{EA36A4F2-F950-4361-A450-1BED8012EC77}" presName="Accent" presStyleLbl="node1" presStyleIdx="0" presStyleCnt="2"/>
      <dgm:spPr/>
    </dgm:pt>
    <dgm:pt modelId="{508C740D-B1D7-4EBE-B5F6-ACA88B58F9E5}" type="pres">
      <dgm:prSet presAssocID="{EA36A4F2-F950-4361-A450-1BED8012EC77}" presName="Parent1" presStyleLbl="revTx" presStyleIdx="0" presStyleCnt="2">
        <dgm:presLayoutVars>
          <dgm:chMax val="1"/>
          <dgm:chPref val="1"/>
          <dgm:bulletEnabled val="1"/>
        </dgm:presLayoutVars>
      </dgm:prSet>
      <dgm:spPr/>
    </dgm:pt>
    <dgm:pt modelId="{3CDEEB2E-FEA6-4247-970C-C9ACC85A3F9A}" type="pres">
      <dgm:prSet presAssocID="{1DE7166D-795D-45AE-9DA5-AB1CF425D2F6}" presName="Accent2" presStyleCnt="0"/>
      <dgm:spPr/>
    </dgm:pt>
    <dgm:pt modelId="{94FE8D2D-71B1-4BFF-AE7F-41DFB5F61D0C}" type="pres">
      <dgm:prSet presAssocID="{1DE7166D-795D-45AE-9DA5-AB1CF425D2F6}" presName="Accent" presStyleLbl="node1" presStyleIdx="1" presStyleCnt="2"/>
      <dgm:spPr/>
    </dgm:pt>
    <dgm:pt modelId="{36259800-6473-495B-90D4-CBA1A3765BF1}" type="pres">
      <dgm:prSet presAssocID="{1DE7166D-795D-45AE-9DA5-AB1CF425D2F6}" presName="Parent2" presStyleLbl="revTx" presStyleIdx="1" presStyleCnt="2">
        <dgm:presLayoutVars>
          <dgm:chMax val="1"/>
          <dgm:chPref val="1"/>
          <dgm:bulletEnabled val="1"/>
        </dgm:presLayoutVars>
      </dgm:prSet>
      <dgm:spPr/>
    </dgm:pt>
  </dgm:ptLst>
  <dgm:cxnLst>
    <dgm:cxn modelId="{2B4C0E05-E404-422F-8CA7-BB74EF88D89E}" srcId="{70D4BE5C-6AF7-45DA-823A-DA4F684832A9}" destId="{EA36A4F2-F950-4361-A450-1BED8012EC77}" srcOrd="0" destOrd="0" parTransId="{F01A2B94-E0F4-4191-A1A4-43173E0CBF4F}" sibTransId="{C195DAE8-9236-4872-A212-2D1A14D78C1B}"/>
    <dgm:cxn modelId="{FFFE9308-2884-43DF-9C40-2FFC46B702E8}" srcId="{70D4BE5C-6AF7-45DA-823A-DA4F684832A9}" destId="{1DE7166D-795D-45AE-9DA5-AB1CF425D2F6}" srcOrd="1" destOrd="0" parTransId="{1498B445-6DBC-4A33-B801-7A1A7A4A1D17}" sibTransId="{8F88219E-FE8D-484B-A4B8-0114DCFD3BCA}"/>
    <dgm:cxn modelId="{0CAD4F5F-31F8-44F7-B697-BBDDB92AF65D}" type="presOf" srcId="{EA36A4F2-F950-4361-A450-1BED8012EC77}" destId="{508C740D-B1D7-4EBE-B5F6-ACA88B58F9E5}" srcOrd="0" destOrd="0" presId="urn:microsoft.com/office/officeart/2009/layout/CircleArrowProcess"/>
    <dgm:cxn modelId="{30118A9F-D2C9-403D-B5E3-F6C63309394E}" type="presOf" srcId="{1DE7166D-795D-45AE-9DA5-AB1CF425D2F6}" destId="{36259800-6473-495B-90D4-CBA1A3765BF1}" srcOrd="0" destOrd="0" presId="urn:microsoft.com/office/officeart/2009/layout/CircleArrowProcess"/>
    <dgm:cxn modelId="{0CAC37B5-1F3D-41FF-BD11-DC7945232AB8}" type="presOf" srcId="{70D4BE5C-6AF7-45DA-823A-DA4F684832A9}" destId="{634EFD30-AF63-45E2-96BE-3BB76559033B}" srcOrd="0" destOrd="0" presId="urn:microsoft.com/office/officeart/2009/layout/CircleArrowProcess"/>
    <dgm:cxn modelId="{D6F978F4-EB9E-43A2-9DEB-92B522274855}" type="presParOf" srcId="{634EFD30-AF63-45E2-96BE-3BB76559033B}" destId="{ADB30AA3-055B-4B3B-A15C-D0B3D9E090B0}" srcOrd="0" destOrd="0" presId="urn:microsoft.com/office/officeart/2009/layout/CircleArrowProcess"/>
    <dgm:cxn modelId="{EE01F4B4-3A48-4D2D-B217-ADD3CAA7CE1C}" type="presParOf" srcId="{ADB30AA3-055B-4B3B-A15C-D0B3D9E090B0}" destId="{5B18D230-EC85-4F59-B72D-67BA2BA9581B}" srcOrd="0" destOrd="0" presId="urn:microsoft.com/office/officeart/2009/layout/CircleArrowProcess"/>
    <dgm:cxn modelId="{E5ACBDA2-A366-4CA0-8237-415E833D9FF8}" type="presParOf" srcId="{634EFD30-AF63-45E2-96BE-3BB76559033B}" destId="{508C740D-B1D7-4EBE-B5F6-ACA88B58F9E5}" srcOrd="1" destOrd="0" presId="urn:microsoft.com/office/officeart/2009/layout/CircleArrowProcess"/>
    <dgm:cxn modelId="{C13BFCBD-348E-480F-BF61-11828D04B078}" type="presParOf" srcId="{634EFD30-AF63-45E2-96BE-3BB76559033B}" destId="{3CDEEB2E-FEA6-4247-970C-C9ACC85A3F9A}" srcOrd="2" destOrd="0" presId="urn:microsoft.com/office/officeart/2009/layout/CircleArrowProcess"/>
    <dgm:cxn modelId="{DFC2F8F4-981F-4D15-B3D6-2A4AE9209532}" type="presParOf" srcId="{3CDEEB2E-FEA6-4247-970C-C9ACC85A3F9A}" destId="{94FE8D2D-71B1-4BFF-AE7F-41DFB5F61D0C}" srcOrd="0" destOrd="0" presId="urn:microsoft.com/office/officeart/2009/layout/CircleArrowProcess"/>
    <dgm:cxn modelId="{94AD0290-D71B-4E44-A16C-93FEB8FDF615}" type="presParOf" srcId="{634EFD30-AF63-45E2-96BE-3BB76559033B}" destId="{36259800-6473-495B-90D4-CBA1A3765BF1}" srcOrd="3"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6D0381-C7C6-459D-B22E-F703B0289AB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7F0DF1-D5FC-4AEB-ADDD-AD6624814C56}">
      <dgm:prSet/>
      <dgm:spPr/>
      <dgm:t>
        <a:bodyPr/>
        <a:lstStyle/>
        <a:p>
          <a:pPr>
            <a:lnSpc>
              <a:spcPct val="100000"/>
            </a:lnSpc>
            <a:defRPr cap="all"/>
          </a:pPr>
          <a:r>
            <a:rPr lang="en-US"/>
            <a:t>88% Accuracy not the whole story</a:t>
          </a:r>
        </a:p>
      </dgm:t>
    </dgm:pt>
    <dgm:pt modelId="{8E1792CB-5149-4D17-B8C2-6B4FBB0D8E11}" type="parTrans" cxnId="{3BF293D1-A145-4A1E-8533-BE4915B760C9}">
      <dgm:prSet/>
      <dgm:spPr/>
      <dgm:t>
        <a:bodyPr/>
        <a:lstStyle/>
        <a:p>
          <a:endParaRPr lang="en-US"/>
        </a:p>
      </dgm:t>
    </dgm:pt>
    <dgm:pt modelId="{DCF2A074-4002-4D8D-A812-B4BDA1932A0A}" type="sibTrans" cxnId="{3BF293D1-A145-4A1E-8533-BE4915B760C9}">
      <dgm:prSet/>
      <dgm:spPr/>
      <dgm:t>
        <a:bodyPr/>
        <a:lstStyle/>
        <a:p>
          <a:endParaRPr lang="en-US"/>
        </a:p>
      </dgm:t>
    </dgm:pt>
    <dgm:pt modelId="{87EAC7CD-C84F-4BB1-B7EC-FF6B60BDBB68}">
      <dgm:prSet/>
      <dgm:spPr/>
      <dgm:t>
        <a:bodyPr/>
        <a:lstStyle/>
        <a:p>
          <a:pPr>
            <a:lnSpc>
              <a:spcPct val="100000"/>
            </a:lnSpc>
            <a:defRPr cap="all"/>
          </a:pPr>
          <a:r>
            <a:rPr lang="en-US"/>
            <a:t>Decision Tree and Random Forest</a:t>
          </a:r>
        </a:p>
      </dgm:t>
    </dgm:pt>
    <dgm:pt modelId="{7FA305CA-B35B-4D72-88ED-504738302D7D}" type="parTrans" cxnId="{4193843C-9903-417F-B949-C57AB84675B9}">
      <dgm:prSet/>
      <dgm:spPr/>
      <dgm:t>
        <a:bodyPr/>
        <a:lstStyle/>
        <a:p>
          <a:endParaRPr lang="en-US"/>
        </a:p>
      </dgm:t>
    </dgm:pt>
    <dgm:pt modelId="{2753E85D-70FA-4ED0-97FF-8951CED7F06B}" type="sibTrans" cxnId="{4193843C-9903-417F-B949-C57AB84675B9}">
      <dgm:prSet/>
      <dgm:spPr/>
      <dgm:t>
        <a:bodyPr/>
        <a:lstStyle/>
        <a:p>
          <a:endParaRPr lang="en-US"/>
        </a:p>
      </dgm:t>
    </dgm:pt>
    <dgm:pt modelId="{624F68E9-C075-4BD7-9658-87919796152C}">
      <dgm:prSet/>
      <dgm:spPr/>
      <dgm:t>
        <a:bodyPr/>
        <a:lstStyle/>
        <a:p>
          <a:pPr>
            <a:lnSpc>
              <a:spcPct val="100000"/>
            </a:lnSpc>
            <a:defRPr cap="all"/>
          </a:pPr>
          <a:r>
            <a:rPr lang="en-US"/>
            <a:t>Convolutional Neural Network</a:t>
          </a:r>
        </a:p>
      </dgm:t>
    </dgm:pt>
    <dgm:pt modelId="{97577A42-9CFD-402D-959A-E1827D3B297E}" type="parTrans" cxnId="{201A9D49-1941-437A-A3AF-8A23A4C9242B}">
      <dgm:prSet/>
      <dgm:spPr/>
      <dgm:t>
        <a:bodyPr/>
        <a:lstStyle/>
        <a:p>
          <a:endParaRPr lang="en-US"/>
        </a:p>
      </dgm:t>
    </dgm:pt>
    <dgm:pt modelId="{AF8F6BBD-6D1F-4245-854D-794A4DDAA90B}" type="sibTrans" cxnId="{201A9D49-1941-437A-A3AF-8A23A4C9242B}">
      <dgm:prSet/>
      <dgm:spPr/>
      <dgm:t>
        <a:bodyPr/>
        <a:lstStyle/>
        <a:p>
          <a:endParaRPr lang="en-US"/>
        </a:p>
      </dgm:t>
    </dgm:pt>
    <dgm:pt modelId="{76BADD2F-AD86-4890-A0EF-AE80DA41CE11}" type="pres">
      <dgm:prSet presAssocID="{986D0381-C7C6-459D-B22E-F703B0289AB6}" presName="root" presStyleCnt="0">
        <dgm:presLayoutVars>
          <dgm:dir/>
          <dgm:resizeHandles val="exact"/>
        </dgm:presLayoutVars>
      </dgm:prSet>
      <dgm:spPr/>
    </dgm:pt>
    <dgm:pt modelId="{C12F848A-DE76-4A06-8EF9-CE330B9AB97B}" type="pres">
      <dgm:prSet presAssocID="{4C7F0DF1-D5FC-4AEB-ADDD-AD6624814C56}" presName="compNode" presStyleCnt="0"/>
      <dgm:spPr/>
    </dgm:pt>
    <dgm:pt modelId="{AB43638F-D58F-4956-81B4-D73D323A498E}" type="pres">
      <dgm:prSet presAssocID="{4C7F0DF1-D5FC-4AEB-ADDD-AD6624814C56}" presName="iconBgRect" presStyleLbl="bgShp" presStyleIdx="0" presStyleCnt="3"/>
      <dgm:spPr/>
    </dgm:pt>
    <dgm:pt modelId="{9AB51722-68EC-481C-AFA6-4EEE80AB52C0}" type="pres">
      <dgm:prSet presAssocID="{4C7F0DF1-D5FC-4AEB-ADDD-AD6624814C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1843561-5280-4AA7-A4B8-22A051679431}" type="pres">
      <dgm:prSet presAssocID="{4C7F0DF1-D5FC-4AEB-ADDD-AD6624814C56}" presName="spaceRect" presStyleCnt="0"/>
      <dgm:spPr/>
    </dgm:pt>
    <dgm:pt modelId="{F7E1B648-F6FA-4A0A-9876-7A9A61FDD91D}" type="pres">
      <dgm:prSet presAssocID="{4C7F0DF1-D5FC-4AEB-ADDD-AD6624814C56}" presName="textRect" presStyleLbl="revTx" presStyleIdx="0" presStyleCnt="3">
        <dgm:presLayoutVars>
          <dgm:chMax val="1"/>
          <dgm:chPref val="1"/>
        </dgm:presLayoutVars>
      </dgm:prSet>
      <dgm:spPr/>
    </dgm:pt>
    <dgm:pt modelId="{28499E8B-45D3-4CDC-924D-B2542B0728F4}" type="pres">
      <dgm:prSet presAssocID="{DCF2A074-4002-4D8D-A812-B4BDA1932A0A}" presName="sibTrans" presStyleCnt="0"/>
      <dgm:spPr/>
    </dgm:pt>
    <dgm:pt modelId="{2C2EB506-F559-4858-BB5C-E87FC2E89631}" type="pres">
      <dgm:prSet presAssocID="{87EAC7CD-C84F-4BB1-B7EC-FF6B60BDBB68}" presName="compNode" presStyleCnt="0"/>
      <dgm:spPr/>
    </dgm:pt>
    <dgm:pt modelId="{E0DD4292-5405-477A-9C0A-F7E67EB99AD3}" type="pres">
      <dgm:prSet presAssocID="{87EAC7CD-C84F-4BB1-B7EC-FF6B60BDBB68}" presName="iconBgRect" presStyleLbl="bgShp" presStyleIdx="1" presStyleCnt="3"/>
      <dgm:spPr/>
    </dgm:pt>
    <dgm:pt modelId="{3F2EBE5B-79CD-416B-9341-F119AFF57620}" type="pres">
      <dgm:prSet presAssocID="{87EAC7CD-C84F-4BB1-B7EC-FF6B60BDBB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7DA3B91D-8CCC-42B0-8021-DB6E9D02FB1E}" type="pres">
      <dgm:prSet presAssocID="{87EAC7CD-C84F-4BB1-B7EC-FF6B60BDBB68}" presName="spaceRect" presStyleCnt="0"/>
      <dgm:spPr/>
    </dgm:pt>
    <dgm:pt modelId="{13C0691C-266C-4FFA-8980-FD84DC308814}" type="pres">
      <dgm:prSet presAssocID="{87EAC7CD-C84F-4BB1-B7EC-FF6B60BDBB68}" presName="textRect" presStyleLbl="revTx" presStyleIdx="1" presStyleCnt="3">
        <dgm:presLayoutVars>
          <dgm:chMax val="1"/>
          <dgm:chPref val="1"/>
        </dgm:presLayoutVars>
      </dgm:prSet>
      <dgm:spPr/>
    </dgm:pt>
    <dgm:pt modelId="{83FDE8D8-D976-4F7A-AF91-269D19F79FC6}" type="pres">
      <dgm:prSet presAssocID="{2753E85D-70FA-4ED0-97FF-8951CED7F06B}" presName="sibTrans" presStyleCnt="0"/>
      <dgm:spPr/>
    </dgm:pt>
    <dgm:pt modelId="{5C2B7BEE-8937-4A08-BA97-6344FF8AB75C}" type="pres">
      <dgm:prSet presAssocID="{624F68E9-C075-4BD7-9658-87919796152C}" presName="compNode" presStyleCnt="0"/>
      <dgm:spPr/>
    </dgm:pt>
    <dgm:pt modelId="{38A02C61-6891-4B32-B551-84DA1B2D2C65}" type="pres">
      <dgm:prSet presAssocID="{624F68E9-C075-4BD7-9658-87919796152C}" presName="iconBgRect" presStyleLbl="bgShp" presStyleIdx="2" presStyleCnt="3"/>
      <dgm:spPr/>
    </dgm:pt>
    <dgm:pt modelId="{66913E91-B99B-4B8A-A0C0-51CFD27E5A94}" type="pres">
      <dgm:prSet presAssocID="{624F68E9-C075-4BD7-9658-8791979615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B6086359-6614-41F2-BBF5-226886B236F1}" type="pres">
      <dgm:prSet presAssocID="{624F68E9-C075-4BD7-9658-87919796152C}" presName="spaceRect" presStyleCnt="0"/>
      <dgm:spPr/>
    </dgm:pt>
    <dgm:pt modelId="{F91DD247-9EAA-441B-AEC0-9CBFADD31D97}" type="pres">
      <dgm:prSet presAssocID="{624F68E9-C075-4BD7-9658-87919796152C}" presName="textRect" presStyleLbl="revTx" presStyleIdx="2" presStyleCnt="3">
        <dgm:presLayoutVars>
          <dgm:chMax val="1"/>
          <dgm:chPref val="1"/>
        </dgm:presLayoutVars>
      </dgm:prSet>
      <dgm:spPr/>
    </dgm:pt>
  </dgm:ptLst>
  <dgm:cxnLst>
    <dgm:cxn modelId="{BBD7EB13-5DED-407C-82D9-294E97A8C332}" type="presOf" srcId="{87EAC7CD-C84F-4BB1-B7EC-FF6B60BDBB68}" destId="{13C0691C-266C-4FFA-8980-FD84DC308814}" srcOrd="0" destOrd="0" presId="urn:microsoft.com/office/officeart/2018/5/layout/IconCircleLabelList"/>
    <dgm:cxn modelId="{4193843C-9903-417F-B949-C57AB84675B9}" srcId="{986D0381-C7C6-459D-B22E-F703B0289AB6}" destId="{87EAC7CD-C84F-4BB1-B7EC-FF6B60BDBB68}" srcOrd="1" destOrd="0" parTransId="{7FA305CA-B35B-4D72-88ED-504738302D7D}" sibTransId="{2753E85D-70FA-4ED0-97FF-8951CED7F06B}"/>
    <dgm:cxn modelId="{201A9D49-1941-437A-A3AF-8A23A4C9242B}" srcId="{986D0381-C7C6-459D-B22E-F703B0289AB6}" destId="{624F68E9-C075-4BD7-9658-87919796152C}" srcOrd="2" destOrd="0" parTransId="{97577A42-9CFD-402D-959A-E1827D3B297E}" sibTransId="{AF8F6BBD-6D1F-4245-854D-794A4DDAA90B}"/>
    <dgm:cxn modelId="{62ED9B99-B925-4EEA-A392-03B6E5CE563B}" type="presOf" srcId="{4C7F0DF1-D5FC-4AEB-ADDD-AD6624814C56}" destId="{F7E1B648-F6FA-4A0A-9876-7A9A61FDD91D}" srcOrd="0" destOrd="0" presId="urn:microsoft.com/office/officeart/2018/5/layout/IconCircleLabelList"/>
    <dgm:cxn modelId="{63E2079F-F859-47E2-921E-3E2EBB6D07F7}" type="presOf" srcId="{986D0381-C7C6-459D-B22E-F703B0289AB6}" destId="{76BADD2F-AD86-4890-A0EF-AE80DA41CE11}" srcOrd="0" destOrd="0" presId="urn:microsoft.com/office/officeart/2018/5/layout/IconCircleLabelList"/>
    <dgm:cxn modelId="{3BF293D1-A145-4A1E-8533-BE4915B760C9}" srcId="{986D0381-C7C6-459D-B22E-F703B0289AB6}" destId="{4C7F0DF1-D5FC-4AEB-ADDD-AD6624814C56}" srcOrd="0" destOrd="0" parTransId="{8E1792CB-5149-4D17-B8C2-6B4FBB0D8E11}" sibTransId="{DCF2A074-4002-4D8D-A812-B4BDA1932A0A}"/>
    <dgm:cxn modelId="{D032C8F0-598E-4F31-9230-A0648F5B7274}" type="presOf" srcId="{624F68E9-C075-4BD7-9658-87919796152C}" destId="{F91DD247-9EAA-441B-AEC0-9CBFADD31D97}" srcOrd="0" destOrd="0" presId="urn:microsoft.com/office/officeart/2018/5/layout/IconCircleLabelList"/>
    <dgm:cxn modelId="{0D21B360-36F1-4900-87CF-65983CA2943B}" type="presParOf" srcId="{76BADD2F-AD86-4890-A0EF-AE80DA41CE11}" destId="{C12F848A-DE76-4A06-8EF9-CE330B9AB97B}" srcOrd="0" destOrd="0" presId="urn:microsoft.com/office/officeart/2018/5/layout/IconCircleLabelList"/>
    <dgm:cxn modelId="{02D96B36-AC74-45E2-AC2A-930223886F99}" type="presParOf" srcId="{C12F848A-DE76-4A06-8EF9-CE330B9AB97B}" destId="{AB43638F-D58F-4956-81B4-D73D323A498E}" srcOrd="0" destOrd="0" presId="urn:microsoft.com/office/officeart/2018/5/layout/IconCircleLabelList"/>
    <dgm:cxn modelId="{4FFCD069-99B3-4BBE-9B73-6048A958FFD3}" type="presParOf" srcId="{C12F848A-DE76-4A06-8EF9-CE330B9AB97B}" destId="{9AB51722-68EC-481C-AFA6-4EEE80AB52C0}" srcOrd="1" destOrd="0" presId="urn:microsoft.com/office/officeart/2018/5/layout/IconCircleLabelList"/>
    <dgm:cxn modelId="{82429178-B39C-4802-854C-3866A83A628B}" type="presParOf" srcId="{C12F848A-DE76-4A06-8EF9-CE330B9AB97B}" destId="{B1843561-5280-4AA7-A4B8-22A051679431}" srcOrd="2" destOrd="0" presId="urn:microsoft.com/office/officeart/2018/5/layout/IconCircleLabelList"/>
    <dgm:cxn modelId="{B48E9A04-C421-434D-838A-ABE4FDD22AE0}" type="presParOf" srcId="{C12F848A-DE76-4A06-8EF9-CE330B9AB97B}" destId="{F7E1B648-F6FA-4A0A-9876-7A9A61FDD91D}" srcOrd="3" destOrd="0" presId="urn:microsoft.com/office/officeart/2018/5/layout/IconCircleLabelList"/>
    <dgm:cxn modelId="{ABF60FBC-6399-40A9-9223-A7C566339C71}" type="presParOf" srcId="{76BADD2F-AD86-4890-A0EF-AE80DA41CE11}" destId="{28499E8B-45D3-4CDC-924D-B2542B0728F4}" srcOrd="1" destOrd="0" presId="urn:microsoft.com/office/officeart/2018/5/layout/IconCircleLabelList"/>
    <dgm:cxn modelId="{C5379282-9310-4426-BC7B-73C01BCEA625}" type="presParOf" srcId="{76BADD2F-AD86-4890-A0EF-AE80DA41CE11}" destId="{2C2EB506-F559-4858-BB5C-E87FC2E89631}" srcOrd="2" destOrd="0" presId="urn:microsoft.com/office/officeart/2018/5/layout/IconCircleLabelList"/>
    <dgm:cxn modelId="{45CDB477-EF66-4A27-B2A5-DD05ED8AB861}" type="presParOf" srcId="{2C2EB506-F559-4858-BB5C-E87FC2E89631}" destId="{E0DD4292-5405-477A-9C0A-F7E67EB99AD3}" srcOrd="0" destOrd="0" presId="urn:microsoft.com/office/officeart/2018/5/layout/IconCircleLabelList"/>
    <dgm:cxn modelId="{0A4FC53D-0688-4052-93C3-B2F445F43147}" type="presParOf" srcId="{2C2EB506-F559-4858-BB5C-E87FC2E89631}" destId="{3F2EBE5B-79CD-416B-9341-F119AFF57620}" srcOrd="1" destOrd="0" presId="urn:microsoft.com/office/officeart/2018/5/layout/IconCircleLabelList"/>
    <dgm:cxn modelId="{A2E9F940-27AB-4BC8-A47B-E582718083C4}" type="presParOf" srcId="{2C2EB506-F559-4858-BB5C-E87FC2E89631}" destId="{7DA3B91D-8CCC-42B0-8021-DB6E9D02FB1E}" srcOrd="2" destOrd="0" presId="urn:microsoft.com/office/officeart/2018/5/layout/IconCircleLabelList"/>
    <dgm:cxn modelId="{23F43B0F-849F-4F5F-A1E3-CFEE6920B14D}" type="presParOf" srcId="{2C2EB506-F559-4858-BB5C-E87FC2E89631}" destId="{13C0691C-266C-4FFA-8980-FD84DC308814}" srcOrd="3" destOrd="0" presId="urn:microsoft.com/office/officeart/2018/5/layout/IconCircleLabelList"/>
    <dgm:cxn modelId="{B2F69FBB-C356-46CE-99A9-F5F157EE8268}" type="presParOf" srcId="{76BADD2F-AD86-4890-A0EF-AE80DA41CE11}" destId="{83FDE8D8-D976-4F7A-AF91-269D19F79FC6}" srcOrd="3" destOrd="0" presId="urn:microsoft.com/office/officeart/2018/5/layout/IconCircleLabelList"/>
    <dgm:cxn modelId="{F075BF71-9248-4EC6-87AD-F2AAF1A1959F}" type="presParOf" srcId="{76BADD2F-AD86-4890-A0EF-AE80DA41CE11}" destId="{5C2B7BEE-8937-4A08-BA97-6344FF8AB75C}" srcOrd="4" destOrd="0" presId="urn:microsoft.com/office/officeart/2018/5/layout/IconCircleLabelList"/>
    <dgm:cxn modelId="{3E36C97A-8BAF-4FC5-A271-0935AAB3CEBC}" type="presParOf" srcId="{5C2B7BEE-8937-4A08-BA97-6344FF8AB75C}" destId="{38A02C61-6891-4B32-B551-84DA1B2D2C65}" srcOrd="0" destOrd="0" presId="urn:microsoft.com/office/officeart/2018/5/layout/IconCircleLabelList"/>
    <dgm:cxn modelId="{EF19F9DB-868D-49FD-A153-3B4E6785EE00}" type="presParOf" srcId="{5C2B7BEE-8937-4A08-BA97-6344FF8AB75C}" destId="{66913E91-B99B-4B8A-A0C0-51CFD27E5A94}" srcOrd="1" destOrd="0" presId="urn:microsoft.com/office/officeart/2018/5/layout/IconCircleLabelList"/>
    <dgm:cxn modelId="{15881CC5-6D73-4E78-BC8F-9D9A29DF371F}" type="presParOf" srcId="{5C2B7BEE-8937-4A08-BA97-6344FF8AB75C}" destId="{B6086359-6614-41F2-BBF5-226886B236F1}" srcOrd="2" destOrd="0" presId="urn:microsoft.com/office/officeart/2018/5/layout/IconCircleLabelList"/>
    <dgm:cxn modelId="{35970CF5-AFEA-4915-AE37-30D323B6EB6C}" type="presParOf" srcId="{5C2B7BEE-8937-4A08-BA97-6344FF8AB75C}" destId="{F91DD247-9EAA-441B-AEC0-9CBFADD31D97}"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03615F-0BEF-4EF2-82BA-66302801B8D7}"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35595362-BB31-45CE-AC77-BB5A302CD6A7}">
      <dgm:prSet/>
      <dgm:spPr/>
      <dgm:t>
        <a:bodyPr/>
        <a:lstStyle/>
        <a:p>
          <a:pPr>
            <a:lnSpc>
              <a:spcPct val="100000"/>
            </a:lnSpc>
            <a:defRPr cap="all"/>
          </a:pPr>
          <a:r>
            <a:rPr lang="en-US"/>
            <a:t>More Data</a:t>
          </a:r>
        </a:p>
      </dgm:t>
    </dgm:pt>
    <dgm:pt modelId="{2FAA66A0-9979-4D95-BA9F-9F7B60FA2A4B}" type="parTrans" cxnId="{ADDCE053-676C-46EB-92D4-CE7B5DD8FCC8}">
      <dgm:prSet/>
      <dgm:spPr/>
      <dgm:t>
        <a:bodyPr/>
        <a:lstStyle/>
        <a:p>
          <a:endParaRPr lang="en-US"/>
        </a:p>
      </dgm:t>
    </dgm:pt>
    <dgm:pt modelId="{E4A55272-ED95-4C00-9C46-F2B26B5DE6E5}" type="sibTrans" cxnId="{ADDCE053-676C-46EB-92D4-CE7B5DD8FCC8}">
      <dgm:prSet/>
      <dgm:spPr/>
      <dgm:t>
        <a:bodyPr/>
        <a:lstStyle/>
        <a:p>
          <a:endParaRPr lang="en-US"/>
        </a:p>
      </dgm:t>
    </dgm:pt>
    <dgm:pt modelId="{C6AEC89E-0314-4DA1-95DE-D9B5CAF6BEEA}">
      <dgm:prSet/>
      <dgm:spPr/>
      <dgm:t>
        <a:bodyPr/>
        <a:lstStyle/>
        <a:p>
          <a:pPr>
            <a:lnSpc>
              <a:spcPct val="100000"/>
            </a:lnSpc>
            <a:defRPr cap="all"/>
          </a:pPr>
          <a:r>
            <a:rPr lang="en-US"/>
            <a:t>Prediction vs. Classification</a:t>
          </a:r>
        </a:p>
      </dgm:t>
    </dgm:pt>
    <dgm:pt modelId="{2FF73981-71CF-448A-A53C-262B45739273}" type="parTrans" cxnId="{2F121A26-73B1-4509-B6C6-08EC94FED2FC}">
      <dgm:prSet/>
      <dgm:spPr/>
      <dgm:t>
        <a:bodyPr/>
        <a:lstStyle/>
        <a:p>
          <a:endParaRPr lang="en-US"/>
        </a:p>
      </dgm:t>
    </dgm:pt>
    <dgm:pt modelId="{6C2F8695-FC5E-4677-ADC8-978B18D5CC65}" type="sibTrans" cxnId="{2F121A26-73B1-4509-B6C6-08EC94FED2FC}">
      <dgm:prSet/>
      <dgm:spPr/>
      <dgm:t>
        <a:bodyPr/>
        <a:lstStyle/>
        <a:p>
          <a:endParaRPr lang="en-US"/>
        </a:p>
      </dgm:t>
    </dgm:pt>
    <dgm:pt modelId="{4343C9C3-7575-4DDC-A1E4-E4A638AC2805}">
      <dgm:prSet/>
      <dgm:spPr/>
      <dgm:t>
        <a:bodyPr/>
        <a:lstStyle/>
        <a:p>
          <a:pPr>
            <a:lnSpc>
              <a:spcPct val="100000"/>
            </a:lnSpc>
            <a:defRPr cap="all"/>
          </a:pPr>
          <a:r>
            <a:rPr lang="en-US"/>
            <a:t>Balanced Data </a:t>
          </a:r>
        </a:p>
      </dgm:t>
    </dgm:pt>
    <dgm:pt modelId="{1CCB579A-F1EE-4A76-98E5-ACAA8E2829CA}" type="parTrans" cxnId="{4F83CEBA-44EE-47B4-8B54-D720BED2CF0C}">
      <dgm:prSet/>
      <dgm:spPr/>
      <dgm:t>
        <a:bodyPr/>
        <a:lstStyle/>
        <a:p>
          <a:endParaRPr lang="en-US"/>
        </a:p>
      </dgm:t>
    </dgm:pt>
    <dgm:pt modelId="{25C34EE7-41AC-4F03-80C2-01618F10F344}" type="sibTrans" cxnId="{4F83CEBA-44EE-47B4-8B54-D720BED2CF0C}">
      <dgm:prSet/>
      <dgm:spPr/>
      <dgm:t>
        <a:bodyPr/>
        <a:lstStyle/>
        <a:p>
          <a:endParaRPr lang="en-US"/>
        </a:p>
      </dgm:t>
    </dgm:pt>
    <dgm:pt modelId="{2332D60A-B498-49E2-BFC3-17C041297362}" type="pres">
      <dgm:prSet presAssocID="{5003615F-0BEF-4EF2-82BA-66302801B8D7}" presName="root" presStyleCnt="0">
        <dgm:presLayoutVars>
          <dgm:dir/>
          <dgm:resizeHandles val="exact"/>
        </dgm:presLayoutVars>
      </dgm:prSet>
      <dgm:spPr/>
    </dgm:pt>
    <dgm:pt modelId="{90AE014C-EA14-4832-BB77-61D55B16303E}" type="pres">
      <dgm:prSet presAssocID="{35595362-BB31-45CE-AC77-BB5A302CD6A7}" presName="compNode" presStyleCnt="0"/>
      <dgm:spPr/>
    </dgm:pt>
    <dgm:pt modelId="{694789E5-5771-4264-B08A-F5BC73B5BA80}" type="pres">
      <dgm:prSet presAssocID="{35595362-BB31-45CE-AC77-BB5A302CD6A7}" presName="iconBgRect" presStyleLbl="bgShp" presStyleIdx="0" presStyleCnt="3"/>
      <dgm:spPr/>
    </dgm:pt>
    <dgm:pt modelId="{9AFC3582-C78F-4A4D-9F76-95E5A7A7CE6A}" type="pres">
      <dgm:prSet presAssocID="{35595362-BB31-45CE-AC77-BB5A302CD6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6819C4C-12FD-440E-AA93-1272455F1AB1}" type="pres">
      <dgm:prSet presAssocID="{35595362-BB31-45CE-AC77-BB5A302CD6A7}" presName="spaceRect" presStyleCnt="0"/>
      <dgm:spPr/>
    </dgm:pt>
    <dgm:pt modelId="{51FF9E3D-33B5-4A5E-ACE2-5CF924712321}" type="pres">
      <dgm:prSet presAssocID="{35595362-BB31-45CE-AC77-BB5A302CD6A7}" presName="textRect" presStyleLbl="revTx" presStyleIdx="0" presStyleCnt="3">
        <dgm:presLayoutVars>
          <dgm:chMax val="1"/>
          <dgm:chPref val="1"/>
        </dgm:presLayoutVars>
      </dgm:prSet>
      <dgm:spPr/>
    </dgm:pt>
    <dgm:pt modelId="{BE4CBD89-465C-440F-BF56-712DADFE6D5D}" type="pres">
      <dgm:prSet presAssocID="{E4A55272-ED95-4C00-9C46-F2B26B5DE6E5}" presName="sibTrans" presStyleCnt="0"/>
      <dgm:spPr/>
    </dgm:pt>
    <dgm:pt modelId="{2985AC0B-4740-4B18-AF22-C3E70521390A}" type="pres">
      <dgm:prSet presAssocID="{C6AEC89E-0314-4DA1-95DE-D9B5CAF6BEEA}" presName="compNode" presStyleCnt="0"/>
      <dgm:spPr/>
    </dgm:pt>
    <dgm:pt modelId="{D79BE43E-23C5-4C1C-BBA4-B22358ACA4B3}" type="pres">
      <dgm:prSet presAssocID="{C6AEC89E-0314-4DA1-95DE-D9B5CAF6BEEA}" presName="iconBgRect" presStyleLbl="bgShp" presStyleIdx="1" presStyleCnt="3"/>
      <dgm:spPr/>
    </dgm:pt>
    <dgm:pt modelId="{DDBB409D-66C4-4345-9269-1B5F060819AA}" type="pres">
      <dgm:prSet presAssocID="{C6AEC89E-0314-4DA1-95DE-D9B5CAF6BE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2115DAF-7EFD-49F0-B81F-03EDF9622AD8}" type="pres">
      <dgm:prSet presAssocID="{C6AEC89E-0314-4DA1-95DE-D9B5CAF6BEEA}" presName="spaceRect" presStyleCnt="0"/>
      <dgm:spPr/>
    </dgm:pt>
    <dgm:pt modelId="{42F29058-F321-4EC1-B9D6-68A8D2D99552}" type="pres">
      <dgm:prSet presAssocID="{C6AEC89E-0314-4DA1-95DE-D9B5CAF6BEEA}" presName="textRect" presStyleLbl="revTx" presStyleIdx="1" presStyleCnt="3">
        <dgm:presLayoutVars>
          <dgm:chMax val="1"/>
          <dgm:chPref val="1"/>
        </dgm:presLayoutVars>
      </dgm:prSet>
      <dgm:spPr/>
    </dgm:pt>
    <dgm:pt modelId="{FAEF17C8-828C-4D34-9108-8A0D151DFBA3}" type="pres">
      <dgm:prSet presAssocID="{6C2F8695-FC5E-4677-ADC8-978B18D5CC65}" presName="sibTrans" presStyleCnt="0"/>
      <dgm:spPr/>
    </dgm:pt>
    <dgm:pt modelId="{02157892-834B-4699-B8E6-E066F851A98F}" type="pres">
      <dgm:prSet presAssocID="{4343C9C3-7575-4DDC-A1E4-E4A638AC2805}" presName="compNode" presStyleCnt="0"/>
      <dgm:spPr/>
    </dgm:pt>
    <dgm:pt modelId="{996DBE77-99F0-41C8-9429-A00068C7971B}" type="pres">
      <dgm:prSet presAssocID="{4343C9C3-7575-4DDC-A1E4-E4A638AC2805}" presName="iconBgRect" presStyleLbl="bgShp" presStyleIdx="2" presStyleCnt="3"/>
      <dgm:spPr/>
    </dgm:pt>
    <dgm:pt modelId="{6535B4A0-88C2-4403-9F18-9A4230DA1E25}" type="pres">
      <dgm:prSet presAssocID="{4343C9C3-7575-4DDC-A1E4-E4A638AC28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17E01FC3-0008-4EC8-BB47-4D09C908BCC5}" type="pres">
      <dgm:prSet presAssocID="{4343C9C3-7575-4DDC-A1E4-E4A638AC2805}" presName="spaceRect" presStyleCnt="0"/>
      <dgm:spPr/>
    </dgm:pt>
    <dgm:pt modelId="{C4E09523-FC32-46B9-A742-0FF6D5252195}" type="pres">
      <dgm:prSet presAssocID="{4343C9C3-7575-4DDC-A1E4-E4A638AC2805}" presName="textRect" presStyleLbl="revTx" presStyleIdx="2" presStyleCnt="3">
        <dgm:presLayoutVars>
          <dgm:chMax val="1"/>
          <dgm:chPref val="1"/>
        </dgm:presLayoutVars>
      </dgm:prSet>
      <dgm:spPr/>
    </dgm:pt>
  </dgm:ptLst>
  <dgm:cxnLst>
    <dgm:cxn modelId="{5C349822-40C8-4582-83F2-13BF6BFF80B6}" type="presOf" srcId="{C6AEC89E-0314-4DA1-95DE-D9B5CAF6BEEA}" destId="{42F29058-F321-4EC1-B9D6-68A8D2D99552}" srcOrd="0" destOrd="0" presId="urn:microsoft.com/office/officeart/2018/5/layout/IconCircleLabelList"/>
    <dgm:cxn modelId="{2F121A26-73B1-4509-B6C6-08EC94FED2FC}" srcId="{5003615F-0BEF-4EF2-82BA-66302801B8D7}" destId="{C6AEC89E-0314-4DA1-95DE-D9B5CAF6BEEA}" srcOrd="1" destOrd="0" parTransId="{2FF73981-71CF-448A-A53C-262B45739273}" sibTransId="{6C2F8695-FC5E-4677-ADC8-978B18D5CC65}"/>
    <dgm:cxn modelId="{70F78D4E-14B5-4E81-A6C7-E8794C2277DB}" type="presOf" srcId="{35595362-BB31-45CE-AC77-BB5A302CD6A7}" destId="{51FF9E3D-33B5-4A5E-ACE2-5CF924712321}" srcOrd="0" destOrd="0" presId="urn:microsoft.com/office/officeart/2018/5/layout/IconCircleLabelList"/>
    <dgm:cxn modelId="{9ABA646F-CD9F-401F-9402-A1017BCC7E07}" type="presOf" srcId="{5003615F-0BEF-4EF2-82BA-66302801B8D7}" destId="{2332D60A-B498-49E2-BFC3-17C041297362}" srcOrd="0" destOrd="0" presId="urn:microsoft.com/office/officeart/2018/5/layout/IconCircleLabelList"/>
    <dgm:cxn modelId="{9FEEB74F-3CBB-43DD-932E-62D62DFEC813}" type="presOf" srcId="{4343C9C3-7575-4DDC-A1E4-E4A638AC2805}" destId="{C4E09523-FC32-46B9-A742-0FF6D5252195}" srcOrd="0" destOrd="0" presId="urn:microsoft.com/office/officeart/2018/5/layout/IconCircleLabelList"/>
    <dgm:cxn modelId="{ADDCE053-676C-46EB-92D4-CE7B5DD8FCC8}" srcId="{5003615F-0BEF-4EF2-82BA-66302801B8D7}" destId="{35595362-BB31-45CE-AC77-BB5A302CD6A7}" srcOrd="0" destOrd="0" parTransId="{2FAA66A0-9979-4D95-BA9F-9F7B60FA2A4B}" sibTransId="{E4A55272-ED95-4C00-9C46-F2B26B5DE6E5}"/>
    <dgm:cxn modelId="{4F83CEBA-44EE-47B4-8B54-D720BED2CF0C}" srcId="{5003615F-0BEF-4EF2-82BA-66302801B8D7}" destId="{4343C9C3-7575-4DDC-A1E4-E4A638AC2805}" srcOrd="2" destOrd="0" parTransId="{1CCB579A-F1EE-4A76-98E5-ACAA8E2829CA}" sibTransId="{25C34EE7-41AC-4F03-80C2-01618F10F344}"/>
    <dgm:cxn modelId="{851EB136-55AA-4965-986A-DBCDC749BAF6}" type="presParOf" srcId="{2332D60A-B498-49E2-BFC3-17C041297362}" destId="{90AE014C-EA14-4832-BB77-61D55B16303E}" srcOrd="0" destOrd="0" presId="urn:microsoft.com/office/officeart/2018/5/layout/IconCircleLabelList"/>
    <dgm:cxn modelId="{8FBE1971-BD38-47E3-A48F-D98F2FC91993}" type="presParOf" srcId="{90AE014C-EA14-4832-BB77-61D55B16303E}" destId="{694789E5-5771-4264-B08A-F5BC73B5BA80}" srcOrd="0" destOrd="0" presId="urn:microsoft.com/office/officeart/2018/5/layout/IconCircleLabelList"/>
    <dgm:cxn modelId="{CCEF0916-29A7-46E3-9387-7112329518EC}" type="presParOf" srcId="{90AE014C-EA14-4832-BB77-61D55B16303E}" destId="{9AFC3582-C78F-4A4D-9F76-95E5A7A7CE6A}" srcOrd="1" destOrd="0" presId="urn:microsoft.com/office/officeart/2018/5/layout/IconCircleLabelList"/>
    <dgm:cxn modelId="{626BA294-2AD5-4D2D-8F1B-BBF030754063}" type="presParOf" srcId="{90AE014C-EA14-4832-BB77-61D55B16303E}" destId="{76819C4C-12FD-440E-AA93-1272455F1AB1}" srcOrd="2" destOrd="0" presId="urn:microsoft.com/office/officeart/2018/5/layout/IconCircleLabelList"/>
    <dgm:cxn modelId="{B1658BB3-43A2-4978-9E01-BFCD26D8A841}" type="presParOf" srcId="{90AE014C-EA14-4832-BB77-61D55B16303E}" destId="{51FF9E3D-33B5-4A5E-ACE2-5CF924712321}" srcOrd="3" destOrd="0" presId="urn:microsoft.com/office/officeart/2018/5/layout/IconCircleLabelList"/>
    <dgm:cxn modelId="{175BA4B5-4B9D-4827-A022-1F74A78426A5}" type="presParOf" srcId="{2332D60A-B498-49E2-BFC3-17C041297362}" destId="{BE4CBD89-465C-440F-BF56-712DADFE6D5D}" srcOrd="1" destOrd="0" presId="urn:microsoft.com/office/officeart/2018/5/layout/IconCircleLabelList"/>
    <dgm:cxn modelId="{DEFCFC3B-A2E1-4EF0-9BF4-A09EB94ABB6D}" type="presParOf" srcId="{2332D60A-B498-49E2-BFC3-17C041297362}" destId="{2985AC0B-4740-4B18-AF22-C3E70521390A}" srcOrd="2" destOrd="0" presId="urn:microsoft.com/office/officeart/2018/5/layout/IconCircleLabelList"/>
    <dgm:cxn modelId="{01F65F55-7B84-4A26-A4C8-9AC4ADE752FD}" type="presParOf" srcId="{2985AC0B-4740-4B18-AF22-C3E70521390A}" destId="{D79BE43E-23C5-4C1C-BBA4-B22358ACA4B3}" srcOrd="0" destOrd="0" presId="urn:microsoft.com/office/officeart/2018/5/layout/IconCircleLabelList"/>
    <dgm:cxn modelId="{493B0899-B23C-4167-91D9-D8E7FE0D81B3}" type="presParOf" srcId="{2985AC0B-4740-4B18-AF22-C3E70521390A}" destId="{DDBB409D-66C4-4345-9269-1B5F060819AA}" srcOrd="1" destOrd="0" presId="urn:microsoft.com/office/officeart/2018/5/layout/IconCircleLabelList"/>
    <dgm:cxn modelId="{D078329E-7B98-4B39-B460-DC812447371D}" type="presParOf" srcId="{2985AC0B-4740-4B18-AF22-C3E70521390A}" destId="{82115DAF-7EFD-49F0-B81F-03EDF9622AD8}" srcOrd="2" destOrd="0" presId="urn:microsoft.com/office/officeart/2018/5/layout/IconCircleLabelList"/>
    <dgm:cxn modelId="{45E13779-47E8-4A29-8B48-DAF73C2F1216}" type="presParOf" srcId="{2985AC0B-4740-4B18-AF22-C3E70521390A}" destId="{42F29058-F321-4EC1-B9D6-68A8D2D99552}" srcOrd="3" destOrd="0" presId="urn:microsoft.com/office/officeart/2018/5/layout/IconCircleLabelList"/>
    <dgm:cxn modelId="{3016539E-9FDE-46C7-8067-FE7F27F210E9}" type="presParOf" srcId="{2332D60A-B498-49E2-BFC3-17C041297362}" destId="{FAEF17C8-828C-4D34-9108-8A0D151DFBA3}" srcOrd="3" destOrd="0" presId="urn:microsoft.com/office/officeart/2018/5/layout/IconCircleLabelList"/>
    <dgm:cxn modelId="{66D8A626-E809-46B1-9C66-DC0D02F19D93}" type="presParOf" srcId="{2332D60A-B498-49E2-BFC3-17C041297362}" destId="{02157892-834B-4699-B8E6-E066F851A98F}" srcOrd="4" destOrd="0" presId="urn:microsoft.com/office/officeart/2018/5/layout/IconCircleLabelList"/>
    <dgm:cxn modelId="{8CF1E1CE-0A87-4370-A9F6-827B05F7C45B}" type="presParOf" srcId="{02157892-834B-4699-B8E6-E066F851A98F}" destId="{996DBE77-99F0-41C8-9429-A00068C7971B}" srcOrd="0" destOrd="0" presId="urn:microsoft.com/office/officeart/2018/5/layout/IconCircleLabelList"/>
    <dgm:cxn modelId="{5B2D4327-B28C-446C-AC9E-1AD2189F533A}" type="presParOf" srcId="{02157892-834B-4699-B8E6-E066F851A98F}" destId="{6535B4A0-88C2-4403-9F18-9A4230DA1E25}" srcOrd="1" destOrd="0" presId="urn:microsoft.com/office/officeart/2018/5/layout/IconCircleLabelList"/>
    <dgm:cxn modelId="{CECEA15F-AFBF-4E02-B4FC-64B8F1A9CA18}" type="presParOf" srcId="{02157892-834B-4699-B8E6-E066F851A98F}" destId="{17E01FC3-0008-4EC8-BB47-4D09C908BCC5}" srcOrd="2" destOrd="0" presId="urn:microsoft.com/office/officeart/2018/5/layout/IconCircleLabelList"/>
    <dgm:cxn modelId="{A0CB7885-0C12-4EA0-8813-8CF257886629}" type="presParOf" srcId="{02157892-834B-4699-B8E6-E066F851A98F}" destId="{C4E09523-FC32-46B9-A742-0FF6D5252195}"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2F33-EB96-4DDD-8FAB-48348E55AE08}">
      <dsp:nvSpPr>
        <dsp:cNvPr id="0" name=""/>
        <dsp:cNvSpPr/>
      </dsp:nvSpPr>
      <dsp:spPr>
        <a:xfrm>
          <a:off x="3618738" y="1786813"/>
          <a:ext cx="2271117" cy="1964608"/>
        </a:xfrm>
        <a:prstGeom prst="hexagon">
          <a:avLst>
            <a:gd name="adj" fmla="val 28570"/>
            <a:gd name="vf" fmla="val 11547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Improve Classification</a:t>
          </a:r>
        </a:p>
      </dsp:txBody>
      <dsp:txXfrm>
        <a:off x="3995094" y="2112376"/>
        <a:ext cx="1518405" cy="1313482"/>
      </dsp:txXfrm>
    </dsp:sp>
    <dsp:sp modelId="{AA29D792-76F9-4041-9394-A288CF0B0272}">
      <dsp:nvSpPr>
        <dsp:cNvPr id="0" name=""/>
        <dsp:cNvSpPr/>
      </dsp:nvSpPr>
      <dsp:spPr>
        <a:xfrm>
          <a:off x="5040894" y="846880"/>
          <a:ext cx="856885" cy="73832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14BE7-4729-4CF3-922B-D9D00C2A5F5D}">
      <dsp:nvSpPr>
        <dsp:cNvPr id="0" name=""/>
        <dsp:cNvSpPr/>
      </dsp:nvSpPr>
      <dsp:spPr>
        <a:xfrm>
          <a:off x="3827941" y="0"/>
          <a:ext cx="1861164" cy="1610125"/>
        </a:xfrm>
        <a:prstGeom prst="hexagon">
          <a:avLst>
            <a:gd name="adj" fmla="val 28570"/>
            <a:gd name="vf" fmla="val 11547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Data Processing &amp; Exploration</a:t>
          </a:r>
        </a:p>
      </dsp:txBody>
      <dsp:txXfrm>
        <a:off x="4136376" y="266832"/>
        <a:ext cx="1244294" cy="1076461"/>
      </dsp:txXfrm>
    </dsp:sp>
    <dsp:sp modelId="{1291E02E-5015-4CE7-A789-5C75349AF522}">
      <dsp:nvSpPr>
        <dsp:cNvPr id="0" name=""/>
        <dsp:cNvSpPr/>
      </dsp:nvSpPr>
      <dsp:spPr>
        <a:xfrm>
          <a:off x="6040946" y="2227147"/>
          <a:ext cx="856885" cy="73832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5CB40-C629-48D5-AAD1-60F4B132DCAD}">
      <dsp:nvSpPr>
        <dsp:cNvPr id="0" name=""/>
        <dsp:cNvSpPr/>
      </dsp:nvSpPr>
      <dsp:spPr>
        <a:xfrm>
          <a:off x="5534845" y="990335"/>
          <a:ext cx="1861164" cy="1610125"/>
        </a:xfrm>
        <a:prstGeom prst="hexagon">
          <a:avLst>
            <a:gd name="adj" fmla="val 28570"/>
            <a:gd name="vf" fmla="val 11547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Logistic Regression</a:t>
          </a:r>
        </a:p>
      </dsp:txBody>
      <dsp:txXfrm>
        <a:off x="5843280" y="1257167"/>
        <a:ext cx="1244294" cy="1076461"/>
      </dsp:txXfrm>
    </dsp:sp>
    <dsp:sp modelId="{B7F28108-1B9E-4081-8742-6D6923BABE87}">
      <dsp:nvSpPr>
        <dsp:cNvPr id="0" name=""/>
        <dsp:cNvSpPr/>
      </dsp:nvSpPr>
      <dsp:spPr>
        <a:xfrm>
          <a:off x="5346245" y="3785208"/>
          <a:ext cx="856885" cy="73832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BD5F3-1A61-483B-B060-DDB0CEB6A874}">
      <dsp:nvSpPr>
        <dsp:cNvPr id="0" name=""/>
        <dsp:cNvSpPr/>
      </dsp:nvSpPr>
      <dsp:spPr>
        <a:xfrm>
          <a:off x="5534845" y="2937219"/>
          <a:ext cx="1861164" cy="1610125"/>
        </a:xfrm>
        <a:prstGeom prst="hexagon">
          <a:avLst>
            <a:gd name="adj" fmla="val 28570"/>
            <a:gd name="vf" fmla="val 11547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K Nearest Neighbors</a:t>
          </a:r>
        </a:p>
      </dsp:txBody>
      <dsp:txXfrm>
        <a:off x="5843280" y="3204051"/>
        <a:ext cx="1244294" cy="1076461"/>
      </dsp:txXfrm>
    </dsp:sp>
    <dsp:sp modelId="{87C23FF3-877F-4335-961B-BD133D1FC643}">
      <dsp:nvSpPr>
        <dsp:cNvPr id="0" name=""/>
        <dsp:cNvSpPr/>
      </dsp:nvSpPr>
      <dsp:spPr>
        <a:xfrm>
          <a:off x="3622964" y="3946941"/>
          <a:ext cx="856885" cy="73832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AE8DEE-68CC-4B02-9EBF-73B8F0A05AFC}">
      <dsp:nvSpPr>
        <dsp:cNvPr id="0" name=""/>
        <dsp:cNvSpPr/>
      </dsp:nvSpPr>
      <dsp:spPr>
        <a:xfrm>
          <a:off x="3827941" y="3928663"/>
          <a:ext cx="1861164" cy="1610125"/>
        </a:xfrm>
        <a:prstGeom prst="hexagon">
          <a:avLst>
            <a:gd name="adj" fmla="val 28570"/>
            <a:gd name="vf" fmla="val 11547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Decision Tree &amp; Random Forests</a:t>
          </a:r>
        </a:p>
      </dsp:txBody>
      <dsp:txXfrm>
        <a:off x="4136376" y="4195495"/>
        <a:ext cx="1244294" cy="1076461"/>
      </dsp:txXfrm>
    </dsp:sp>
    <dsp:sp modelId="{5A0354A5-C895-4C6D-B391-DC7406545DD3}">
      <dsp:nvSpPr>
        <dsp:cNvPr id="0" name=""/>
        <dsp:cNvSpPr/>
      </dsp:nvSpPr>
      <dsp:spPr>
        <a:xfrm>
          <a:off x="2606535" y="2567228"/>
          <a:ext cx="856885" cy="73832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959D7-B4EB-494C-A5D4-F989279B6F55}">
      <dsp:nvSpPr>
        <dsp:cNvPr id="0" name=""/>
        <dsp:cNvSpPr/>
      </dsp:nvSpPr>
      <dsp:spPr>
        <a:xfrm>
          <a:off x="2113113" y="2938327"/>
          <a:ext cx="1861164" cy="1610125"/>
        </a:xfrm>
        <a:prstGeom prst="hexagon">
          <a:avLst>
            <a:gd name="adj" fmla="val 28570"/>
            <a:gd name="vf" fmla="val 11547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Convolutional Neural Network</a:t>
          </a:r>
        </a:p>
      </dsp:txBody>
      <dsp:txXfrm>
        <a:off x="2421548" y="3205159"/>
        <a:ext cx="1244294" cy="1076461"/>
      </dsp:txXfrm>
    </dsp:sp>
    <dsp:sp modelId="{90441828-590F-4D53-A85B-01518C3ECDAC}">
      <dsp:nvSpPr>
        <dsp:cNvPr id="0" name=""/>
        <dsp:cNvSpPr/>
      </dsp:nvSpPr>
      <dsp:spPr>
        <a:xfrm>
          <a:off x="2113113" y="988119"/>
          <a:ext cx="1861164" cy="1610125"/>
        </a:xfrm>
        <a:prstGeom prst="hexagon">
          <a:avLst>
            <a:gd name="adj" fmla="val 28570"/>
            <a:gd name="vf" fmla="val 11547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Evaluation</a:t>
          </a:r>
        </a:p>
      </dsp:txBody>
      <dsp:txXfrm>
        <a:off x="2421548" y="1254951"/>
        <a:ext cx="1244294" cy="1076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5E557-BAF6-4B5D-9A94-E2EB74F171CB}">
      <dsp:nvSpPr>
        <dsp:cNvPr id="0" name=""/>
        <dsp:cNvSpPr/>
      </dsp:nvSpPr>
      <dsp:spPr>
        <a:xfrm rot="21300000">
          <a:off x="21192" y="2122713"/>
          <a:ext cx="6863740" cy="786001"/>
        </a:xfrm>
        <a:prstGeom prst="mathMinus">
          <a:avLst/>
        </a:prstGeom>
        <a:solidFill>
          <a:schemeClr val="dk2">
            <a:tint val="60000"/>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3EA90B-5ED0-4D7E-A6AA-AE68599B61C5}">
      <dsp:nvSpPr>
        <dsp:cNvPr id="0" name=""/>
        <dsp:cNvSpPr/>
      </dsp:nvSpPr>
      <dsp:spPr>
        <a:xfrm>
          <a:off x="828735" y="251571"/>
          <a:ext cx="2071837" cy="2012571"/>
        </a:xfrm>
        <a:prstGeom prst="downArrow">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BEAFA-FD75-406F-B551-FFC8D5FEE20D}">
      <dsp:nvSpPr>
        <dsp:cNvPr id="0" name=""/>
        <dsp:cNvSpPr/>
      </dsp:nvSpPr>
      <dsp:spPr>
        <a:xfrm>
          <a:off x="3176342" y="0"/>
          <a:ext cx="3177768" cy="211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Accuracy</a:t>
          </a:r>
          <a:r>
            <a:rPr lang="en-US" sz="2900" kern="1200" dirty="0"/>
            <a:t> </a:t>
          </a:r>
        </a:p>
      </dsp:txBody>
      <dsp:txXfrm>
        <a:off x="3176342" y="0"/>
        <a:ext cx="3177768" cy="2113199"/>
      </dsp:txXfrm>
    </dsp:sp>
    <dsp:sp modelId="{94AF77E8-014C-43CE-BE28-2EB6A6813A0B}">
      <dsp:nvSpPr>
        <dsp:cNvPr id="0" name=""/>
        <dsp:cNvSpPr/>
      </dsp:nvSpPr>
      <dsp:spPr>
        <a:xfrm>
          <a:off x="4005553" y="2767285"/>
          <a:ext cx="2071837" cy="2012571"/>
        </a:xfrm>
        <a:prstGeom prst="upArrow">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4F1F8-EEBE-4D6C-8E4B-CD8905D64FDB}">
      <dsp:nvSpPr>
        <dsp:cNvPr id="0" name=""/>
        <dsp:cNvSpPr/>
      </dsp:nvSpPr>
      <dsp:spPr>
        <a:xfrm>
          <a:off x="312819" y="2918228"/>
          <a:ext cx="3656158" cy="211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Computational Complexity</a:t>
          </a:r>
        </a:p>
      </dsp:txBody>
      <dsp:txXfrm>
        <a:off x="312819" y="2918228"/>
        <a:ext cx="3656158" cy="2113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8D230-EC85-4F59-B72D-67BA2BA9581B}">
      <dsp:nvSpPr>
        <dsp:cNvPr id="0" name=""/>
        <dsp:cNvSpPr/>
      </dsp:nvSpPr>
      <dsp:spPr>
        <a:xfrm>
          <a:off x="1649452" y="0"/>
          <a:ext cx="2872221" cy="2872303"/>
        </a:xfrm>
        <a:prstGeom prst="circularArrow">
          <a:avLst>
            <a:gd name="adj1" fmla="val 10980"/>
            <a:gd name="adj2" fmla="val 1142322"/>
            <a:gd name="adj3" fmla="val 4500000"/>
            <a:gd name="adj4" fmla="val 10800000"/>
            <a:gd name="adj5" fmla="val 125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C740D-B1D7-4EBE-B5F6-ACA88B58F9E5}">
      <dsp:nvSpPr>
        <dsp:cNvPr id="0" name=""/>
        <dsp:cNvSpPr/>
      </dsp:nvSpPr>
      <dsp:spPr>
        <a:xfrm>
          <a:off x="2283808" y="1039890"/>
          <a:ext cx="1602473" cy="80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Additional Data</a:t>
          </a:r>
        </a:p>
      </dsp:txBody>
      <dsp:txXfrm>
        <a:off x="2283808" y="1039890"/>
        <a:ext cx="1602473" cy="801142"/>
      </dsp:txXfrm>
    </dsp:sp>
    <dsp:sp modelId="{94FE8D2D-71B1-4BFF-AE7F-41DFB5F61D0C}">
      <dsp:nvSpPr>
        <dsp:cNvPr id="0" name=""/>
        <dsp:cNvSpPr/>
      </dsp:nvSpPr>
      <dsp:spPr>
        <a:xfrm>
          <a:off x="1056557" y="1841032"/>
          <a:ext cx="2467456" cy="2468500"/>
        </a:xfrm>
        <a:prstGeom prst="blockArc">
          <a:avLst>
            <a:gd name="adj1" fmla="val 0"/>
            <a:gd name="adj2" fmla="val 18900000"/>
            <a:gd name="adj3" fmla="val 1274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259800-6473-495B-90D4-CBA1A3765BF1}">
      <dsp:nvSpPr>
        <dsp:cNvPr id="0" name=""/>
        <dsp:cNvSpPr/>
      </dsp:nvSpPr>
      <dsp:spPr>
        <a:xfrm>
          <a:off x="1482571" y="2693458"/>
          <a:ext cx="1602473" cy="80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Predictions</a:t>
          </a:r>
        </a:p>
      </dsp:txBody>
      <dsp:txXfrm>
        <a:off x="1482571" y="2693458"/>
        <a:ext cx="1602473" cy="801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3638F-D58F-4956-81B4-D73D323A498E}">
      <dsp:nvSpPr>
        <dsp:cNvPr id="0" name=""/>
        <dsp:cNvSpPr/>
      </dsp:nvSpPr>
      <dsp:spPr>
        <a:xfrm>
          <a:off x="624000" y="41360"/>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B51722-68EC-481C-AFA6-4EEE80AB52C0}">
      <dsp:nvSpPr>
        <dsp:cNvPr id="0" name=""/>
        <dsp:cNvSpPr/>
      </dsp:nvSpPr>
      <dsp:spPr>
        <a:xfrm>
          <a:off x="1004250" y="421610"/>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E1B648-F6FA-4A0A-9876-7A9A61FDD91D}">
      <dsp:nvSpPr>
        <dsp:cNvPr id="0" name=""/>
        <dsp:cNvSpPr/>
      </dsp:nvSpPr>
      <dsp:spPr>
        <a:xfrm>
          <a:off x="53625"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a:t>88% Accuracy not the whole story</a:t>
          </a:r>
        </a:p>
      </dsp:txBody>
      <dsp:txXfrm>
        <a:off x="53625" y="2381360"/>
        <a:ext cx="2925000" cy="720000"/>
      </dsp:txXfrm>
    </dsp:sp>
    <dsp:sp modelId="{E0DD4292-5405-477A-9C0A-F7E67EB99AD3}">
      <dsp:nvSpPr>
        <dsp:cNvPr id="0" name=""/>
        <dsp:cNvSpPr/>
      </dsp:nvSpPr>
      <dsp:spPr>
        <a:xfrm>
          <a:off x="4060875" y="41360"/>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EBE5B-79CD-416B-9341-F119AFF57620}">
      <dsp:nvSpPr>
        <dsp:cNvPr id="0" name=""/>
        <dsp:cNvSpPr/>
      </dsp:nvSpPr>
      <dsp:spPr>
        <a:xfrm>
          <a:off x="4441125" y="421610"/>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C0691C-266C-4FFA-8980-FD84DC308814}">
      <dsp:nvSpPr>
        <dsp:cNvPr id="0" name=""/>
        <dsp:cNvSpPr/>
      </dsp:nvSpPr>
      <dsp:spPr>
        <a:xfrm>
          <a:off x="3490500"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a:t>Decision Tree and Random Forest</a:t>
          </a:r>
        </a:p>
      </dsp:txBody>
      <dsp:txXfrm>
        <a:off x="3490500" y="2381360"/>
        <a:ext cx="2925000" cy="720000"/>
      </dsp:txXfrm>
    </dsp:sp>
    <dsp:sp modelId="{38A02C61-6891-4B32-B551-84DA1B2D2C65}">
      <dsp:nvSpPr>
        <dsp:cNvPr id="0" name=""/>
        <dsp:cNvSpPr/>
      </dsp:nvSpPr>
      <dsp:spPr>
        <a:xfrm>
          <a:off x="7497750" y="41360"/>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13E91-B99B-4B8A-A0C0-51CFD27E5A94}">
      <dsp:nvSpPr>
        <dsp:cNvPr id="0" name=""/>
        <dsp:cNvSpPr/>
      </dsp:nvSpPr>
      <dsp:spPr>
        <a:xfrm>
          <a:off x="7878000" y="421610"/>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1DD247-9EAA-441B-AEC0-9CBFADD31D97}">
      <dsp:nvSpPr>
        <dsp:cNvPr id="0" name=""/>
        <dsp:cNvSpPr/>
      </dsp:nvSpPr>
      <dsp:spPr>
        <a:xfrm>
          <a:off x="6927375"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a:t>Convolutional Neural Network</a:t>
          </a:r>
        </a:p>
      </dsp:txBody>
      <dsp:txXfrm>
        <a:off x="6927375" y="2381360"/>
        <a:ext cx="2925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789E5-5771-4264-B08A-F5BC73B5BA80}">
      <dsp:nvSpPr>
        <dsp:cNvPr id="0" name=""/>
        <dsp:cNvSpPr/>
      </dsp:nvSpPr>
      <dsp:spPr>
        <a:xfrm>
          <a:off x="624000" y="41360"/>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C3582-C78F-4A4D-9F76-95E5A7A7CE6A}">
      <dsp:nvSpPr>
        <dsp:cNvPr id="0" name=""/>
        <dsp:cNvSpPr/>
      </dsp:nvSpPr>
      <dsp:spPr>
        <a:xfrm>
          <a:off x="1004250" y="421610"/>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FF9E3D-33B5-4A5E-ACE2-5CF924712321}">
      <dsp:nvSpPr>
        <dsp:cNvPr id="0" name=""/>
        <dsp:cNvSpPr/>
      </dsp:nvSpPr>
      <dsp:spPr>
        <a:xfrm>
          <a:off x="53625"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More Data</a:t>
          </a:r>
        </a:p>
      </dsp:txBody>
      <dsp:txXfrm>
        <a:off x="53625" y="2381360"/>
        <a:ext cx="2925000" cy="720000"/>
      </dsp:txXfrm>
    </dsp:sp>
    <dsp:sp modelId="{D79BE43E-23C5-4C1C-BBA4-B22358ACA4B3}">
      <dsp:nvSpPr>
        <dsp:cNvPr id="0" name=""/>
        <dsp:cNvSpPr/>
      </dsp:nvSpPr>
      <dsp:spPr>
        <a:xfrm>
          <a:off x="4060875" y="41360"/>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B409D-66C4-4345-9269-1B5F060819AA}">
      <dsp:nvSpPr>
        <dsp:cNvPr id="0" name=""/>
        <dsp:cNvSpPr/>
      </dsp:nvSpPr>
      <dsp:spPr>
        <a:xfrm>
          <a:off x="4441125" y="421610"/>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F29058-F321-4EC1-B9D6-68A8D2D99552}">
      <dsp:nvSpPr>
        <dsp:cNvPr id="0" name=""/>
        <dsp:cNvSpPr/>
      </dsp:nvSpPr>
      <dsp:spPr>
        <a:xfrm>
          <a:off x="3490500"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Prediction vs. Classification</a:t>
          </a:r>
        </a:p>
      </dsp:txBody>
      <dsp:txXfrm>
        <a:off x="3490500" y="2381360"/>
        <a:ext cx="2925000" cy="720000"/>
      </dsp:txXfrm>
    </dsp:sp>
    <dsp:sp modelId="{996DBE77-99F0-41C8-9429-A00068C7971B}">
      <dsp:nvSpPr>
        <dsp:cNvPr id="0" name=""/>
        <dsp:cNvSpPr/>
      </dsp:nvSpPr>
      <dsp:spPr>
        <a:xfrm>
          <a:off x="7497750" y="41360"/>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5B4A0-88C2-4403-9F18-9A4230DA1E25}">
      <dsp:nvSpPr>
        <dsp:cNvPr id="0" name=""/>
        <dsp:cNvSpPr/>
      </dsp:nvSpPr>
      <dsp:spPr>
        <a:xfrm>
          <a:off x="7878000" y="421610"/>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E09523-FC32-46B9-A742-0FF6D5252195}">
      <dsp:nvSpPr>
        <dsp:cNvPr id="0" name=""/>
        <dsp:cNvSpPr/>
      </dsp:nvSpPr>
      <dsp:spPr>
        <a:xfrm>
          <a:off x="6927375"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Balanced Data </a:t>
          </a:r>
        </a:p>
      </dsp:txBody>
      <dsp:txXfrm>
        <a:off x="6927375" y="2381360"/>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22F17-380B-4553-8CDA-768FC2CE0FFD}"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041E2-E7AE-4D11-A39D-D0CB9B67F9B7}" type="slidenum">
              <a:rPr lang="en-US" smtClean="0"/>
              <a:t>‹#›</a:t>
            </a:fld>
            <a:endParaRPr lang="en-US"/>
          </a:p>
        </p:txBody>
      </p:sp>
    </p:spTree>
    <p:extLst>
      <p:ext uri="{BB962C8B-B14F-4D97-AF65-F5344CB8AC3E}">
        <p14:creationId xmlns:p14="http://schemas.microsoft.com/office/powerpoint/2010/main" val="21255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pilepsy.com/learn/about-epilepsy-basics/what-happens-during-seizu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epilepsysociety.org.uk/epileptic-seizures#.Xpm7DlxKjI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For our project this semester Carl, Kendall, and I decided to work on improving classification of Seizure activity. Before we get into the project too much, lets go over some background information about seizures.</a:t>
            </a:r>
          </a:p>
        </p:txBody>
      </p:sp>
      <p:sp>
        <p:nvSpPr>
          <p:cNvPr id="4" name="Slide Number Placeholder 3"/>
          <p:cNvSpPr>
            <a:spLocks noGrp="1"/>
          </p:cNvSpPr>
          <p:nvPr>
            <p:ph type="sldNum" sz="quarter" idx="5"/>
          </p:nvPr>
        </p:nvSpPr>
        <p:spPr/>
        <p:txBody>
          <a:bodyPr/>
          <a:lstStyle/>
          <a:p>
            <a:fld id="{8FB041E2-E7AE-4D11-A39D-D0CB9B67F9B7}" type="slidenum">
              <a:rPr lang="en-US" smtClean="0"/>
              <a:t>1</a:t>
            </a:fld>
            <a:endParaRPr lang="en-US"/>
          </a:p>
        </p:txBody>
      </p:sp>
    </p:spTree>
    <p:extLst>
      <p:ext uri="{BB962C8B-B14F-4D97-AF65-F5344CB8AC3E}">
        <p14:creationId xmlns:p14="http://schemas.microsoft.com/office/powerpoint/2010/main" val="1587910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data comes from the university of </a:t>
            </a:r>
            <a:r>
              <a:rPr lang="en-US" err="1">
                <a:cs typeface="Calibri"/>
              </a:rPr>
              <a:t>california</a:t>
            </a:r>
            <a:r>
              <a:rPr lang="en-US">
                <a:cs typeface="Calibri"/>
              </a:rPr>
              <a:t> </a:t>
            </a:r>
            <a:r>
              <a:rPr lang="en-US" err="1">
                <a:cs typeface="Calibri"/>
              </a:rPr>
              <a:t>irvine</a:t>
            </a:r>
            <a:r>
              <a:rPr lang="en-US">
                <a:cs typeface="Calibri"/>
              </a:rPr>
              <a:t> machine learning repository. </a:t>
            </a:r>
            <a:r>
              <a:rPr lang="en-US"/>
              <a:t>The UCI Machine Learning Repository is a collection of databases, domain theories, and data generators that are used by the machine learning community for the empirical analysis of machine learning algorithms.</a:t>
            </a:r>
          </a:p>
          <a:p>
            <a:r>
              <a:rPr lang="en-US">
                <a:cs typeface="Calibri"/>
              </a:rPr>
              <a:t>Our dataset consists of  EEG readings from 500 patients. 20%, or 100 patients, had confirmed seizures while the other 400 did not. Each patient has 23 seconds of brain activity recorded, with each second consisting of 178 points.</a:t>
            </a:r>
          </a:p>
        </p:txBody>
      </p:sp>
      <p:sp>
        <p:nvSpPr>
          <p:cNvPr id="4" name="Slide Number Placeholder 3"/>
          <p:cNvSpPr>
            <a:spLocks noGrp="1"/>
          </p:cNvSpPr>
          <p:nvPr>
            <p:ph type="sldNum" sz="quarter" idx="5"/>
          </p:nvPr>
        </p:nvSpPr>
        <p:spPr/>
        <p:txBody>
          <a:bodyPr/>
          <a:lstStyle/>
          <a:p>
            <a:fld id="{8FB041E2-E7AE-4D11-A39D-D0CB9B67F9B7}" type="slidenum">
              <a:rPr lang="en-US" smtClean="0"/>
              <a:t>10</a:t>
            </a:fld>
            <a:endParaRPr lang="en-US"/>
          </a:p>
        </p:txBody>
      </p:sp>
    </p:spTree>
    <p:extLst>
      <p:ext uri="{BB962C8B-B14F-4D97-AF65-F5344CB8AC3E}">
        <p14:creationId xmlns:p14="http://schemas.microsoft.com/office/powerpoint/2010/main" val="300125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make the data usable we were able to break down the sample column into a patient column and a second column using regular expressions. We then turned our y column into a binary response of 1 having a seizure, and 0 being no seizure. Here is an example of how one patient's data looks. </a:t>
            </a:r>
          </a:p>
          <a:p>
            <a:r>
              <a:rPr lang="en-US">
                <a:cs typeface="Calibri"/>
              </a:rPr>
              <a:t>You can see that one patient has 23 rows, for the 23 seconds, and each second contains 178 columns, for the 178 data points taken for each second</a:t>
            </a:r>
          </a:p>
          <a:p>
            <a:endParaRPr lang="en-US">
              <a:cs typeface="Calibri"/>
            </a:endParaRPr>
          </a:p>
        </p:txBody>
      </p:sp>
      <p:sp>
        <p:nvSpPr>
          <p:cNvPr id="4" name="Slide Number Placeholder 3"/>
          <p:cNvSpPr>
            <a:spLocks noGrp="1"/>
          </p:cNvSpPr>
          <p:nvPr>
            <p:ph type="sldNum" sz="quarter" idx="5"/>
          </p:nvPr>
        </p:nvSpPr>
        <p:spPr/>
        <p:txBody>
          <a:bodyPr/>
          <a:lstStyle/>
          <a:p>
            <a:fld id="{8FB041E2-E7AE-4D11-A39D-D0CB9B67F9B7}" type="slidenum">
              <a:rPr lang="en-US" smtClean="0"/>
              <a:t>11</a:t>
            </a:fld>
            <a:endParaRPr lang="en-US"/>
          </a:p>
        </p:txBody>
      </p:sp>
    </p:spTree>
    <p:extLst>
      <p:ext uri="{BB962C8B-B14F-4D97-AF65-F5344CB8AC3E}">
        <p14:creationId xmlns:p14="http://schemas.microsoft.com/office/powerpoint/2010/main" val="1609807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instead of each row being one second, we transformed the data so each row was one patient's complete data. This means that instead of each row containing 178 points for one second, they now contain 4094 points for one patient, with one response of 1 or 0. Transforming the data in this way allowed for us to graph the data in a way that was more recognizable, and allowed for better results later on.</a:t>
            </a:r>
          </a:p>
        </p:txBody>
      </p:sp>
      <p:sp>
        <p:nvSpPr>
          <p:cNvPr id="4" name="Slide Number Placeholder 3"/>
          <p:cNvSpPr>
            <a:spLocks noGrp="1"/>
          </p:cNvSpPr>
          <p:nvPr>
            <p:ph type="sldNum" sz="quarter" idx="5"/>
          </p:nvPr>
        </p:nvSpPr>
        <p:spPr/>
        <p:txBody>
          <a:bodyPr/>
          <a:lstStyle/>
          <a:p>
            <a:fld id="{8FB041E2-E7AE-4D11-A39D-D0CB9B67F9B7}" type="slidenum">
              <a:rPr lang="en-US" smtClean="0"/>
              <a:t>12</a:t>
            </a:fld>
            <a:endParaRPr lang="en-US"/>
          </a:p>
        </p:txBody>
      </p:sp>
    </p:spTree>
    <p:extLst>
      <p:ext uri="{BB962C8B-B14F-4D97-AF65-F5344CB8AC3E}">
        <p14:creationId xmlns:p14="http://schemas.microsoft.com/office/powerpoint/2010/main" val="244809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we show two examples of how the data now graphs with the x axis being time 1-23 seconds, and the y axis being the EEG value. Even for someone with no experience reading EEG's, or understanding how brainwaves work, you can see that the top graph appears to have values ranging from –1000 to 1500 while the bottom graph appears to stay within the –200 to 350 range.  The top graph shows an individual who is experiencing a seizure during the 23 seconds, and the bottom graph is considered normal brainwave activity. From here we wanted to use machine learning algorithms to classify seizure activity.</a:t>
            </a:r>
          </a:p>
        </p:txBody>
      </p:sp>
      <p:sp>
        <p:nvSpPr>
          <p:cNvPr id="4" name="Slide Number Placeholder 3"/>
          <p:cNvSpPr>
            <a:spLocks noGrp="1"/>
          </p:cNvSpPr>
          <p:nvPr>
            <p:ph type="sldNum" sz="quarter" idx="5"/>
          </p:nvPr>
        </p:nvSpPr>
        <p:spPr/>
        <p:txBody>
          <a:bodyPr/>
          <a:lstStyle/>
          <a:p>
            <a:fld id="{8FB041E2-E7AE-4D11-A39D-D0CB9B67F9B7}" type="slidenum">
              <a:rPr lang="en-US" smtClean="0"/>
              <a:t>13</a:t>
            </a:fld>
            <a:endParaRPr lang="en-US"/>
          </a:p>
        </p:txBody>
      </p:sp>
    </p:spTree>
    <p:extLst>
      <p:ext uri="{BB962C8B-B14F-4D97-AF65-F5344CB8AC3E}">
        <p14:creationId xmlns:p14="http://schemas.microsoft.com/office/powerpoint/2010/main" val="4283556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a:solidFill>
                  <a:schemeClr val="tx1"/>
                </a:solidFill>
                <a:effectLst/>
                <a:latin typeface="+mn-lt"/>
                <a:ea typeface="+mn-ea"/>
                <a:cs typeface="+mn-cs"/>
              </a:rPr>
              <a:t>*For our Logistic Regression we performed a grid search for the optimal  hyperparameter regularization constant, also known as the letter C</a:t>
            </a:r>
          </a:p>
          <a:p>
            <a:r>
              <a:rPr lang="en-US" sz="1400" kern="1200">
                <a:solidFill>
                  <a:schemeClr val="tx1"/>
                </a:solidFill>
                <a:effectLst/>
                <a:latin typeface="+mn-lt"/>
                <a:ea typeface="+mn-ea"/>
                <a:cs typeface="+mn-cs"/>
              </a:rPr>
              <a:t>As you can see in the top right figure,</a:t>
            </a:r>
          </a:p>
          <a:p>
            <a:r>
              <a:rPr lang="en-US" sz="1400" kern="1200">
                <a:solidFill>
                  <a:schemeClr val="tx1"/>
                </a:solidFill>
                <a:effectLst/>
                <a:latin typeface="+mn-lt"/>
                <a:ea typeface="+mn-ea"/>
                <a:cs typeface="+mn-cs"/>
              </a:rPr>
              <a:t>*The 5-fold grid search for an optimal regularization constant, exhibited no increase in overall accuracy </a:t>
            </a:r>
          </a:p>
          <a:p>
            <a:endParaRPr lang="en-US" sz="1400" kern="1200">
              <a:solidFill>
                <a:schemeClr val="tx1"/>
              </a:solidFill>
              <a:effectLst/>
              <a:latin typeface="+mn-lt"/>
              <a:ea typeface="+mn-ea"/>
              <a:cs typeface="+mn-cs"/>
            </a:endParaRPr>
          </a:p>
          <a:p>
            <a:r>
              <a:rPr lang="en-US" sz="1400" kern="1200">
                <a:solidFill>
                  <a:schemeClr val="tx1"/>
                </a:solidFill>
                <a:effectLst/>
                <a:latin typeface="+mn-lt"/>
                <a:ea typeface="+mn-ea"/>
                <a:cs typeface="+mn-cs"/>
              </a:rPr>
              <a:t>Once the logistic regression was run, the accuracy on the test data was 88%. </a:t>
            </a:r>
          </a:p>
          <a:p>
            <a:r>
              <a:rPr lang="en-US" sz="1400" kern="1200">
                <a:solidFill>
                  <a:schemeClr val="tx1"/>
                </a:solidFill>
                <a:effectLst/>
                <a:latin typeface="+mn-lt"/>
                <a:ea typeface="+mn-ea"/>
                <a:cs typeface="+mn-cs"/>
              </a:rPr>
              <a:t>The accuracy can be visualized in the bottom figure, </a:t>
            </a:r>
          </a:p>
          <a:p>
            <a:r>
              <a:rPr lang="en-US" sz="1400" kern="1200">
                <a:solidFill>
                  <a:schemeClr val="tx1"/>
                </a:solidFill>
                <a:effectLst/>
                <a:latin typeface="+mn-lt"/>
                <a:ea typeface="+mn-ea"/>
                <a:cs typeface="+mn-cs"/>
              </a:rPr>
              <a:t>X-axis: indicates each of the 500 patients</a:t>
            </a:r>
          </a:p>
          <a:p>
            <a:r>
              <a:rPr lang="en-US" sz="1400" kern="1200">
                <a:solidFill>
                  <a:schemeClr val="tx1"/>
                </a:solidFill>
                <a:effectLst/>
                <a:latin typeface="+mn-lt"/>
                <a:ea typeface="+mn-ea"/>
                <a:cs typeface="+mn-cs"/>
              </a:rPr>
              <a:t>Y-axis: response of ‘seizure’ or not ‘seizure’</a:t>
            </a:r>
          </a:p>
          <a:p>
            <a:r>
              <a:rPr lang="en-US" sz="1400" kern="1200">
                <a:solidFill>
                  <a:schemeClr val="tx1"/>
                </a:solidFill>
                <a:effectLst/>
                <a:latin typeface="+mn-lt"/>
                <a:ea typeface="+mn-ea"/>
                <a:cs typeface="+mn-cs"/>
              </a:rPr>
              <a:t>blue lines: represent the actual seizure classification labels </a:t>
            </a:r>
          </a:p>
          <a:p>
            <a:r>
              <a:rPr lang="en-US" sz="1400" kern="1200">
                <a:solidFill>
                  <a:schemeClr val="tx1"/>
                </a:solidFill>
                <a:effectLst/>
                <a:latin typeface="+mn-lt"/>
                <a:ea typeface="+mn-ea"/>
                <a:cs typeface="+mn-cs"/>
              </a:rPr>
              <a:t>orange lines: represent the prediction from the logistic regression model</a:t>
            </a:r>
          </a:p>
          <a:p>
            <a:endParaRPr lang="en-US" sz="1400" kern="1200">
              <a:solidFill>
                <a:schemeClr val="tx1"/>
              </a:solidFill>
              <a:effectLst/>
              <a:latin typeface="+mn-lt"/>
              <a:ea typeface="+mn-ea"/>
              <a:cs typeface="+mn-cs"/>
            </a:endParaRPr>
          </a:p>
          <a:p>
            <a:r>
              <a:rPr lang="en-US" sz="1400" kern="1200">
                <a:solidFill>
                  <a:schemeClr val="tx1"/>
                </a:solidFill>
                <a:effectLst/>
                <a:latin typeface="+mn-lt"/>
                <a:ea typeface="+mn-ea"/>
                <a:cs typeface="+mn-cs"/>
              </a:rPr>
              <a:t>Where the blue lines show (without orange overlapping) indicates an inaccurate prediction. </a:t>
            </a:r>
            <a:endParaRPr lang="en-US" sz="1400"/>
          </a:p>
        </p:txBody>
      </p:sp>
      <p:sp>
        <p:nvSpPr>
          <p:cNvPr id="4" name="Slide Number Placeholder 3"/>
          <p:cNvSpPr>
            <a:spLocks noGrp="1"/>
          </p:cNvSpPr>
          <p:nvPr>
            <p:ph type="sldNum" sz="quarter" idx="5"/>
          </p:nvPr>
        </p:nvSpPr>
        <p:spPr/>
        <p:txBody>
          <a:bodyPr/>
          <a:lstStyle/>
          <a:p>
            <a:fld id="{8FB041E2-E7AE-4D11-A39D-D0CB9B67F9B7}" type="slidenum">
              <a:rPr lang="en-US" smtClean="0"/>
              <a:t>14</a:t>
            </a:fld>
            <a:endParaRPr lang="en-US"/>
          </a:p>
        </p:txBody>
      </p:sp>
    </p:spTree>
    <p:extLst>
      <p:ext uri="{BB962C8B-B14F-4D97-AF65-F5344CB8AC3E}">
        <p14:creationId xmlns:p14="http://schemas.microsoft.com/office/powerpoint/2010/main" val="280413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next algorithm we used was the decision tree. We found that the regular decision tree did well, but by pruning the tree with a max depth, and min samples feature added, we were able to reach 90% accuracy. This is an improvement from the K nearest neighbor algorithm, but it still missed 10 observations.</a:t>
            </a:r>
          </a:p>
        </p:txBody>
      </p:sp>
      <p:sp>
        <p:nvSpPr>
          <p:cNvPr id="4" name="Slide Number Placeholder 3"/>
          <p:cNvSpPr>
            <a:spLocks noGrp="1"/>
          </p:cNvSpPr>
          <p:nvPr>
            <p:ph type="sldNum" sz="quarter" idx="5"/>
          </p:nvPr>
        </p:nvSpPr>
        <p:spPr/>
        <p:txBody>
          <a:bodyPr/>
          <a:lstStyle/>
          <a:p>
            <a:fld id="{8FB041E2-E7AE-4D11-A39D-D0CB9B67F9B7}" type="slidenum">
              <a:rPr lang="en-US" smtClean="0"/>
              <a:t>17</a:t>
            </a:fld>
            <a:endParaRPr lang="en-US"/>
          </a:p>
        </p:txBody>
      </p:sp>
    </p:spTree>
    <p:extLst>
      <p:ext uri="{BB962C8B-B14F-4D97-AF65-F5344CB8AC3E}">
        <p14:creationId xmlns:p14="http://schemas.microsoft.com/office/powerpoint/2010/main" val="189122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With the decision tree reaching 90% accuracy, we decided to include a random forest classifier which is a group of decision trees. This classifier needed no adjustments to its default features. As seen the default features made for 96% accuracy missing only 4 observations. The image on the left is one of the decision trees included in the random forest.</a:t>
            </a:r>
          </a:p>
        </p:txBody>
      </p:sp>
      <p:sp>
        <p:nvSpPr>
          <p:cNvPr id="4" name="Slide Number Placeholder 3"/>
          <p:cNvSpPr>
            <a:spLocks noGrp="1"/>
          </p:cNvSpPr>
          <p:nvPr>
            <p:ph type="sldNum" sz="quarter" idx="5"/>
          </p:nvPr>
        </p:nvSpPr>
        <p:spPr/>
        <p:txBody>
          <a:bodyPr/>
          <a:lstStyle/>
          <a:p>
            <a:fld id="{8FB041E2-E7AE-4D11-A39D-D0CB9B67F9B7}" type="slidenum">
              <a:rPr lang="en-US" smtClean="0"/>
              <a:t>18</a:t>
            </a:fld>
            <a:endParaRPr lang="en-US"/>
          </a:p>
        </p:txBody>
      </p:sp>
    </p:spTree>
    <p:extLst>
      <p:ext uri="{BB962C8B-B14F-4D97-AF65-F5344CB8AC3E}">
        <p14:creationId xmlns:p14="http://schemas.microsoft.com/office/powerpoint/2010/main" val="300390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order to do a Neural Net, additional Preprocessing was required. All data was turned into </a:t>
            </a:r>
            <a:r>
              <a:rPr lang="en-US" err="1"/>
              <a:t>numpy</a:t>
            </a:r>
            <a:r>
              <a:rPr lang="en-US"/>
              <a:t> arrays and dimensional adjustments were made to the arrays. </a:t>
            </a:r>
          </a:p>
          <a:p>
            <a:r>
              <a:rPr lang="en-US"/>
              <a:t>*We then built the  CNN with several layers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*trained the CNN on the training data, and validated it on the test data, where the evaluation metric was set to accuracy</a:t>
            </a:r>
          </a:p>
          <a:p>
            <a:r>
              <a:rPr lang="en-US"/>
              <a:t>*Ran on 10 epochs which took a total of 1 hour and 48 minutes,</a:t>
            </a:r>
          </a:p>
          <a:p>
            <a:endParaRPr lang="en-US"/>
          </a:p>
          <a:p>
            <a:r>
              <a:rPr lang="en-US"/>
              <a:t>*Figure: </a:t>
            </a:r>
          </a:p>
          <a:p>
            <a:r>
              <a:rPr lang="en-US"/>
              <a:t>X-axis: Epoch</a:t>
            </a:r>
          </a:p>
          <a:p>
            <a:r>
              <a:rPr lang="en-US"/>
              <a:t>Y-axis: Accuracy. Note the scale here as this figure has zoomed in above 90% to show detail</a:t>
            </a:r>
          </a:p>
          <a:p>
            <a:r>
              <a:rPr lang="en-US"/>
              <a:t>Blue line: accuracy</a:t>
            </a:r>
          </a:p>
          <a:p>
            <a:r>
              <a:rPr lang="en-US"/>
              <a:t>Orange line: validation accuracy, or the accuracy applied to the test data</a:t>
            </a:r>
          </a:p>
          <a:p>
            <a:endParaRPr lang="en-US"/>
          </a:p>
          <a:p>
            <a:r>
              <a:rPr lang="en-US"/>
              <a:t>*you can see the accuracy on the training data leveled off at only 3 epochs</a:t>
            </a:r>
          </a:p>
          <a:p>
            <a:r>
              <a:rPr lang="en-US"/>
              <a:t>*overall, this neural net was able to obtain 99% accuracy </a:t>
            </a:r>
          </a:p>
          <a:p>
            <a:endParaRPr lang="en-US"/>
          </a:p>
        </p:txBody>
      </p:sp>
      <p:sp>
        <p:nvSpPr>
          <p:cNvPr id="4" name="Slide Number Placeholder 3"/>
          <p:cNvSpPr>
            <a:spLocks noGrp="1"/>
          </p:cNvSpPr>
          <p:nvPr>
            <p:ph type="sldNum" sz="quarter" idx="5"/>
          </p:nvPr>
        </p:nvSpPr>
        <p:spPr/>
        <p:txBody>
          <a:bodyPr/>
          <a:lstStyle/>
          <a:p>
            <a:fld id="{8FB041E2-E7AE-4D11-A39D-D0CB9B67F9B7}" type="slidenum">
              <a:rPr lang="en-US" smtClean="0"/>
              <a:t>19</a:t>
            </a:fld>
            <a:endParaRPr lang="en-US"/>
          </a:p>
        </p:txBody>
      </p:sp>
    </p:spTree>
    <p:extLst>
      <p:ext uri="{BB962C8B-B14F-4D97-AF65-F5344CB8AC3E}">
        <p14:creationId xmlns:p14="http://schemas.microsoft.com/office/powerpoint/2010/main" val="681653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this project we reached several broad conclusions.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For the simpler models employed such as Logistic Regression and K-Nearest Neighbors), the accuracy resulted in around 88%.</a:t>
            </a:r>
          </a:p>
          <a:p>
            <a:r>
              <a:rPr lang="en-US" sz="1200" kern="1200">
                <a:solidFill>
                  <a:schemeClr val="tx1"/>
                </a:solidFill>
                <a:effectLst/>
                <a:latin typeface="+mn-lt"/>
                <a:ea typeface="+mn-ea"/>
                <a:cs typeface="+mn-cs"/>
              </a:rPr>
              <a:t> At first glance this looks like a promising baseline, however a further investigation shows that non-seizure activity accounted for 80% of the data. </a:t>
            </a:r>
          </a:p>
          <a:p>
            <a:r>
              <a:rPr lang="en-US" sz="1200" kern="1200">
                <a:solidFill>
                  <a:schemeClr val="tx1"/>
                </a:solidFill>
                <a:effectLst/>
                <a:latin typeface="+mn-lt"/>
                <a:ea typeface="+mn-ea"/>
                <a:cs typeface="+mn-cs"/>
              </a:rPr>
              <a:t>Therefore, if you predicted everything was non seizure activity you would result in 80% accuracy.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 more nuanced look requires looking deeper. </a:t>
            </a:r>
          </a:p>
          <a:p>
            <a:r>
              <a:rPr lang="en-US" sz="1200" kern="1200">
                <a:solidFill>
                  <a:schemeClr val="tx1"/>
                </a:solidFill>
                <a:effectLst/>
                <a:latin typeface="+mn-lt"/>
                <a:ea typeface="+mn-ea"/>
                <a:cs typeface="+mn-cs"/>
              </a:rPr>
              <a:t>When looking at the confusion matrix for the K-Nearest neighbors (Euclidean Distance), 56.5% of seizure activity was put into non-seizure activity. </a:t>
            </a:r>
          </a:p>
          <a:p>
            <a:r>
              <a:rPr lang="en-US" sz="1200" kern="1200">
                <a:solidFill>
                  <a:schemeClr val="tx1"/>
                </a:solidFill>
                <a:effectLst/>
                <a:latin typeface="+mn-lt"/>
                <a:ea typeface="+mn-ea"/>
                <a:cs typeface="+mn-cs"/>
              </a:rPr>
              <a:t>This shows that our variable of interest which is correctly classifying seizure activity, performed  quite poorly.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Moving to more complex algorithms  such as Decision Trees and Random Forests, we begin to see a shift in the classification accuracy moving away from false negatives. </a:t>
            </a:r>
          </a:p>
          <a:p>
            <a:r>
              <a:rPr lang="en-US" sz="1200" kern="1200">
                <a:solidFill>
                  <a:schemeClr val="tx1"/>
                </a:solidFill>
                <a:effectLst/>
                <a:latin typeface="+mn-lt"/>
                <a:ea typeface="+mn-ea"/>
                <a:cs typeface="+mn-cs"/>
              </a:rPr>
              <a:t>The Random Forest predicted 82.6% of seizure activity correctly. This indicates more complex trends exist that aren’t necessarily detectable by simpler algorithms.</a:t>
            </a: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Our most complex algorithm, the Convolutional Neural Network, performed best with an accuracy of 99%.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However, this increase in accuracy came at the expense of increased computational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overall runtime of the neural net with 10 epochs was 1 hour and 48 minutes. However, the accuracy leveled off at only 3 epochs.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Therefore, to obtain the same level accuracy, this neural could be run in just over 30 minutes. </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FB041E2-E7AE-4D11-A39D-D0CB9B67F9B7}" type="slidenum">
              <a:rPr lang="en-US" smtClean="0"/>
              <a:t>20</a:t>
            </a:fld>
            <a:endParaRPr lang="en-US"/>
          </a:p>
        </p:txBody>
      </p:sp>
    </p:spTree>
    <p:extLst>
      <p:ext uri="{BB962C8B-B14F-4D97-AF65-F5344CB8AC3E}">
        <p14:creationId xmlns:p14="http://schemas.microsoft.com/office/powerpoint/2010/main" val="4087955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B041E2-E7AE-4D11-A39D-D0CB9B67F9B7}" type="slidenum">
              <a:rPr lang="en-US" smtClean="0"/>
              <a:t>21</a:t>
            </a:fld>
            <a:endParaRPr lang="en-US"/>
          </a:p>
        </p:txBody>
      </p:sp>
    </p:spTree>
    <p:extLst>
      <p:ext uri="{BB962C8B-B14F-4D97-AF65-F5344CB8AC3E}">
        <p14:creationId xmlns:p14="http://schemas.microsoft.com/office/powerpoint/2010/main" val="320426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https://www.epilepsy.com/learn/about-epilepsy-basics/what-happens-during-seizure</a:t>
            </a:r>
          </a:p>
          <a:p>
            <a:endParaRPr lang="en-US">
              <a:cs typeface="Calibri"/>
            </a:endParaRPr>
          </a:p>
          <a:p>
            <a:r>
              <a:rPr lang="en-US"/>
              <a:t> </a:t>
            </a:r>
            <a:endParaRPr lang="en-US">
              <a:cs typeface="Calibri"/>
            </a:endParaRPr>
          </a:p>
          <a:p>
            <a:endParaRPr lang="en-US">
              <a:cs typeface="Calibri"/>
            </a:endParaRPr>
          </a:p>
          <a:p>
            <a:r>
              <a:rPr lang="en-US"/>
              <a:t>What are seizures exactly and why do they occur in individuals brains? Seizures are an uncontrolled electrical disturbance in the brain that happens suddenly, sometimes referred to as an “Electrical Storm” in someone’s brain, but why they occur is not fully understood. Seizures can occur after a stroke, or a head injury, or even because of an infection, and much of the time the cause is completely unknown.</a:t>
            </a:r>
          </a:p>
        </p:txBody>
      </p:sp>
      <p:sp>
        <p:nvSpPr>
          <p:cNvPr id="4" name="Slide Number Placeholder 3"/>
          <p:cNvSpPr>
            <a:spLocks noGrp="1"/>
          </p:cNvSpPr>
          <p:nvPr>
            <p:ph type="sldNum" sz="quarter" idx="5"/>
          </p:nvPr>
        </p:nvSpPr>
        <p:spPr/>
        <p:txBody>
          <a:bodyPr/>
          <a:lstStyle/>
          <a:p>
            <a:fld id="{8FB041E2-E7AE-4D11-A39D-D0CB9B67F9B7}" type="slidenum">
              <a:rPr lang="en-US" smtClean="0"/>
              <a:t>2</a:t>
            </a:fld>
            <a:endParaRPr lang="en-US"/>
          </a:p>
        </p:txBody>
      </p:sp>
    </p:spTree>
    <p:extLst>
      <p:ext uri="{BB962C8B-B14F-4D97-AF65-F5344CB8AC3E}">
        <p14:creationId xmlns:p14="http://schemas.microsoft.com/office/powerpoint/2010/main" val="2416854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r>
              <a:rPr lang="en-US"/>
              <a:t>Some general symptoms of seizures include a loss of consciousness, the inability to swallow, tremors throughout their body, and difficulty breathing. While those are all definitely symptoms of a seizure and good to know, not all seizures have the same symptoms or severity.</a:t>
            </a:r>
          </a:p>
        </p:txBody>
      </p:sp>
      <p:sp>
        <p:nvSpPr>
          <p:cNvPr id="4" name="Slide Number Placeholder 3"/>
          <p:cNvSpPr>
            <a:spLocks noGrp="1"/>
          </p:cNvSpPr>
          <p:nvPr>
            <p:ph type="sldNum" sz="quarter" idx="5"/>
          </p:nvPr>
        </p:nvSpPr>
        <p:spPr/>
        <p:txBody>
          <a:bodyPr/>
          <a:lstStyle/>
          <a:p>
            <a:fld id="{8FB041E2-E7AE-4D11-A39D-D0CB9B67F9B7}" type="slidenum">
              <a:rPr lang="en-US" smtClean="0"/>
              <a:t>3</a:t>
            </a:fld>
            <a:endParaRPr lang="en-US"/>
          </a:p>
        </p:txBody>
      </p:sp>
    </p:spTree>
    <p:extLst>
      <p:ext uri="{BB962C8B-B14F-4D97-AF65-F5344CB8AC3E}">
        <p14:creationId xmlns:p14="http://schemas.microsoft.com/office/powerpoint/2010/main" val="78957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main types of seizures known as Focal Seizures and Generalized Seizures. Focal Seizures occur when there is abnormal electrical activity in only one area of the brain and the symptoms are often confused with other neurological disorders like migraines or narcolepsy, while Generalized Seizures occur throughout the entire brain. Within Generalized Seizures there are six different types of seizures including Absence Seizures (which were previously known as petit mal seizures), Tonic Seizures, Atonic Seizures, Clonic Seizures, Myoclonic Seizures, and Tonic-Clonic (which were previously known as grand mal seizures). If we focus on the first and the last type of seizure within generalized seizures, it is easy to see the range in severity of seizures. The Absence seizures have symptoms such as staring off into space or increased blinking and can result in a brief loss of awareness. The last type of Seizure, the Tonic-Clonic seizures, is the type that most people associate with seizures. It causes an immediate loss of consciousness and a stiffening and shaking of the entire body.</a:t>
            </a:r>
          </a:p>
        </p:txBody>
      </p:sp>
      <p:sp>
        <p:nvSpPr>
          <p:cNvPr id="4" name="Slide Number Placeholder 3"/>
          <p:cNvSpPr>
            <a:spLocks noGrp="1"/>
          </p:cNvSpPr>
          <p:nvPr>
            <p:ph type="sldNum" sz="quarter" idx="5"/>
          </p:nvPr>
        </p:nvSpPr>
        <p:spPr/>
        <p:txBody>
          <a:bodyPr/>
          <a:lstStyle/>
          <a:p>
            <a:fld id="{8FB041E2-E7AE-4D11-A39D-D0CB9B67F9B7}" type="slidenum">
              <a:rPr lang="en-US" smtClean="0"/>
              <a:t>4</a:t>
            </a:fld>
            <a:endParaRPr lang="en-US"/>
          </a:p>
        </p:txBody>
      </p:sp>
    </p:spTree>
    <p:extLst>
      <p:ext uri="{BB962C8B-B14F-4D97-AF65-F5344CB8AC3E}">
        <p14:creationId xmlns:p14="http://schemas.microsoft.com/office/powerpoint/2010/main" val="188373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r>
              <a:rPr lang="en-US"/>
              <a:t>While the Tonic-Clonic seizures are not necessarily common, they do not make up all of the seizures that occur. In fact, Seizures are the fourth most common neurological disorder causing more than 1 million Emergency room visits, 280,000 hospital admissions, and $2.5 Billion in hospital costs each year.</a:t>
            </a:r>
          </a:p>
        </p:txBody>
      </p:sp>
      <p:sp>
        <p:nvSpPr>
          <p:cNvPr id="4" name="Slide Number Placeholder 3"/>
          <p:cNvSpPr>
            <a:spLocks noGrp="1"/>
          </p:cNvSpPr>
          <p:nvPr>
            <p:ph type="sldNum" sz="quarter" idx="5"/>
          </p:nvPr>
        </p:nvSpPr>
        <p:spPr/>
        <p:txBody>
          <a:bodyPr/>
          <a:lstStyle/>
          <a:p>
            <a:fld id="{8FB041E2-E7AE-4D11-A39D-D0CB9B67F9B7}" type="slidenum">
              <a:rPr lang="en-US" smtClean="0"/>
              <a:t>5</a:t>
            </a:fld>
            <a:endParaRPr lang="en-US"/>
          </a:p>
        </p:txBody>
      </p:sp>
    </p:spTree>
    <p:extLst>
      <p:ext uri="{BB962C8B-B14F-4D97-AF65-F5344CB8AC3E}">
        <p14:creationId xmlns:p14="http://schemas.microsoft.com/office/powerpoint/2010/main" val="1148105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https://www.epilepsysociety.org.uk/epileptic-seizures#.Xpm7DlxKjIW</a:t>
            </a:r>
            <a:endParaRPr lang="en-US">
              <a:cs typeface="Calibri" panose="020F0502020204030204"/>
            </a:endParaRPr>
          </a:p>
          <a:p>
            <a:endParaRPr lang="en-US">
              <a:cs typeface="Calibri" panose="020F0502020204030204"/>
            </a:endParaRPr>
          </a:p>
          <a:p>
            <a:r>
              <a:rPr lang="en-US"/>
              <a:t>For Diagnosis of this neurological disease, there are not standard procedures that are followed, and there are many different tests to determine if an individual has seizure activity in their brain. Common tests that are done include an MRI and Electro-Encephalo-Gram, more commonly referred to as an EEG.</a:t>
            </a:r>
          </a:p>
        </p:txBody>
      </p:sp>
      <p:sp>
        <p:nvSpPr>
          <p:cNvPr id="4" name="Slide Number Placeholder 3"/>
          <p:cNvSpPr>
            <a:spLocks noGrp="1"/>
          </p:cNvSpPr>
          <p:nvPr>
            <p:ph type="sldNum" sz="quarter" idx="5"/>
          </p:nvPr>
        </p:nvSpPr>
        <p:spPr/>
        <p:txBody>
          <a:bodyPr/>
          <a:lstStyle/>
          <a:p>
            <a:fld id="{8FB041E2-E7AE-4D11-A39D-D0CB9B67F9B7}" type="slidenum">
              <a:rPr lang="en-US" smtClean="0"/>
              <a:t>6</a:t>
            </a:fld>
            <a:endParaRPr lang="en-US"/>
          </a:p>
        </p:txBody>
      </p:sp>
    </p:spTree>
    <p:extLst>
      <p:ext uri="{BB962C8B-B14F-4D97-AF65-F5344CB8AC3E}">
        <p14:creationId xmlns:p14="http://schemas.microsoft.com/office/powerpoint/2010/main" val="1108835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r>
              <a:rPr lang="en-US"/>
              <a:t>The EEG records the electrical activity in the brain and it is collected using small sensors that are attached to the patients head. This data is what we will be using in our project.</a:t>
            </a:r>
          </a:p>
        </p:txBody>
      </p:sp>
      <p:sp>
        <p:nvSpPr>
          <p:cNvPr id="4" name="Slide Number Placeholder 3"/>
          <p:cNvSpPr>
            <a:spLocks noGrp="1"/>
          </p:cNvSpPr>
          <p:nvPr>
            <p:ph type="sldNum" sz="quarter" idx="5"/>
          </p:nvPr>
        </p:nvSpPr>
        <p:spPr/>
        <p:txBody>
          <a:bodyPr/>
          <a:lstStyle/>
          <a:p>
            <a:fld id="{8FB041E2-E7AE-4D11-A39D-D0CB9B67F9B7}" type="slidenum">
              <a:rPr lang="en-US" smtClean="0"/>
              <a:t>7</a:t>
            </a:fld>
            <a:endParaRPr lang="en-US"/>
          </a:p>
        </p:txBody>
      </p:sp>
    </p:spTree>
    <p:extLst>
      <p:ext uri="{BB962C8B-B14F-4D97-AF65-F5344CB8AC3E}">
        <p14:creationId xmlns:p14="http://schemas.microsoft.com/office/powerpoint/2010/main" val="673861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quick overview of our project is below</a:t>
            </a:r>
          </a:p>
          <a:p>
            <a:endParaRPr lang="en-US" dirty="0">
              <a:cs typeface="Calibri"/>
            </a:endParaRPr>
          </a:p>
          <a:p>
            <a:r>
              <a:rPr lang="en-US" dirty="0">
                <a:cs typeface="Calibri"/>
              </a:rPr>
              <a:t>To improve the medical response and treatment of seizures, and ultimately improve people’s lives affected by seizures, diagnosis of seizures must be improved. </a:t>
            </a:r>
          </a:p>
          <a:p>
            <a:endParaRPr lang="en-US" dirty="0">
              <a:cs typeface="Calibri"/>
            </a:endParaRPr>
          </a:p>
          <a:p>
            <a:r>
              <a:rPr lang="en-US" dirty="0">
                <a:cs typeface="Calibri"/>
              </a:rPr>
              <a:t>Our goal for this project was to improve the classification of seizures based off of brain wave activity. </a:t>
            </a:r>
          </a:p>
          <a:p>
            <a:r>
              <a:rPr lang="en-US" dirty="0">
                <a:cs typeface="Calibri"/>
              </a:rPr>
              <a:t>To do this, we started with Data processing and Data exploration to fully understand the data provided. </a:t>
            </a:r>
          </a:p>
          <a:p>
            <a:r>
              <a:rPr lang="en-US" dirty="0">
                <a:cs typeface="Calibri"/>
              </a:rPr>
              <a:t>We then performed a logistic regression with varying hyperparameters. </a:t>
            </a:r>
          </a:p>
          <a:p>
            <a:r>
              <a:rPr lang="en-US" dirty="0">
                <a:cs typeface="Calibri"/>
              </a:rPr>
              <a:t>Next we executed K Nearest Neighbors with different distance metrics. </a:t>
            </a:r>
          </a:p>
          <a:p>
            <a:r>
              <a:rPr lang="en-US" dirty="0">
                <a:cs typeface="Calibri"/>
              </a:rPr>
              <a:t>We then performed Decision Trees and Random Forests with pruning techniques. </a:t>
            </a:r>
          </a:p>
          <a:p>
            <a:r>
              <a:rPr lang="en-US" dirty="0">
                <a:cs typeface="Calibri"/>
              </a:rPr>
              <a:t>Finally, we executed a convolutional neural network and evaluated our algorithms.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FB041E2-E7AE-4D11-A39D-D0CB9B67F9B7}" type="slidenum">
              <a:rPr lang="en-US" smtClean="0"/>
              <a:t>8</a:t>
            </a:fld>
            <a:endParaRPr lang="en-US"/>
          </a:p>
        </p:txBody>
      </p:sp>
    </p:spTree>
    <p:extLst>
      <p:ext uri="{BB962C8B-B14F-4D97-AF65-F5344CB8AC3E}">
        <p14:creationId xmlns:p14="http://schemas.microsoft.com/office/powerpoint/2010/main" val="3240808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evaluation, we not only had to balance the accuracy of our the algorithm, but also the computational complexity of each process.</a:t>
            </a:r>
          </a:p>
          <a:p>
            <a:endParaRPr lang="en-US" dirty="0"/>
          </a:p>
          <a:p>
            <a:r>
              <a:rPr lang="en-US" dirty="0"/>
              <a:t>Lastly, we will share our ideas on how this project could be applied to the industry, where additional data would aide in this project, </a:t>
            </a:r>
          </a:p>
          <a:p>
            <a:r>
              <a:rPr lang="en-US" dirty="0"/>
              <a:t>and how predictions could be useful instead of just classifications. </a:t>
            </a:r>
          </a:p>
          <a:p>
            <a:endParaRPr lang="en-US" dirty="0"/>
          </a:p>
          <a:p>
            <a:endParaRPr lang="en-US" dirty="0"/>
          </a:p>
          <a:p>
            <a:r>
              <a:rPr lang="en-US" dirty="0"/>
              <a:t>*We will explain all of these ideas further in the following slides. </a:t>
            </a:r>
          </a:p>
        </p:txBody>
      </p:sp>
      <p:sp>
        <p:nvSpPr>
          <p:cNvPr id="4" name="Slide Number Placeholder 3"/>
          <p:cNvSpPr>
            <a:spLocks noGrp="1"/>
          </p:cNvSpPr>
          <p:nvPr>
            <p:ph type="sldNum" sz="quarter" idx="5"/>
          </p:nvPr>
        </p:nvSpPr>
        <p:spPr/>
        <p:txBody>
          <a:bodyPr/>
          <a:lstStyle/>
          <a:p>
            <a:fld id="{8FB041E2-E7AE-4D11-A39D-D0CB9B67F9B7}" type="slidenum">
              <a:rPr lang="en-US" smtClean="0"/>
              <a:t>9</a:t>
            </a:fld>
            <a:endParaRPr lang="en-US"/>
          </a:p>
        </p:txBody>
      </p:sp>
    </p:spTree>
    <p:extLst>
      <p:ext uri="{BB962C8B-B14F-4D97-AF65-F5344CB8AC3E}">
        <p14:creationId xmlns:p14="http://schemas.microsoft.com/office/powerpoint/2010/main" val="410600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9/24/2020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9/24/2020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gif"/><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A31F-E087-4B86-9BEC-BF64179F6C21}"/>
              </a:ext>
            </a:extLst>
          </p:cNvPr>
          <p:cNvSpPr>
            <a:spLocks noGrp="1"/>
          </p:cNvSpPr>
          <p:nvPr>
            <p:ph type="ctrTitle"/>
          </p:nvPr>
        </p:nvSpPr>
        <p:spPr/>
        <p:txBody>
          <a:bodyPr/>
          <a:lstStyle/>
          <a:p>
            <a:pPr algn="ctr"/>
            <a:r>
              <a:rPr lang="en-US"/>
              <a:t>Improving Classification of Seizure Activity </a:t>
            </a:r>
          </a:p>
        </p:txBody>
      </p:sp>
      <p:sp>
        <p:nvSpPr>
          <p:cNvPr id="3" name="Subtitle 2">
            <a:extLst>
              <a:ext uri="{FF2B5EF4-FFF2-40B4-BE49-F238E27FC236}">
                <a16:creationId xmlns:a16="http://schemas.microsoft.com/office/drawing/2014/main" id="{5AE1AC73-FEA3-4C87-A606-C6841A04CEEC}"/>
              </a:ext>
            </a:extLst>
          </p:cNvPr>
          <p:cNvSpPr>
            <a:spLocks noGrp="1"/>
          </p:cNvSpPr>
          <p:nvPr>
            <p:ph type="subTitle" idx="1"/>
          </p:nvPr>
        </p:nvSpPr>
        <p:spPr/>
        <p:txBody>
          <a:bodyPr/>
          <a:lstStyle/>
          <a:p>
            <a:endParaRPr lang="en-US" dirty="0"/>
          </a:p>
          <a:p>
            <a:pPr algn="ctr"/>
            <a:r>
              <a:rPr lang="en-US" dirty="0"/>
              <a:t>Kendall Lipsey, Alex Jones, Carl </a:t>
            </a:r>
            <a:r>
              <a:rPr lang="en-US" dirty="0" err="1"/>
              <a:t>Palombaro</a:t>
            </a:r>
            <a:endParaRPr lang="en-US" dirty="0"/>
          </a:p>
        </p:txBody>
      </p:sp>
    </p:spTree>
    <p:extLst>
      <p:ext uri="{BB962C8B-B14F-4D97-AF65-F5344CB8AC3E}">
        <p14:creationId xmlns:p14="http://schemas.microsoft.com/office/powerpoint/2010/main" val="4357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F412A15A-74A7-4846-B69C-EC7D44A13237}"/>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a:t>Our Data</a:t>
            </a:r>
          </a:p>
        </p:txBody>
      </p:sp>
      <p:pic>
        <p:nvPicPr>
          <p:cNvPr id="7" name="Picture 2">
            <a:extLst>
              <a:ext uri="{FF2B5EF4-FFF2-40B4-BE49-F238E27FC236}">
                <a16:creationId xmlns:a16="http://schemas.microsoft.com/office/drawing/2014/main" id="{64D3149A-5554-493D-94E6-B2A1C9C90626}"/>
              </a:ext>
            </a:extLst>
          </p:cNvPr>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tretch>
            <a:fillRect/>
          </a:stretch>
        </p:blipFill>
        <p:spPr bwMode="auto">
          <a:xfrm>
            <a:off x="1117600" y="2671885"/>
            <a:ext cx="4689234" cy="1514231"/>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B541245-66A8-4794-84C5-A093A8FFF4B1}"/>
              </a:ext>
            </a:extLst>
          </p:cNvPr>
          <p:cNvSpPr>
            <a:spLocks noGrp="1"/>
          </p:cNvSpPr>
          <p:nvPr>
            <p:ph sz="half" idx="2"/>
          </p:nvPr>
        </p:nvSpPr>
        <p:spPr>
          <a:xfrm>
            <a:off x="6336727" y="2249487"/>
            <a:ext cx="4710683" cy="3541714"/>
          </a:xfrm>
        </p:spPr>
        <p:txBody>
          <a:bodyPr vert="horz" lIns="91440" tIns="45720" rIns="91440" bIns="45720" rtlCol="0">
            <a:normAutofit/>
          </a:bodyPr>
          <a:lstStyle/>
          <a:p>
            <a:r>
              <a:rPr lang="en-US"/>
              <a:t>University of California Irvine Machine Learning Repository</a:t>
            </a:r>
          </a:p>
          <a:p>
            <a:r>
              <a:rPr lang="en-US"/>
              <a:t>500 patients </a:t>
            </a:r>
          </a:p>
          <a:p>
            <a:r>
              <a:rPr lang="en-US"/>
              <a:t>20% Seizure Occurrence </a:t>
            </a:r>
          </a:p>
          <a:p>
            <a:r>
              <a:rPr lang="en-US"/>
              <a:t>23 seconds of EEG readings</a:t>
            </a:r>
          </a:p>
          <a:p>
            <a:pPr lvl="1"/>
            <a:r>
              <a:rPr lang="en-US"/>
              <a:t>178 recordings per second </a:t>
            </a:r>
          </a:p>
          <a:p>
            <a:endParaRPr lang="en-US"/>
          </a:p>
        </p:txBody>
      </p:sp>
      <p:sp>
        <p:nvSpPr>
          <p:cNvPr id="5" name="Content Placeholder 2">
            <a:extLst>
              <a:ext uri="{FF2B5EF4-FFF2-40B4-BE49-F238E27FC236}">
                <a16:creationId xmlns:a16="http://schemas.microsoft.com/office/drawing/2014/main" id="{02583CA5-7E4C-428A-8540-9E8B9A63E3FA}"/>
              </a:ext>
            </a:extLst>
          </p:cNvPr>
          <p:cNvSpPr txBox="1">
            <a:spLocks/>
          </p:cNvSpPr>
          <p:nvPr/>
        </p:nvSpPr>
        <p:spPr>
          <a:xfrm>
            <a:off x="1141412" y="2249487"/>
            <a:ext cx="9905999" cy="354171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26695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60" name="Group 59">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1" name="Group 60">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3"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5"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0"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62" name="Group 61">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F412A15A-74A7-4846-B69C-EC7D44A13237}"/>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Our Data - Cleaning</a:t>
            </a:r>
          </a:p>
        </p:txBody>
      </p:sp>
      <p:pic>
        <p:nvPicPr>
          <p:cNvPr id="3" name="Picture 6" descr="A picture containing large&#10;&#10;Description generated with very high confidence">
            <a:extLst>
              <a:ext uri="{FF2B5EF4-FFF2-40B4-BE49-F238E27FC236}">
                <a16:creationId xmlns:a16="http://schemas.microsoft.com/office/drawing/2014/main" id="{D260825D-9ADC-4813-8D82-CFDCE7F5743B}"/>
              </a:ext>
            </a:extLst>
          </p:cNvPr>
          <p:cNvPicPr>
            <a:picLocks noGrp="1" noChangeAspect="1"/>
          </p:cNvPicPr>
          <p:nvPr>
            <p:ph sz="half" idx="1"/>
          </p:nvPr>
        </p:nvPicPr>
        <p:blipFill>
          <a:blip r:embed="rId5"/>
          <a:stretch>
            <a:fillRect/>
          </a:stretch>
        </p:blipFill>
        <p:spPr>
          <a:xfrm>
            <a:off x="795048" y="1803562"/>
            <a:ext cx="6816895" cy="48472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ext Placeholder 3">
            <a:extLst>
              <a:ext uri="{FF2B5EF4-FFF2-40B4-BE49-F238E27FC236}">
                <a16:creationId xmlns:a16="http://schemas.microsoft.com/office/drawing/2014/main" id="{FB541245-66A8-4794-84C5-A093A8FFF4B1}"/>
              </a:ext>
            </a:extLst>
          </p:cNvPr>
          <p:cNvSpPr>
            <a:spLocks noGrp="1"/>
          </p:cNvSpPr>
          <p:nvPr>
            <p:ph sz="half" idx="2"/>
          </p:nvPr>
        </p:nvSpPr>
        <p:spPr>
          <a:xfrm>
            <a:off x="6336727" y="2249487"/>
            <a:ext cx="4710683" cy="3541714"/>
          </a:xfrm>
        </p:spPr>
        <p:txBody>
          <a:bodyPr vert="horz" lIns="91440" tIns="45720" rIns="91440" bIns="45720" rtlCol="0">
            <a:normAutofit/>
          </a:bodyPr>
          <a:lstStyle/>
          <a:p>
            <a:endParaRPr lang="en-US"/>
          </a:p>
          <a:p>
            <a:endParaRPr lang="en-US"/>
          </a:p>
        </p:txBody>
      </p:sp>
      <p:sp>
        <p:nvSpPr>
          <p:cNvPr id="5" name="Content Placeholder 2">
            <a:extLst>
              <a:ext uri="{FF2B5EF4-FFF2-40B4-BE49-F238E27FC236}">
                <a16:creationId xmlns:a16="http://schemas.microsoft.com/office/drawing/2014/main" id="{02583CA5-7E4C-428A-8540-9E8B9A63E3FA}"/>
              </a:ext>
            </a:extLst>
          </p:cNvPr>
          <p:cNvSpPr txBox="1">
            <a:spLocks/>
          </p:cNvSpPr>
          <p:nvPr/>
        </p:nvSpPr>
        <p:spPr>
          <a:xfrm>
            <a:off x="1141412" y="2249487"/>
            <a:ext cx="9905999" cy="354171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a:p>
        </p:txBody>
      </p:sp>
      <p:sp>
        <p:nvSpPr>
          <p:cNvPr id="8" name="TextBox 7">
            <a:extLst>
              <a:ext uri="{FF2B5EF4-FFF2-40B4-BE49-F238E27FC236}">
                <a16:creationId xmlns:a16="http://schemas.microsoft.com/office/drawing/2014/main" id="{0D76728A-31A6-4DAB-91FE-DC31CF3127D9}"/>
              </a:ext>
            </a:extLst>
          </p:cNvPr>
          <p:cNvSpPr txBox="1"/>
          <p:nvPr/>
        </p:nvSpPr>
        <p:spPr>
          <a:xfrm>
            <a:off x="7990114" y="3160814"/>
            <a:ext cx="33666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Sample column broken into seconds and patient</a:t>
            </a:r>
          </a:p>
          <a:p>
            <a:pPr marL="285750" indent="-285750">
              <a:buFont typeface="Arial"/>
              <a:buChar char="•"/>
            </a:pPr>
            <a:r>
              <a:rPr lang="en-US"/>
              <a:t>Y column turned binary</a:t>
            </a:r>
          </a:p>
          <a:p>
            <a:pPr marL="285750" indent="-285750">
              <a:buFont typeface="Arial"/>
              <a:buChar char="•"/>
            </a:pPr>
            <a:endParaRPr lang="en-US"/>
          </a:p>
        </p:txBody>
      </p:sp>
    </p:spTree>
    <p:extLst>
      <p:ext uri="{BB962C8B-B14F-4D97-AF65-F5344CB8AC3E}">
        <p14:creationId xmlns:p14="http://schemas.microsoft.com/office/powerpoint/2010/main" val="280139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60" name="Group 59">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1" name="Group 60">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3"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5"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0"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62" name="Group 61">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F412A15A-74A7-4846-B69C-EC7D44A13237}"/>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Our Data</a:t>
            </a:r>
          </a:p>
        </p:txBody>
      </p:sp>
      <p:sp>
        <p:nvSpPr>
          <p:cNvPr id="5" name="Content Placeholder 2">
            <a:extLst>
              <a:ext uri="{FF2B5EF4-FFF2-40B4-BE49-F238E27FC236}">
                <a16:creationId xmlns:a16="http://schemas.microsoft.com/office/drawing/2014/main" id="{02583CA5-7E4C-428A-8540-9E8B9A63E3FA}"/>
              </a:ext>
            </a:extLst>
          </p:cNvPr>
          <p:cNvSpPr txBox="1">
            <a:spLocks/>
          </p:cNvSpPr>
          <p:nvPr/>
        </p:nvSpPr>
        <p:spPr>
          <a:xfrm>
            <a:off x="1141412" y="2249487"/>
            <a:ext cx="9905999" cy="354171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a:p>
        </p:txBody>
      </p:sp>
      <p:pic>
        <p:nvPicPr>
          <p:cNvPr id="8" name="Picture 8" descr="A close up of a keyboard&#10;&#10;Description generated with high confidence">
            <a:extLst>
              <a:ext uri="{FF2B5EF4-FFF2-40B4-BE49-F238E27FC236}">
                <a16:creationId xmlns:a16="http://schemas.microsoft.com/office/drawing/2014/main" id="{8E40EB60-46F2-43F3-BE4A-0D3B71FAC9B1}"/>
              </a:ext>
            </a:extLst>
          </p:cNvPr>
          <p:cNvPicPr>
            <a:picLocks noGrp="1" noChangeAspect="1"/>
          </p:cNvPicPr>
          <p:nvPr>
            <p:ph sz="half" idx="1"/>
          </p:nvPr>
        </p:nvPicPr>
        <p:blipFill>
          <a:blip r:embed="rId5"/>
          <a:stretch>
            <a:fillRect/>
          </a:stretch>
        </p:blipFill>
        <p:spPr>
          <a:xfrm>
            <a:off x="427707" y="3849035"/>
            <a:ext cx="9205352" cy="1995260"/>
          </a:xfrm>
        </p:spPr>
      </p:pic>
      <p:pic>
        <p:nvPicPr>
          <p:cNvPr id="12" name="Picture 12" descr="A close up of a keyboard&#10;&#10;Description generated with very high confidence">
            <a:extLst>
              <a:ext uri="{FF2B5EF4-FFF2-40B4-BE49-F238E27FC236}">
                <a16:creationId xmlns:a16="http://schemas.microsoft.com/office/drawing/2014/main" id="{B325878D-946D-4977-91C2-6D1C1C9E832E}"/>
              </a:ext>
            </a:extLst>
          </p:cNvPr>
          <p:cNvPicPr>
            <a:picLocks noGrp="1" noChangeAspect="1"/>
          </p:cNvPicPr>
          <p:nvPr>
            <p:ph sz="half" idx="2"/>
          </p:nvPr>
        </p:nvPicPr>
        <p:blipFill>
          <a:blip r:embed="rId6"/>
          <a:stretch>
            <a:fillRect/>
          </a:stretch>
        </p:blipFill>
        <p:spPr>
          <a:xfrm>
            <a:off x="432460" y="1711372"/>
            <a:ext cx="9150327" cy="1807445"/>
          </a:xfrm>
        </p:spPr>
      </p:pic>
      <p:sp>
        <p:nvSpPr>
          <p:cNvPr id="14" name="TextBox 13">
            <a:extLst>
              <a:ext uri="{FF2B5EF4-FFF2-40B4-BE49-F238E27FC236}">
                <a16:creationId xmlns:a16="http://schemas.microsoft.com/office/drawing/2014/main" id="{35D3A1F2-E001-4CF1-9E8C-0004DFD2BF1B}"/>
              </a:ext>
            </a:extLst>
          </p:cNvPr>
          <p:cNvSpPr txBox="1"/>
          <p:nvPr/>
        </p:nvSpPr>
        <p:spPr>
          <a:xfrm>
            <a:off x="9761517" y="23889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11500 x 182</a:t>
            </a:r>
          </a:p>
        </p:txBody>
      </p:sp>
      <p:sp>
        <p:nvSpPr>
          <p:cNvPr id="56" name="TextBox 55">
            <a:extLst>
              <a:ext uri="{FF2B5EF4-FFF2-40B4-BE49-F238E27FC236}">
                <a16:creationId xmlns:a16="http://schemas.microsoft.com/office/drawing/2014/main" id="{A81FC085-5D62-4F2D-88FB-66D423F6D5FC}"/>
              </a:ext>
            </a:extLst>
          </p:cNvPr>
          <p:cNvSpPr txBox="1"/>
          <p:nvPr/>
        </p:nvSpPr>
        <p:spPr>
          <a:xfrm>
            <a:off x="9672453" y="46452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500 x 4096</a:t>
            </a:r>
          </a:p>
        </p:txBody>
      </p:sp>
    </p:spTree>
    <p:extLst>
      <p:ext uri="{BB962C8B-B14F-4D97-AF65-F5344CB8AC3E}">
        <p14:creationId xmlns:p14="http://schemas.microsoft.com/office/powerpoint/2010/main" val="238981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F9B0AC3E-DF0E-4069-8887-98FE3A9760AF}"/>
              </a:ext>
            </a:extLst>
          </p:cNvPr>
          <p:cNvSpPr>
            <a:spLocks noGrp="1"/>
          </p:cNvSpPr>
          <p:nvPr>
            <p:ph type="title"/>
          </p:nvPr>
        </p:nvSpPr>
        <p:spPr>
          <a:xfrm>
            <a:off x="1141413" y="618518"/>
            <a:ext cx="4459286" cy="1478570"/>
          </a:xfrm>
        </p:spPr>
        <p:txBody>
          <a:bodyPr>
            <a:normAutofit/>
          </a:bodyPr>
          <a:lstStyle/>
          <a:p>
            <a:r>
              <a:rPr lang="en-US" sz="3200"/>
              <a:t>Data Processing</a:t>
            </a:r>
          </a:p>
        </p:txBody>
      </p:sp>
      <p:pic>
        <p:nvPicPr>
          <p:cNvPr id="3" name="Picture 4" descr="A screenshot of a cell phone&#10;&#10;Description generated with high confidence">
            <a:extLst>
              <a:ext uri="{FF2B5EF4-FFF2-40B4-BE49-F238E27FC236}">
                <a16:creationId xmlns:a16="http://schemas.microsoft.com/office/drawing/2014/main" id="{88745C39-0DED-4952-AB29-8E76B5A04125}"/>
              </a:ext>
            </a:extLst>
          </p:cNvPr>
          <p:cNvPicPr>
            <a:picLocks noGrp="1" noChangeAspect="1"/>
          </p:cNvPicPr>
          <p:nvPr>
            <p:ph idx="1"/>
          </p:nvPr>
        </p:nvPicPr>
        <p:blipFill>
          <a:blip r:embed="rId5"/>
          <a:stretch>
            <a:fillRect/>
          </a:stretch>
        </p:blipFill>
        <p:spPr>
          <a:xfrm>
            <a:off x="1141413" y="3879843"/>
            <a:ext cx="7033360" cy="2572162"/>
          </a:xfrm>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pic>
        <p:nvPicPr>
          <p:cNvPr id="6" name="Picture 6" descr="A screenshot of a cell phone&#10;&#10;Description generated with high confidence">
            <a:extLst>
              <a:ext uri="{FF2B5EF4-FFF2-40B4-BE49-F238E27FC236}">
                <a16:creationId xmlns:a16="http://schemas.microsoft.com/office/drawing/2014/main" id="{9A5738EF-FC0B-4219-B0FB-32F4CF9F96A4}"/>
              </a:ext>
            </a:extLst>
          </p:cNvPr>
          <p:cNvPicPr>
            <a:picLocks noChangeAspect="1"/>
          </p:cNvPicPr>
          <p:nvPr/>
        </p:nvPicPr>
        <p:blipFill>
          <a:blip r:embed="rId6"/>
          <a:stretch>
            <a:fillRect/>
          </a:stretch>
        </p:blipFill>
        <p:spPr>
          <a:xfrm>
            <a:off x="4696521" y="991267"/>
            <a:ext cx="7027127" cy="2524419"/>
          </a:xfrm>
          <a:prstGeom prst="rect">
            <a:avLst/>
          </a:prstGeom>
        </p:spPr>
      </p:pic>
    </p:spTree>
    <p:extLst>
      <p:ext uri="{BB962C8B-B14F-4D97-AF65-F5344CB8AC3E}">
        <p14:creationId xmlns:p14="http://schemas.microsoft.com/office/powerpoint/2010/main" val="208466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F82C-DE6B-4D49-B07E-A22BF867E678}"/>
              </a:ext>
            </a:extLst>
          </p:cNvPr>
          <p:cNvSpPr>
            <a:spLocks noGrp="1"/>
          </p:cNvSpPr>
          <p:nvPr>
            <p:ph type="title"/>
          </p:nvPr>
        </p:nvSpPr>
        <p:spPr/>
        <p:txBody>
          <a:bodyPr/>
          <a:lstStyle/>
          <a:p>
            <a:pPr algn="ctr"/>
            <a:r>
              <a:rPr lang="en-US"/>
              <a:t>Logistic Regression Results</a:t>
            </a:r>
            <a:br>
              <a:rPr lang="en-US"/>
            </a:br>
            <a:r>
              <a:rPr lang="en-US"/>
              <a:t>88% Accuracy </a:t>
            </a:r>
          </a:p>
        </p:txBody>
      </p:sp>
      <p:pic>
        <p:nvPicPr>
          <p:cNvPr id="4" name="Content Placeholder 3" descr="C:\Users\kdl8569\AppData\Local\Microsoft\Windows\INetCache\Content.MSO\950CF071.tmp">
            <a:extLst>
              <a:ext uri="{FF2B5EF4-FFF2-40B4-BE49-F238E27FC236}">
                <a16:creationId xmlns:a16="http://schemas.microsoft.com/office/drawing/2014/main" id="{9F4F7B6C-93B0-4BAE-9569-475DAD362619}"/>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1411" y="3174075"/>
            <a:ext cx="9906000" cy="3173675"/>
          </a:xfrm>
          <a:prstGeom prst="rect">
            <a:avLst/>
          </a:prstGeom>
          <a:noFill/>
          <a:ln>
            <a:noFill/>
          </a:ln>
        </p:spPr>
      </p:pic>
      <p:pic>
        <p:nvPicPr>
          <p:cNvPr id="5" name="Content Placeholder 3" descr="A screenshot of a cell phone&#10;&#10;Description automatically generated">
            <a:extLst>
              <a:ext uri="{FF2B5EF4-FFF2-40B4-BE49-F238E27FC236}">
                <a16:creationId xmlns:a16="http://schemas.microsoft.com/office/drawing/2014/main" id="{DDE7EEDC-CBD6-4C43-8313-B1F77026158E}"/>
              </a:ext>
            </a:extLst>
          </p:cNvPr>
          <p:cNvPicPr>
            <a:picLocks/>
          </p:cNvPicPr>
          <p:nvPr/>
        </p:nvPicPr>
        <p:blipFill rotWithShape="1">
          <a:blip r:embed="rId4">
            <a:extLst>
              <a:ext uri="{28A0092B-C50C-407E-A947-70E740481C1C}">
                <a14:useLocalDpi xmlns:a14="http://schemas.microsoft.com/office/drawing/2010/main" val="0"/>
              </a:ext>
            </a:extLst>
          </a:blip>
          <a:srcRect t="5405"/>
          <a:stretch/>
        </p:blipFill>
        <p:spPr bwMode="auto">
          <a:xfrm>
            <a:off x="7892731" y="1556269"/>
            <a:ext cx="3537269" cy="147857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60164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E1F7-EE62-4A2E-B063-FCD1FBC59702}"/>
              </a:ext>
            </a:extLst>
          </p:cNvPr>
          <p:cNvSpPr>
            <a:spLocks noGrp="1"/>
          </p:cNvSpPr>
          <p:nvPr>
            <p:ph type="title"/>
          </p:nvPr>
        </p:nvSpPr>
        <p:spPr/>
        <p:txBody>
          <a:bodyPr/>
          <a:lstStyle/>
          <a:p>
            <a:pPr algn="ctr"/>
            <a:r>
              <a:rPr lang="en-US"/>
              <a:t>KNN Euclidean</a:t>
            </a:r>
          </a:p>
        </p:txBody>
      </p:sp>
      <p:pic>
        <p:nvPicPr>
          <p:cNvPr id="4" name="Content Placeholder 3">
            <a:extLst>
              <a:ext uri="{FF2B5EF4-FFF2-40B4-BE49-F238E27FC236}">
                <a16:creationId xmlns:a16="http://schemas.microsoft.com/office/drawing/2014/main" id="{6A452947-AA15-498F-910F-94878604552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72266" y="2097069"/>
            <a:ext cx="7420840" cy="3893497"/>
          </a:xfrm>
          <a:prstGeom prst="rect">
            <a:avLst/>
          </a:prstGeom>
        </p:spPr>
      </p:pic>
      <p:pic>
        <p:nvPicPr>
          <p:cNvPr id="6" name="Content Placeholder 8">
            <a:extLst>
              <a:ext uri="{FF2B5EF4-FFF2-40B4-BE49-F238E27FC236}">
                <a16:creationId xmlns:a16="http://schemas.microsoft.com/office/drawing/2014/main" id="{DADEF273-D904-4D47-A3FD-37519697535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5684838" y="3750851"/>
            <a:ext cx="819150" cy="390525"/>
          </a:xfrm>
          <a:prstGeom prst="rect">
            <a:avLst/>
          </a:prstGeom>
        </p:spPr>
      </p:pic>
    </p:spTree>
    <p:extLst>
      <p:ext uri="{BB962C8B-B14F-4D97-AF65-F5344CB8AC3E}">
        <p14:creationId xmlns:p14="http://schemas.microsoft.com/office/powerpoint/2010/main" val="256432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9811-CB0D-43CE-B974-C2BED32C1A51}"/>
              </a:ext>
            </a:extLst>
          </p:cNvPr>
          <p:cNvSpPr>
            <a:spLocks noGrp="1"/>
          </p:cNvSpPr>
          <p:nvPr>
            <p:ph type="title"/>
          </p:nvPr>
        </p:nvSpPr>
        <p:spPr/>
        <p:txBody>
          <a:bodyPr/>
          <a:lstStyle/>
          <a:p>
            <a:pPr algn="ctr"/>
            <a:r>
              <a:rPr lang="en-US"/>
              <a:t>KNN Manhattan</a:t>
            </a:r>
          </a:p>
        </p:txBody>
      </p:sp>
      <p:pic>
        <p:nvPicPr>
          <p:cNvPr id="4" name="Content Placeholder 3">
            <a:extLst>
              <a:ext uri="{FF2B5EF4-FFF2-40B4-BE49-F238E27FC236}">
                <a16:creationId xmlns:a16="http://schemas.microsoft.com/office/drawing/2014/main" id="{67E688DF-248B-4C34-BB47-A261EBC46A1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91400" y="1883333"/>
            <a:ext cx="7861739" cy="4105789"/>
          </a:xfrm>
          <a:prstGeom prst="rect">
            <a:avLst/>
          </a:prstGeom>
        </p:spPr>
      </p:pic>
      <p:pic>
        <p:nvPicPr>
          <p:cNvPr id="3" name="Picture 2">
            <a:extLst>
              <a:ext uri="{FF2B5EF4-FFF2-40B4-BE49-F238E27FC236}">
                <a16:creationId xmlns:a16="http://schemas.microsoft.com/office/drawing/2014/main" id="{29E21E92-F27B-488D-ADCE-888FFEE5D8C4}"/>
              </a:ext>
            </a:extLst>
          </p:cNvPr>
          <p:cNvPicPr/>
          <p:nvPr/>
        </p:nvPicPr>
        <p:blipFill>
          <a:blip r:embed="rId3">
            <a:extLst>
              <a:ext uri="{28A0092B-C50C-407E-A947-70E740481C1C}">
                <a14:useLocalDpi xmlns:a14="http://schemas.microsoft.com/office/drawing/2010/main" val="0"/>
              </a:ext>
            </a:extLst>
          </a:blip>
          <a:stretch>
            <a:fillRect/>
          </a:stretch>
        </p:blipFill>
        <p:spPr>
          <a:xfrm>
            <a:off x="5675978" y="3651779"/>
            <a:ext cx="838200" cy="371475"/>
          </a:xfrm>
          <a:prstGeom prst="rect">
            <a:avLst/>
          </a:prstGeom>
        </p:spPr>
      </p:pic>
    </p:spTree>
    <p:extLst>
      <p:ext uri="{BB962C8B-B14F-4D97-AF65-F5344CB8AC3E}">
        <p14:creationId xmlns:p14="http://schemas.microsoft.com/office/powerpoint/2010/main" val="149055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A661-FEFC-4CBB-A770-3CC13F1F022B}"/>
              </a:ext>
            </a:extLst>
          </p:cNvPr>
          <p:cNvSpPr>
            <a:spLocks noGrp="1"/>
          </p:cNvSpPr>
          <p:nvPr>
            <p:ph type="title"/>
          </p:nvPr>
        </p:nvSpPr>
        <p:spPr/>
        <p:txBody>
          <a:bodyPr/>
          <a:lstStyle/>
          <a:p>
            <a:pPr algn="ctr"/>
            <a:r>
              <a:rPr lang="en-US"/>
              <a:t>Decision Tree</a:t>
            </a:r>
          </a:p>
        </p:txBody>
      </p:sp>
      <p:pic>
        <p:nvPicPr>
          <p:cNvPr id="7" name="Content Placeholder 6">
            <a:extLst>
              <a:ext uri="{FF2B5EF4-FFF2-40B4-BE49-F238E27FC236}">
                <a16:creationId xmlns:a16="http://schemas.microsoft.com/office/drawing/2014/main" id="{D7F3CD15-F461-4CCC-AEC5-770C98A24C4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142891" y="1679555"/>
            <a:ext cx="4759937" cy="4510447"/>
          </a:xfrm>
          <a:prstGeom prst="rect">
            <a:avLst/>
          </a:prstGeom>
          <a:ln>
            <a:solidFill>
              <a:schemeClr val="tx1"/>
            </a:solidFill>
          </a:ln>
        </p:spPr>
      </p:pic>
      <p:pic>
        <p:nvPicPr>
          <p:cNvPr id="5" name="Content Placeholder 3" descr="A screenshot of a cell phone&#10;&#10;Description generated with high confidence">
            <a:extLst>
              <a:ext uri="{FF2B5EF4-FFF2-40B4-BE49-F238E27FC236}">
                <a16:creationId xmlns:a16="http://schemas.microsoft.com/office/drawing/2014/main" id="{B497FFC7-9B81-42FB-A759-AFFB5CECBF1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516" y="3806402"/>
            <a:ext cx="4646962" cy="2021155"/>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D5D844E1-CA14-4280-AE7E-DDA7181B4389}"/>
              </a:ext>
            </a:extLst>
          </p:cNvPr>
          <p:cNvPicPr>
            <a:picLocks noChangeAspect="1"/>
          </p:cNvPicPr>
          <p:nvPr/>
        </p:nvPicPr>
        <p:blipFill>
          <a:blip r:embed="rId5"/>
          <a:stretch>
            <a:fillRect/>
          </a:stretch>
        </p:blipFill>
        <p:spPr>
          <a:xfrm>
            <a:off x="6090062" y="1676274"/>
            <a:ext cx="5524005" cy="1922075"/>
          </a:xfrm>
          <a:prstGeom prst="rect">
            <a:avLst/>
          </a:prstGeom>
        </p:spPr>
      </p:pic>
    </p:spTree>
    <p:extLst>
      <p:ext uri="{BB962C8B-B14F-4D97-AF65-F5344CB8AC3E}">
        <p14:creationId xmlns:p14="http://schemas.microsoft.com/office/powerpoint/2010/main" val="237594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91BF-F014-47D8-9C80-7FF7C85A5669}"/>
              </a:ext>
            </a:extLst>
          </p:cNvPr>
          <p:cNvSpPr>
            <a:spLocks noGrp="1"/>
          </p:cNvSpPr>
          <p:nvPr>
            <p:ph type="title"/>
          </p:nvPr>
        </p:nvSpPr>
        <p:spPr/>
        <p:txBody>
          <a:bodyPr/>
          <a:lstStyle/>
          <a:p>
            <a:pPr algn="ctr"/>
            <a:r>
              <a:rPr lang="en-US"/>
              <a:t>Random Forest</a:t>
            </a:r>
          </a:p>
        </p:txBody>
      </p:sp>
      <p:pic>
        <p:nvPicPr>
          <p:cNvPr id="4" name="Content Placeholder 3">
            <a:extLst>
              <a:ext uri="{FF2B5EF4-FFF2-40B4-BE49-F238E27FC236}">
                <a16:creationId xmlns:a16="http://schemas.microsoft.com/office/drawing/2014/main" id="{DA4B5C4C-EE9E-4F88-A8C4-E2AA60A45CC0}"/>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29820" y="1651764"/>
            <a:ext cx="5267961" cy="4531321"/>
          </a:xfrm>
          <a:prstGeom prst="rect">
            <a:avLst/>
          </a:prstGeom>
          <a:ln>
            <a:solidFill>
              <a:schemeClr val="tx1"/>
            </a:solidFill>
          </a:ln>
        </p:spPr>
      </p:pic>
      <p:pic>
        <p:nvPicPr>
          <p:cNvPr id="6" name="Content Placeholder 3" descr="A screenshot of a cell phone&#10;&#10;Description generated with very high confidence">
            <a:extLst>
              <a:ext uri="{FF2B5EF4-FFF2-40B4-BE49-F238E27FC236}">
                <a16:creationId xmlns:a16="http://schemas.microsoft.com/office/drawing/2014/main" id="{743BE8BD-4E85-4138-86C4-5FBE23C04DB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292953" y="4035126"/>
            <a:ext cx="5530684" cy="2315811"/>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74B93730-D12D-4E03-8039-DDE4DC0327B5}"/>
              </a:ext>
            </a:extLst>
          </p:cNvPr>
          <p:cNvPicPr>
            <a:picLocks noChangeAspect="1"/>
          </p:cNvPicPr>
          <p:nvPr/>
        </p:nvPicPr>
        <p:blipFill>
          <a:blip r:embed="rId5"/>
          <a:stretch>
            <a:fillRect/>
          </a:stretch>
        </p:blipFill>
        <p:spPr>
          <a:xfrm>
            <a:off x="6297881" y="1646993"/>
            <a:ext cx="5524004" cy="2129079"/>
          </a:xfrm>
          <a:prstGeom prst="rect">
            <a:avLst/>
          </a:prstGeom>
        </p:spPr>
      </p:pic>
    </p:spTree>
    <p:extLst>
      <p:ext uri="{BB962C8B-B14F-4D97-AF65-F5344CB8AC3E}">
        <p14:creationId xmlns:p14="http://schemas.microsoft.com/office/powerpoint/2010/main" val="2943621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16F1-95D1-4631-8ACF-C3EB2AA877B0}"/>
              </a:ext>
            </a:extLst>
          </p:cNvPr>
          <p:cNvSpPr>
            <a:spLocks noGrp="1"/>
          </p:cNvSpPr>
          <p:nvPr>
            <p:ph type="title"/>
          </p:nvPr>
        </p:nvSpPr>
        <p:spPr>
          <a:xfrm>
            <a:off x="1141413" y="618518"/>
            <a:ext cx="9905998" cy="1478570"/>
          </a:xfrm>
        </p:spPr>
        <p:txBody>
          <a:bodyPr>
            <a:normAutofit/>
          </a:bodyPr>
          <a:lstStyle/>
          <a:p>
            <a:pPr algn="ctr"/>
            <a:r>
              <a:rPr lang="en-US"/>
              <a:t>Convolutional Neural Network</a:t>
            </a:r>
            <a:br>
              <a:rPr lang="en-US"/>
            </a:br>
            <a:endParaRPr lang="en-US"/>
          </a:p>
        </p:txBody>
      </p:sp>
      <p:pic>
        <p:nvPicPr>
          <p:cNvPr id="4" name="Content Placeholder 3" descr="C:\Users\kdl8569\AppData\Local\Microsoft\Windows\INetCache\Content.MSO\7BEE6A2B.tmp">
            <a:extLst>
              <a:ext uri="{FF2B5EF4-FFF2-40B4-BE49-F238E27FC236}">
                <a16:creationId xmlns:a16="http://schemas.microsoft.com/office/drawing/2014/main" id="{D69DEAD6-9398-4F7F-B83F-27B669197F97}"/>
              </a:ext>
            </a:extLst>
          </p:cNvPr>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914400" y="2049663"/>
            <a:ext cx="6458651" cy="4155272"/>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77C36830-9502-4918-8E98-BEEF9C7202D3}"/>
              </a:ext>
            </a:extLst>
          </p:cNvPr>
          <p:cNvSpPr>
            <a:spLocks noGrp="1"/>
          </p:cNvSpPr>
          <p:nvPr>
            <p:ph idx="1"/>
          </p:nvPr>
        </p:nvSpPr>
        <p:spPr>
          <a:xfrm>
            <a:off x="7880519" y="2259383"/>
            <a:ext cx="4710683" cy="3541714"/>
          </a:xfrm>
        </p:spPr>
        <p:txBody>
          <a:bodyPr>
            <a:normAutofit/>
          </a:bodyPr>
          <a:lstStyle/>
          <a:p>
            <a:r>
              <a:rPr lang="en-US"/>
              <a:t>99% Accuracy</a:t>
            </a:r>
          </a:p>
          <a:p>
            <a:r>
              <a:rPr lang="en-US"/>
              <a:t>1 hour, 48 minute runtime</a:t>
            </a:r>
          </a:p>
        </p:txBody>
      </p:sp>
    </p:spTree>
    <p:extLst>
      <p:ext uri="{BB962C8B-B14F-4D97-AF65-F5344CB8AC3E}">
        <p14:creationId xmlns:p14="http://schemas.microsoft.com/office/powerpoint/2010/main" val="143778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D56C51FA-BF2E-49FC-8E95-5CB9E3E5D9D3}"/>
              </a:ext>
            </a:extLst>
          </p:cNvPr>
          <p:cNvSpPr>
            <a:spLocks noGrp="1"/>
          </p:cNvSpPr>
          <p:nvPr>
            <p:ph type="title"/>
          </p:nvPr>
        </p:nvSpPr>
        <p:spPr>
          <a:xfrm>
            <a:off x="1141413" y="618518"/>
            <a:ext cx="4459286" cy="1478570"/>
          </a:xfrm>
        </p:spPr>
        <p:txBody>
          <a:bodyPr>
            <a:normAutofit/>
          </a:bodyPr>
          <a:lstStyle/>
          <a:p>
            <a:r>
              <a:rPr lang="en-US" sz="3200"/>
              <a:t>What are Seizures and Why do they happen?</a:t>
            </a:r>
          </a:p>
        </p:txBody>
      </p:sp>
      <p:sp>
        <p:nvSpPr>
          <p:cNvPr id="2054" name="Content Placeholder 2053">
            <a:extLst>
              <a:ext uri="{FF2B5EF4-FFF2-40B4-BE49-F238E27FC236}">
                <a16:creationId xmlns:a16="http://schemas.microsoft.com/office/drawing/2014/main" id="{0443D4B6-BBDA-4B80-9B19-78618B09B5D2}"/>
              </a:ext>
            </a:extLst>
          </p:cNvPr>
          <p:cNvSpPr>
            <a:spLocks noGrp="1"/>
          </p:cNvSpPr>
          <p:nvPr>
            <p:ph idx="1"/>
          </p:nvPr>
        </p:nvSpPr>
        <p:spPr>
          <a:xfrm>
            <a:off x="1141412" y="2249487"/>
            <a:ext cx="4459287" cy="3965046"/>
          </a:xfrm>
        </p:spPr>
        <p:txBody>
          <a:bodyPr>
            <a:normAutofit/>
          </a:bodyPr>
          <a:lstStyle/>
          <a:p>
            <a:r>
              <a:rPr lang="en-US" sz="2000"/>
              <a:t>Disturbance in the electrical activity in the brain </a:t>
            </a:r>
          </a:p>
          <a:p>
            <a:r>
              <a:rPr lang="en-US" sz="2000"/>
              <a:t>“Electrical Storms”</a:t>
            </a:r>
          </a:p>
        </p:txBody>
      </p:sp>
      <p:pic>
        <p:nvPicPr>
          <p:cNvPr id="2058" name="Picture 10" descr="Link seen between seizures and migraines in the brain | Penn State ...">
            <a:extLst>
              <a:ext uri="{FF2B5EF4-FFF2-40B4-BE49-F238E27FC236}">
                <a16:creationId xmlns:a16="http://schemas.microsoft.com/office/drawing/2014/main" id="{1E7B7C36-2111-42CC-A398-104AF42C992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1370421"/>
            <a:ext cx="5456279" cy="409220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47" name="Group 14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6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Tree>
    <p:extLst>
      <p:ext uri="{BB962C8B-B14F-4D97-AF65-F5344CB8AC3E}">
        <p14:creationId xmlns:p14="http://schemas.microsoft.com/office/powerpoint/2010/main" val="171875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EC54-DC02-4F9F-BC29-5CAFDA90F7CC}"/>
              </a:ext>
            </a:extLst>
          </p:cNvPr>
          <p:cNvSpPr>
            <a:spLocks noGrp="1"/>
          </p:cNvSpPr>
          <p:nvPr>
            <p:ph type="title"/>
          </p:nvPr>
        </p:nvSpPr>
        <p:spPr>
          <a:xfrm>
            <a:off x="1141413" y="618518"/>
            <a:ext cx="9905998" cy="1478570"/>
          </a:xfrm>
        </p:spPr>
        <p:txBody>
          <a:bodyPr>
            <a:normAutofit/>
          </a:bodyPr>
          <a:lstStyle/>
          <a:p>
            <a:pPr algn="ctr"/>
            <a:r>
              <a:rPr lang="en-US"/>
              <a:t>Conclusions</a:t>
            </a:r>
          </a:p>
        </p:txBody>
      </p:sp>
      <p:graphicFrame>
        <p:nvGraphicFramePr>
          <p:cNvPr id="5" name="Content Placeholder 2">
            <a:extLst>
              <a:ext uri="{FF2B5EF4-FFF2-40B4-BE49-F238E27FC236}">
                <a16:creationId xmlns:a16="http://schemas.microsoft.com/office/drawing/2014/main" id="{C7C24A48-69D0-423A-9C0B-E78447219643}"/>
              </a:ext>
            </a:extLst>
          </p:cNvPr>
          <p:cNvGraphicFramePr>
            <a:graphicFrameLocks noGrp="1"/>
          </p:cNvGraphicFramePr>
          <p:nvPr>
            <p:ph idx="1"/>
            <p:extLst>
              <p:ext uri="{D42A27DB-BD31-4B8C-83A1-F6EECF244321}">
                <p14:modId xmlns:p14="http://schemas.microsoft.com/office/powerpoint/2010/main" val="404979914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354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3B14-8F36-41E9-97DB-CD55B752087E}"/>
              </a:ext>
            </a:extLst>
          </p:cNvPr>
          <p:cNvSpPr>
            <a:spLocks noGrp="1"/>
          </p:cNvSpPr>
          <p:nvPr>
            <p:ph type="title"/>
          </p:nvPr>
        </p:nvSpPr>
        <p:spPr>
          <a:xfrm>
            <a:off x="1141413" y="618518"/>
            <a:ext cx="9905998" cy="1478570"/>
          </a:xfrm>
        </p:spPr>
        <p:txBody>
          <a:bodyPr>
            <a:normAutofit/>
          </a:bodyPr>
          <a:lstStyle/>
          <a:p>
            <a:pPr algn="ctr"/>
            <a:r>
              <a:rPr lang="en-US"/>
              <a:t>Future Works</a:t>
            </a:r>
          </a:p>
        </p:txBody>
      </p:sp>
      <p:graphicFrame>
        <p:nvGraphicFramePr>
          <p:cNvPr id="5" name="Content Placeholder 2">
            <a:extLst>
              <a:ext uri="{FF2B5EF4-FFF2-40B4-BE49-F238E27FC236}">
                <a16:creationId xmlns:a16="http://schemas.microsoft.com/office/drawing/2014/main" id="{E02C5C74-1BC0-46E8-85C6-688B71429906}"/>
              </a:ext>
            </a:extLst>
          </p:cNvPr>
          <p:cNvGraphicFramePr>
            <a:graphicFrameLocks noGrp="1"/>
          </p:cNvGraphicFramePr>
          <p:nvPr>
            <p:ph idx="1"/>
            <p:extLst>
              <p:ext uri="{D42A27DB-BD31-4B8C-83A1-F6EECF244321}">
                <p14:modId xmlns:p14="http://schemas.microsoft.com/office/powerpoint/2010/main" val="63739888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6145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39F5-B8D9-42AE-9554-B87BD2B4E4BD}"/>
              </a:ext>
            </a:extLst>
          </p:cNvPr>
          <p:cNvSpPr>
            <a:spLocks noGrp="1"/>
          </p:cNvSpPr>
          <p:nvPr>
            <p:ph type="title"/>
          </p:nvPr>
        </p:nvSpPr>
        <p:spPr/>
        <p:txBody>
          <a:bodyPr/>
          <a:lstStyle/>
          <a:p>
            <a:pPr algn="ctr"/>
            <a:r>
              <a:rPr lang="en-US"/>
              <a:t>Questions</a:t>
            </a:r>
          </a:p>
        </p:txBody>
      </p:sp>
      <p:pic>
        <p:nvPicPr>
          <p:cNvPr id="6" name="Graphic 6" descr="Customer review">
            <a:extLst>
              <a:ext uri="{FF2B5EF4-FFF2-40B4-BE49-F238E27FC236}">
                <a16:creationId xmlns:a16="http://schemas.microsoft.com/office/drawing/2014/main" id="{87276514-FDFF-46E3-8129-6C70486CA3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6350" y="2095375"/>
            <a:ext cx="3536866" cy="3507178"/>
          </a:xfrm>
          <a:prstGeom prst="rect">
            <a:avLst/>
          </a:prstGeom>
        </p:spPr>
      </p:pic>
      <p:pic>
        <p:nvPicPr>
          <p:cNvPr id="11" name="Graphic 4" descr="Questions">
            <a:extLst>
              <a:ext uri="{FF2B5EF4-FFF2-40B4-BE49-F238E27FC236}">
                <a16:creationId xmlns:a16="http://schemas.microsoft.com/office/drawing/2014/main" id="{A387AB21-2431-4AE3-A802-1C5C55DD44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8375" y="2047606"/>
            <a:ext cx="1933699" cy="1913907"/>
          </a:xfrm>
          <a:prstGeom prst="rect">
            <a:avLst/>
          </a:prstGeom>
        </p:spPr>
      </p:pic>
      <p:pic>
        <p:nvPicPr>
          <p:cNvPr id="14" name="Graphic 4" descr="Questions">
            <a:extLst>
              <a:ext uri="{FF2B5EF4-FFF2-40B4-BE49-F238E27FC236}">
                <a16:creationId xmlns:a16="http://schemas.microsoft.com/office/drawing/2014/main" id="{0C82C4E9-3529-4496-80B9-BF11AC3661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74375" y="4026827"/>
            <a:ext cx="1933699" cy="1913907"/>
          </a:xfrm>
          <a:prstGeom prst="rect">
            <a:avLst/>
          </a:prstGeom>
        </p:spPr>
      </p:pic>
      <p:pic>
        <p:nvPicPr>
          <p:cNvPr id="15" name="Graphic 4" descr="Questions">
            <a:extLst>
              <a:ext uri="{FF2B5EF4-FFF2-40B4-BE49-F238E27FC236}">
                <a16:creationId xmlns:a16="http://schemas.microsoft.com/office/drawing/2014/main" id="{EB49C3F2-6E94-4946-9928-D56351B3BA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3959" y="2097086"/>
            <a:ext cx="1933699" cy="1913907"/>
          </a:xfrm>
          <a:prstGeom prst="rect">
            <a:avLst/>
          </a:prstGeom>
        </p:spPr>
      </p:pic>
      <p:pic>
        <p:nvPicPr>
          <p:cNvPr id="16" name="Graphic 4" descr="Questions">
            <a:extLst>
              <a:ext uri="{FF2B5EF4-FFF2-40B4-BE49-F238E27FC236}">
                <a16:creationId xmlns:a16="http://schemas.microsoft.com/office/drawing/2014/main" id="{A07A813A-02F4-43DD-A1EC-380A43D2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8375" y="4026827"/>
            <a:ext cx="1933699" cy="1913907"/>
          </a:xfrm>
          <a:prstGeom prst="rect">
            <a:avLst/>
          </a:prstGeom>
        </p:spPr>
      </p:pic>
    </p:spTree>
    <p:extLst>
      <p:ext uri="{BB962C8B-B14F-4D97-AF65-F5344CB8AC3E}">
        <p14:creationId xmlns:p14="http://schemas.microsoft.com/office/powerpoint/2010/main" val="147200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0B80-55D3-4F90-B202-D000CCCA8989}"/>
              </a:ext>
            </a:extLst>
          </p:cNvPr>
          <p:cNvSpPr>
            <a:spLocks noGrp="1"/>
          </p:cNvSpPr>
          <p:nvPr>
            <p:ph type="title"/>
          </p:nvPr>
        </p:nvSpPr>
        <p:spPr>
          <a:xfrm>
            <a:off x="1141413" y="618518"/>
            <a:ext cx="9905998" cy="1478570"/>
          </a:xfrm>
        </p:spPr>
        <p:txBody>
          <a:bodyPr>
            <a:normAutofit/>
          </a:bodyPr>
          <a:lstStyle/>
          <a:p>
            <a:pPr algn="ctr"/>
            <a:r>
              <a:rPr lang="en-US"/>
              <a:t>Symptoms </a:t>
            </a:r>
          </a:p>
        </p:txBody>
      </p:sp>
      <p:pic>
        <p:nvPicPr>
          <p:cNvPr id="4" name="Picture 3">
            <a:extLst>
              <a:ext uri="{FF2B5EF4-FFF2-40B4-BE49-F238E27FC236}">
                <a16:creationId xmlns:a16="http://schemas.microsoft.com/office/drawing/2014/main" id="{141F4A28-D95C-4D9B-A5D5-F3D6209AD13D}"/>
              </a:ext>
            </a:extLst>
          </p:cNvPr>
          <p:cNvPicPr>
            <a:picLocks noChangeAspect="1"/>
          </p:cNvPicPr>
          <p:nvPr/>
        </p:nvPicPr>
        <p:blipFill rotWithShape="1">
          <a:blip r:embed="rId4"/>
          <a:srcRect l="-1" t="3104" r="-1" b="7211"/>
          <a:stretch/>
        </p:blipFill>
        <p:spPr>
          <a:xfrm>
            <a:off x="1141412" y="2497720"/>
            <a:ext cx="4662140" cy="2821040"/>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7F49048E-A65F-4FA3-AED2-39BE05AFE226}"/>
              </a:ext>
            </a:extLst>
          </p:cNvPr>
          <p:cNvSpPr>
            <a:spLocks noGrp="1"/>
          </p:cNvSpPr>
          <p:nvPr>
            <p:ph idx="1"/>
          </p:nvPr>
        </p:nvSpPr>
        <p:spPr>
          <a:xfrm>
            <a:off x="6204479" y="2249487"/>
            <a:ext cx="4844521" cy="3069273"/>
          </a:xfrm>
        </p:spPr>
        <p:txBody>
          <a:bodyPr anchor="ctr">
            <a:normAutofit/>
          </a:bodyPr>
          <a:lstStyle/>
          <a:p>
            <a:r>
              <a:rPr lang="en-US"/>
              <a:t>Loss of consciousness</a:t>
            </a:r>
          </a:p>
          <a:p>
            <a:r>
              <a:rPr lang="en-US"/>
              <a:t>Inability to swallow</a:t>
            </a:r>
          </a:p>
          <a:p>
            <a:r>
              <a:rPr lang="en-US"/>
              <a:t>Tremors and Convulsions</a:t>
            </a:r>
          </a:p>
          <a:p>
            <a:r>
              <a:rPr lang="en-US"/>
              <a:t>Difficulty Breathing </a:t>
            </a:r>
          </a:p>
        </p:txBody>
      </p:sp>
    </p:spTree>
    <p:extLst>
      <p:ext uri="{BB962C8B-B14F-4D97-AF65-F5344CB8AC3E}">
        <p14:creationId xmlns:p14="http://schemas.microsoft.com/office/powerpoint/2010/main" val="213127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6C51FA-BF2E-49FC-8E95-5CB9E3E5D9D3}"/>
              </a:ext>
            </a:extLst>
          </p:cNvPr>
          <p:cNvSpPr>
            <a:spLocks noGrp="1"/>
          </p:cNvSpPr>
          <p:nvPr>
            <p:ph type="title"/>
          </p:nvPr>
        </p:nvSpPr>
        <p:spPr>
          <a:xfrm>
            <a:off x="1141413" y="618518"/>
            <a:ext cx="4953175" cy="1478570"/>
          </a:xfrm>
        </p:spPr>
        <p:txBody>
          <a:bodyPr>
            <a:normAutofit/>
          </a:bodyPr>
          <a:lstStyle/>
          <a:p>
            <a:r>
              <a:rPr lang="en-US" sz="4400"/>
              <a:t>Types of Seizures</a:t>
            </a:r>
          </a:p>
        </p:txBody>
      </p:sp>
      <p:sp>
        <p:nvSpPr>
          <p:cNvPr id="2054" name="Content Placeholder 2053">
            <a:extLst>
              <a:ext uri="{FF2B5EF4-FFF2-40B4-BE49-F238E27FC236}">
                <a16:creationId xmlns:a16="http://schemas.microsoft.com/office/drawing/2014/main" id="{0443D4B6-BBDA-4B80-9B19-78618B09B5D2}"/>
              </a:ext>
            </a:extLst>
          </p:cNvPr>
          <p:cNvSpPr>
            <a:spLocks noGrp="1"/>
          </p:cNvSpPr>
          <p:nvPr>
            <p:ph idx="1"/>
          </p:nvPr>
        </p:nvSpPr>
        <p:spPr>
          <a:xfrm>
            <a:off x="3864856" y="1995487"/>
            <a:ext cx="4459287" cy="3965046"/>
          </a:xfrm>
        </p:spPr>
        <p:txBody>
          <a:bodyPr vert="horz" lIns="91440" tIns="45720" rIns="91440" bIns="45720" rtlCol="0" anchor="t">
            <a:normAutofit/>
          </a:bodyPr>
          <a:lstStyle/>
          <a:p>
            <a:r>
              <a:rPr lang="en-US" sz="2800"/>
              <a:t>Focal Seizures</a:t>
            </a:r>
          </a:p>
          <a:p>
            <a:r>
              <a:rPr lang="en-US" sz="2800"/>
              <a:t>Generalized Seizures</a:t>
            </a:r>
          </a:p>
          <a:p>
            <a:pPr lvl="1"/>
            <a:r>
              <a:rPr lang="en-US"/>
              <a:t>Absence Seizures</a:t>
            </a:r>
          </a:p>
          <a:p>
            <a:pPr lvl="1"/>
            <a:r>
              <a:rPr lang="en-US"/>
              <a:t>Tonic Seizures</a:t>
            </a:r>
          </a:p>
          <a:p>
            <a:pPr lvl="1"/>
            <a:r>
              <a:rPr lang="en-US"/>
              <a:t>Atonic Seizures</a:t>
            </a:r>
          </a:p>
          <a:p>
            <a:pPr lvl="1"/>
            <a:r>
              <a:rPr lang="en-US"/>
              <a:t>Clonic Seizures</a:t>
            </a:r>
          </a:p>
          <a:p>
            <a:pPr lvl="1"/>
            <a:r>
              <a:rPr lang="en-US"/>
              <a:t>Myoclonic Seizures</a:t>
            </a:r>
          </a:p>
          <a:p>
            <a:pPr lvl="1"/>
            <a:r>
              <a:rPr lang="en-US"/>
              <a:t>Tonic-Clonic Seizures</a:t>
            </a:r>
          </a:p>
        </p:txBody>
      </p:sp>
      <p:grpSp>
        <p:nvGrpSpPr>
          <p:cNvPr id="147" name="Group 14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48788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8717-A53F-4A62-B692-F0128226EDA9}"/>
              </a:ext>
            </a:extLst>
          </p:cNvPr>
          <p:cNvSpPr>
            <a:spLocks noGrp="1"/>
          </p:cNvSpPr>
          <p:nvPr>
            <p:ph type="title"/>
          </p:nvPr>
        </p:nvSpPr>
        <p:spPr/>
        <p:txBody>
          <a:bodyPr/>
          <a:lstStyle/>
          <a:p>
            <a:pPr algn="ctr"/>
            <a:r>
              <a:rPr lang="en-US"/>
              <a:t>Prevalence </a:t>
            </a:r>
          </a:p>
        </p:txBody>
      </p:sp>
      <p:sp>
        <p:nvSpPr>
          <p:cNvPr id="3" name="Content Placeholder 2">
            <a:extLst>
              <a:ext uri="{FF2B5EF4-FFF2-40B4-BE49-F238E27FC236}">
                <a16:creationId xmlns:a16="http://schemas.microsoft.com/office/drawing/2014/main" id="{A506922E-027B-40B1-92DF-3507484A4F2A}"/>
              </a:ext>
            </a:extLst>
          </p:cNvPr>
          <p:cNvSpPr>
            <a:spLocks noGrp="1"/>
          </p:cNvSpPr>
          <p:nvPr>
            <p:ph sz="half" idx="1"/>
          </p:nvPr>
        </p:nvSpPr>
        <p:spPr/>
        <p:txBody>
          <a:bodyPr>
            <a:normAutofit fontScale="92500"/>
          </a:bodyPr>
          <a:lstStyle/>
          <a:p>
            <a:r>
              <a:rPr lang="en-US"/>
              <a:t>Fourth most common neurological disorder</a:t>
            </a:r>
          </a:p>
          <a:p>
            <a:r>
              <a:rPr lang="en-US"/>
              <a:t>1 million Emergency department visits annually</a:t>
            </a:r>
          </a:p>
          <a:p>
            <a:r>
              <a:rPr lang="en-US"/>
              <a:t>280,000 hospital admissions annually</a:t>
            </a:r>
          </a:p>
          <a:p>
            <a:r>
              <a:rPr lang="en-US"/>
              <a:t>$2.5 billion on hospital stays annually </a:t>
            </a:r>
          </a:p>
        </p:txBody>
      </p:sp>
      <p:pic>
        <p:nvPicPr>
          <p:cNvPr id="3074" name="Picture 2" descr="Epilepsy: Facts, Statistics, and You">
            <a:extLst>
              <a:ext uri="{FF2B5EF4-FFF2-40B4-BE49-F238E27FC236}">
                <a16:creationId xmlns:a16="http://schemas.microsoft.com/office/drawing/2014/main" id="{6755981F-557F-48A8-BE7F-E8A793AF0C4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73285" y="2249488"/>
            <a:ext cx="4673042"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71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4B5F-5F10-4479-A2E2-6D0256E16290}"/>
              </a:ext>
            </a:extLst>
          </p:cNvPr>
          <p:cNvSpPr>
            <a:spLocks noGrp="1"/>
          </p:cNvSpPr>
          <p:nvPr>
            <p:ph type="title"/>
          </p:nvPr>
        </p:nvSpPr>
        <p:spPr/>
        <p:txBody>
          <a:bodyPr/>
          <a:lstStyle/>
          <a:p>
            <a:r>
              <a:rPr lang="en-US"/>
              <a:t>Diagnosis</a:t>
            </a:r>
          </a:p>
        </p:txBody>
      </p:sp>
      <p:sp>
        <p:nvSpPr>
          <p:cNvPr id="4" name="Text Placeholder 3">
            <a:extLst>
              <a:ext uri="{FF2B5EF4-FFF2-40B4-BE49-F238E27FC236}">
                <a16:creationId xmlns:a16="http://schemas.microsoft.com/office/drawing/2014/main" id="{49AF19B1-F36D-4B6C-8A41-F734D526B57E}"/>
              </a:ext>
            </a:extLst>
          </p:cNvPr>
          <p:cNvSpPr>
            <a:spLocks noGrp="1"/>
          </p:cNvSpPr>
          <p:nvPr>
            <p:ph type="body" sz="half" idx="2"/>
          </p:nvPr>
        </p:nvSpPr>
        <p:spPr/>
        <p:txBody>
          <a:bodyPr/>
          <a:lstStyle/>
          <a:p>
            <a:r>
              <a:rPr lang="en-US" sz="1800"/>
              <a:t>Few guidelines on Diagnosis</a:t>
            </a:r>
          </a:p>
          <a:p>
            <a:pPr marL="285750" indent="-285750">
              <a:buFont typeface="Arial" panose="020B0604020202020204" pitchFamily="34" charset="0"/>
              <a:buChar char="•"/>
            </a:pPr>
            <a:r>
              <a:rPr lang="en-US" sz="1800"/>
              <a:t>Neurological Test</a:t>
            </a:r>
          </a:p>
          <a:p>
            <a:pPr marL="285750" indent="-285750">
              <a:buFont typeface="Arial" panose="020B0604020202020204" pitchFamily="34" charset="0"/>
              <a:buChar char="•"/>
            </a:pPr>
            <a:r>
              <a:rPr lang="en-US" sz="1800"/>
              <a:t>Lumbar Puncture</a:t>
            </a:r>
          </a:p>
          <a:p>
            <a:pPr marL="285750" indent="-285750">
              <a:buFont typeface="Arial" panose="020B0604020202020204" pitchFamily="34" charset="0"/>
              <a:buChar char="•"/>
            </a:pPr>
            <a:r>
              <a:rPr lang="en-US" sz="1800"/>
              <a:t>Magnetic Resonance Imaging (MRI)</a:t>
            </a:r>
          </a:p>
          <a:p>
            <a:pPr marL="285750" indent="-285750">
              <a:buFont typeface="Arial" panose="020B0604020202020204" pitchFamily="34" charset="0"/>
              <a:buChar char="•"/>
            </a:pPr>
            <a:r>
              <a:rPr lang="en-US" sz="1800"/>
              <a:t>Electroencephalogram (EEG) </a:t>
            </a:r>
          </a:p>
          <a:p>
            <a:pPr marL="285750" indent="-285750">
              <a:buFont typeface="Arial" panose="020B0604020202020204" pitchFamily="34" charset="0"/>
              <a:buChar char="•"/>
            </a:pPr>
            <a:r>
              <a:rPr lang="en-US" sz="1800"/>
              <a:t>Many Others</a:t>
            </a:r>
          </a:p>
          <a:p>
            <a:pPr marL="285750" indent="-285750">
              <a:buFont typeface="Arial" panose="020B0604020202020204" pitchFamily="34" charset="0"/>
              <a:buChar char="•"/>
            </a:pPr>
            <a:endParaRPr lang="en-US"/>
          </a:p>
        </p:txBody>
      </p:sp>
      <p:pic>
        <p:nvPicPr>
          <p:cNvPr id="1026" name="Picture 2">
            <a:extLst>
              <a:ext uri="{FF2B5EF4-FFF2-40B4-BE49-F238E27FC236}">
                <a16:creationId xmlns:a16="http://schemas.microsoft.com/office/drawing/2014/main" id="{F6DEB45B-8ADE-429A-B453-E97F7340399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56200" y="1657499"/>
            <a:ext cx="5891213" cy="306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7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3" name="Picture 2">
            <a:extLst>
              <a:ext uri="{FF2B5EF4-FFF2-40B4-BE49-F238E27FC236}">
                <a16:creationId xmlns:a16="http://schemas.microsoft.com/office/drawing/2014/main" id="{19AFBE53-1417-406B-8083-DBE0DA72F2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75" name="Group 74">
            <a:extLst>
              <a:ext uri="{FF2B5EF4-FFF2-40B4-BE49-F238E27FC236}">
                <a16:creationId xmlns:a16="http://schemas.microsoft.com/office/drawing/2014/main" id="{FB9EE4F0-B261-4AB0-BEE3-AA9DD198F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2E326B6E-9130-4E5B-8C29-0412BDFD52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D15BBE67-0A7A-4318-94C9-9EDC68E9E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7">
              <a:extLst>
                <a:ext uri="{FF2B5EF4-FFF2-40B4-BE49-F238E27FC236}">
                  <a16:creationId xmlns:a16="http://schemas.microsoft.com/office/drawing/2014/main" id="{6C189044-A310-4008-ABE3-A833238AA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Rectangle 8">
              <a:extLst>
                <a:ext uri="{FF2B5EF4-FFF2-40B4-BE49-F238E27FC236}">
                  <a16:creationId xmlns:a16="http://schemas.microsoft.com/office/drawing/2014/main" id="{714E393D-E3AB-4084-8580-2EC4D75B0B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80" name="Freeform 9">
              <a:extLst>
                <a:ext uri="{FF2B5EF4-FFF2-40B4-BE49-F238E27FC236}">
                  <a16:creationId xmlns:a16="http://schemas.microsoft.com/office/drawing/2014/main" id="{5407A34B-6BDC-4CC4-9D15-2E71F3DB40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0">
              <a:extLst>
                <a:ext uri="{FF2B5EF4-FFF2-40B4-BE49-F238E27FC236}">
                  <a16:creationId xmlns:a16="http://schemas.microsoft.com/office/drawing/2014/main" id="{5E952981-3D27-403A-9B35-14226166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1">
              <a:extLst>
                <a:ext uri="{FF2B5EF4-FFF2-40B4-BE49-F238E27FC236}">
                  <a16:creationId xmlns:a16="http://schemas.microsoft.com/office/drawing/2014/main" id="{339D7F6E-841D-4697-A877-0F25113BA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2">
              <a:extLst>
                <a:ext uri="{FF2B5EF4-FFF2-40B4-BE49-F238E27FC236}">
                  <a16:creationId xmlns:a16="http://schemas.microsoft.com/office/drawing/2014/main" id="{226F9E1B-2970-4504-8E6C-1A42D05FC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13">
              <a:extLst>
                <a:ext uri="{FF2B5EF4-FFF2-40B4-BE49-F238E27FC236}">
                  <a16:creationId xmlns:a16="http://schemas.microsoft.com/office/drawing/2014/main" id="{6F11A9CB-BE43-4423-987B-B43046D14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14">
              <a:extLst>
                <a:ext uri="{FF2B5EF4-FFF2-40B4-BE49-F238E27FC236}">
                  <a16:creationId xmlns:a16="http://schemas.microsoft.com/office/drawing/2014/main" id="{F21925AB-CEC6-4210-929C-5BAB1C95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15">
              <a:extLst>
                <a:ext uri="{FF2B5EF4-FFF2-40B4-BE49-F238E27FC236}">
                  <a16:creationId xmlns:a16="http://schemas.microsoft.com/office/drawing/2014/main" id="{9B4BB7F4-36A3-49C5-A85E-660BF0901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16">
              <a:extLst>
                <a:ext uri="{FF2B5EF4-FFF2-40B4-BE49-F238E27FC236}">
                  <a16:creationId xmlns:a16="http://schemas.microsoft.com/office/drawing/2014/main" id="{89A82E2C-666C-4E88-B3A9-C95B5AE94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17">
              <a:extLst>
                <a:ext uri="{FF2B5EF4-FFF2-40B4-BE49-F238E27FC236}">
                  <a16:creationId xmlns:a16="http://schemas.microsoft.com/office/drawing/2014/main" id="{1363187E-6516-4018-A78B-CE0F7F232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18">
              <a:extLst>
                <a:ext uri="{FF2B5EF4-FFF2-40B4-BE49-F238E27FC236}">
                  <a16:creationId xmlns:a16="http://schemas.microsoft.com/office/drawing/2014/main" id="{3FF62829-5C7E-4110-A186-F4E8655E29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19">
              <a:extLst>
                <a:ext uri="{FF2B5EF4-FFF2-40B4-BE49-F238E27FC236}">
                  <a16:creationId xmlns:a16="http://schemas.microsoft.com/office/drawing/2014/main" id="{87E9C9B7-0C7F-44A7-B610-5B095C442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0">
              <a:extLst>
                <a:ext uri="{FF2B5EF4-FFF2-40B4-BE49-F238E27FC236}">
                  <a16:creationId xmlns:a16="http://schemas.microsoft.com/office/drawing/2014/main" id="{3037E5EC-D21D-4C3F-B081-B46C3B47CF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1">
              <a:extLst>
                <a:ext uri="{FF2B5EF4-FFF2-40B4-BE49-F238E27FC236}">
                  <a16:creationId xmlns:a16="http://schemas.microsoft.com/office/drawing/2014/main" id="{EAE8AAB2-DE35-4AED-8C9C-0718A33A84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2">
              <a:extLst>
                <a:ext uri="{FF2B5EF4-FFF2-40B4-BE49-F238E27FC236}">
                  <a16:creationId xmlns:a16="http://schemas.microsoft.com/office/drawing/2014/main" id="{062ACCDA-6A76-4812-BA3A-F3C6E144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23">
              <a:extLst>
                <a:ext uri="{FF2B5EF4-FFF2-40B4-BE49-F238E27FC236}">
                  <a16:creationId xmlns:a16="http://schemas.microsoft.com/office/drawing/2014/main" id="{38825C85-74E0-4664-95AC-682625B99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24">
              <a:extLst>
                <a:ext uri="{FF2B5EF4-FFF2-40B4-BE49-F238E27FC236}">
                  <a16:creationId xmlns:a16="http://schemas.microsoft.com/office/drawing/2014/main" id="{D87E8B0A-2B1D-48E5-8107-F2855CFFD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25">
              <a:extLst>
                <a:ext uri="{FF2B5EF4-FFF2-40B4-BE49-F238E27FC236}">
                  <a16:creationId xmlns:a16="http://schemas.microsoft.com/office/drawing/2014/main" id="{E46FC211-5F4B-478B-8761-A65D2116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26">
              <a:extLst>
                <a:ext uri="{FF2B5EF4-FFF2-40B4-BE49-F238E27FC236}">
                  <a16:creationId xmlns:a16="http://schemas.microsoft.com/office/drawing/2014/main" id="{43C493A4-4703-4917-A281-F15E323F1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27">
              <a:extLst>
                <a:ext uri="{FF2B5EF4-FFF2-40B4-BE49-F238E27FC236}">
                  <a16:creationId xmlns:a16="http://schemas.microsoft.com/office/drawing/2014/main" id="{4B369EDA-1458-423B-839F-4FB0EE920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28">
              <a:extLst>
                <a:ext uri="{FF2B5EF4-FFF2-40B4-BE49-F238E27FC236}">
                  <a16:creationId xmlns:a16="http://schemas.microsoft.com/office/drawing/2014/main" id="{DB5E8117-FFBB-49D5-87C6-24D8E06CE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29">
              <a:extLst>
                <a:ext uri="{FF2B5EF4-FFF2-40B4-BE49-F238E27FC236}">
                  <a16:creationId xmlns:a16="http://schemas.microsoft.com/office/drawing/2014/main" id="{04D5DC4A-7C40-4236-B475-FA6AA436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30">
              <a:extLst>
                <a:ext uri="{FF2B5EF4-FFF2-40B4-BE49-F238E27FC236}">
                  <a16:creationId xmlns:a16="http://schemas.microsoft.com/office/drawing/2014/main" id="{76858373-C51B-4201-80F4-803316704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31">
              <a:extLst>
                <a:ext uri="{FF2B5EF4-FFF2-40B4-BE49-F238E27FC236}">
                  <a16:creationId xmlns:a16="http://schemas.microsoft.com/office/drawing/2014/main" id="{D159A53F-DA7E-4CD5-AA84-55B3AC5EE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32">
              <a:extLst>
                <a:ext uri="{FF2B5EF4-FFF2-40B4-BE49-F238E27FC236}">
                  <a16:creationId xmlns:a16="http://schemas.microsoft.com/office/drawing/2014/main" id="{E4B70A8B-09AC-45AA-952C-242D7E147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Rectangle 33">
              <a:extLst>
                <a:ext uri="{FF2B5EF4-FFF2-40B4-BE49-F238E27FC236}">
                  <a16:creationId xmlns:a16="http://schemas.microsoft.com/office/drawing/2014/main" id="{63C8CAD6-F5BE-4961-AC48-2A34FA4E77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05" name="Freeform 34">
              <a:extLst>
                <a:ext uri="{FF2B5EF4-FFF2-40B4-BE49-F238E27FC236}">
                  <a16:creationId xmlns:a16="http://schemas.microsoft.com/office/drawing/2014/main" id="{AEBA7DBD-C171-47A7-9249-562A06AC2B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35">
              <a:extLst>
                <a:ext uri="{FF2B5EF4-FFF2-40B4-BE49-F238E27FC236}">
                  <a16:creationId xmlns:a16="http://schemas.microsoft.com/office/drawing/2014/main" id="{80F934E3-6775-4A9E-8666-7D050E42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36">
              <a:extLst>
                <a:ext uri="{FF2B5EF4-FFF2-40B4-BE49-F238E27FC236}">
                  <a16:creationId xmlns:a16="http://schemas.microsoft.com/office/drawing/2014/main" id="{F7E8F3A1-E3AE-4A22-82FE-71C4C163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37">
              <a:extLst>
                <a:ext uri="{FF2B5EF4-FFF2-40B4-BE49-F238E27FC236}">
                  <a16:creationId xmlns:a16="http://schemas.microsoft.com/office/drawing/2014/main" id="{27DFF928-27F3-44A1-9468-219DD390B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Freeform 38">
              <a:extLst>
                <a:ext uri="{FF2B5EF4-FFF2-40B4-BE49-F238E27FC236}">
                  <a16:creationId xmlns:a16="http://schemas.microsoft.com/office/drawing/2014/main" id="{47C61A3E-9A0A-4547-9B8A-DD8CD6D4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0" name="Freeform 39">
              <a:extLst>
                <a:ext uri="{FF2B5EF4-FFF2-40B4-BE49-F238E27FC236}">
                  <a16:creationId xmlns:a16="http://schemas.microsoft.com/office/drawing/2014/main" id="{FC684095-4805-413B-A9EB-63A2417B5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40">
              <a:extLst>
                <a:ext uri="{FF2B5EF4-FFF2-40B4-BE49-F238E27FC236}">
                  <a16:creationId xmlns:a16="http://schemas.microsoft.com/office/drawing/2014/main" id="{AF830B5E-DCF9-4CBD-8746-C5219013D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41">
              <a:extLst>
                <a:ext uri="{FF2B5EF4-FFF2-40B4-BE49-F238E27FC236}">
                  <a16:creationId xmlns:a16="http://schemas.microsoft.com/office/drawing/2014/main" id="{FE6882C0-1C73-4E53-A884-3202385D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42">
              <a:extLst>
                <a:ext uri="{FF2B5EF4-FFF2-40B4-BE49-F238E27FC236}">
                  <a16:creationId xmlns:a16="http://schemas.microsoft.com/office/drawing/2014/main" id="{9611015E-699B-4BA5-A162-8BABC91454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43">
              <a:extLst>
                <a:ext uri="{FF2B5EF4-FFF2-40B4-BE49-F238E27FC236}">
                  <a16:creationId xmlns:a16="http://schemas.microsoft.com/office/drawing/2014/main" id="{8C6A611F-CBE4-46B7-96F6-803B2D260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44">
              <a:extLst>
                <a:ext uri="{FF2B5EF4-FFF2-40B4-BE49-F238E27FC236}">
                  <a16:creationId xmlns:a16="http://schemas.microsoft.com/office/drawing/2014/main" id="{FDCF0D71-6D32-4B72-B7E1-678BA980A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Rectangle 45">
              <a:extLst>
                <a:ext uri="{FF2B5EF4-FFF2-40B4-BE49-F238E27FC236}">
                  <a16:creationId xmlns:a16="http://schemas.microsoft.com/office/drawing/2014/main" id="{FE6E605A-8ECF-47E5-ABDD-B4874FF18F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7" name="Freeform 46">
              <a:extLst>
                <a:ext uri="{FF2B5EF4-FFF2-40B4-BE49-F238E27FC236}">
                  <a16:creationId xmlns:a16="http://schemas.microsoft.com/office/drawing/2014/main" id="{1329BFCB-3C83-438B-8C18-20576CA6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47">
              <a:extLst>
                <a:ext uri="{FF2B5EF4-FFF2-40B4-BE49-F238E27FC236}">
                  <a16:creationId xmlns:a16="http://schemas.microsoft.com/office/drawing/2014/main" id="{9E013566-6E0D-4B88-9731-0BBACA140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48">
              <a:extLst>
                <a:ext uri="{FF2B5EF4-FFF2-40B4-BE49-F238E27FC236}">
                  <a16:creationId xmlns:a16="http://schemas.microsoft.com/office/drawing/2014/main" id="{1668707D-D4E8-40EC-94C2-F83C6E222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49">
              <a:extLst>
                <a:ext uri="{FF2B5EF4-FFF2-40B4-BE49-F238E27FC236}">
                  <a16:creationId xmlns:a16="http://schemas.microsoft.com/office/drawing/2014/main" id="{0CE0CBC9-140F-475C-93C6-446BDBB76C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50">
              <a:extLst>
                <a:ext uri="{FF2B5EF4-FFF2-40B4-BE49-F238E27FC236}">
                  <a16:creationId xmlns:a16="http://schemas.microsoft.com/office/drawing/2014/main" id="{0ED9FFD9-3111-4C21-8013-063D0A89F3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51">
              <a:extLst>
                <a:ext uri="{FF2B5EF4-FFF2-40B4-BE49-F238E27FC236}">
                  <a16:creationId xmlns:a16="http://schemas.microsoft.com/office/drawing/2014/main" id="{C75E760C-E1DB-475D-905D-FC3F430FE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3" name="Freeform 52">
              <a:extLst>
                <a:ext uri="{FF2B5EF4-FFF2-40B4-BE49-F238E27FC236}">
                  <a16:creationId xmlns:a16="http://schemas.microsoft.com/office/drawing/2014/main" id="{1F4DF02E-1FC7-48AB-8CDA-940C8A50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4" name="Freeform 53">
              <a:extLst>
                <a:ext uri="{FF2B5EF4-FFF2-40B4-BE49-F238E27FC236}">
                  <a16:creationId xmlns:a16="http://schemas.microsoft.com/office/drawing/2014/main" id="{193ABE5A-1C12-4B38-8078-51A0BAB3C0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5" name="Freeform 54">
              <a:extLst>
                <a:ext uri="{FF2B5EF4-FFF2-40B4-BE49-F238E27FC236}">
                  <a16:creationId xmlns:a16="http://schemas.microsoft.com/office/drawing/2014/main" id="{3A57AD1C-4CC5-4E62-A352-D3B142B9DF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55">
              <a:extLst>
                <a:ext uri="{FF2B5EF4-FFF2-40B4-BE49-F238E27FC236}">
                  <a16:creationId xmlns:a16="http://schemas.microsoft.com/office/drawing/2014/main" id="{646D40AD-4384-42ED-B1A0-A47C165C6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7" name="Freeform 56">
              <a:extLst>
                <a:ext uri="{FF2B5EF4-FFF2-40B4-BE49-F238E27FC236}">
                  <a16:creationId xmlns:a16="http://schemas.microsoft.com/office/drawing/2014/main" id="{0786C2FA-21FD-4F48-9E96-C5D8E6159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8" name="Freeform 57">
              <a:extLst>
                <a:ext uri="{FF2B5EF4-FFF2-40B4-BE49-F238E27FC236}">
                  <a16:creationId xmlns:a16="http://schemas.microsoft.com/office/drawing/2014/main" id="{AFE6F50A-21B5-4B98-9C3B-B89FFC6FB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9" name="Freeform 58">
              <a:extLst>
                <a:ext uri="{FF2B5EF4-FFF2-40B4-BE49-F238E27FC236}">
                  <a16:creationId xmlns:a16="http://schemas.microsoft.com/office/drawing/2014/main" id="{2454210A-9717-44AF-9D76-0426534C35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FB71455-4DC4-4611-B7A1-3A8EA1D32F1C}"/>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Electroencephalogram</a:t>
            </a:r>
          </a:p>
        </p:txBody>
      </p:sp>
      <p:sp>
        <p:nvSpPr>
          <p:cNvPr id="4" name="Text Placeholder 3">
            <a:extLst>
              <a:ext uri="{FF2B5EF4-FFF2-40B4-BE49-F238E27FC236}">
                <a16:creationId xmlns:a16="http://schemas.microsoft.com/office/drawing/2014/main" id="{6B6CD994-CA8D-4877-BF7B-F182776B74C5}"/>
              </a:ext>
            </a:extLst>
          </p:cNvPr>
          <p:cNvSpPr>
            <a:spLocks noGrp="1"/>
          </p:cNvSpPr>
          <p:nvPr>
            <p:ph type="body" sz="half" idx="2"/>
          </p:nvPr>
        </p:nvSpPr>
        <p:spPr>
          <a:xfrm>
            <a:off x="1911275" y="5722410"/>
            <a:ext cx="8369450" cy="887939"/>
          </a:xfrm>
        </p:spPr>
        <p:txBody>
          <a:bodyPr vert="horz" lIns="91440" tIns="45720" rIns="91440" bIns="45720" rtlCol="0">
            <a:normAutofit/>
          </a:bodyPr>
          <a:lstStyle/>
          <a:p>
            <a:pPr marL="285750" indent="-285750" algn="ctr">
              <a:lnSpc>
                <a:spcPct val="110000"/>
              </a:lnSpc>
              <a:buFont typeface="Arial" panose="020B0604020202020204" pitchFamily="34" charset="0"/>
              <a:buChar char="•"/>
            </a:pPr>
            <a:r>
              <a:rPr lang="en-US" cap="all">
                <a:solidFill>
                  <a:schemeClr val="tx2"/>
                </a:solidFill>
              </a:rPr>
              <a:t>Detects Electrical activity in the brain using small metal disks attached to scalp</a:t>
            </a:r>
          </a:p>
        </p:txBody>
      </p:sp>
      <p:sp>
        <p:nvSpPr>
          <p:cNvPr id="131" name="Round Diagonal Corner Rectangle 6">
            <a:extLst>
              <a:ext uri="{FF2B5EF4-FFF2-40B4-BE49-F238E27FC236}">
                <a16:creationId xmlns:a16="http://schemas.microsoft.com/office/drawing/2014/main" id="{EC19B228-BB19-4650-8B05-EDE68385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Electroencephalogram (EEG): Uses, Procedure, Results">
            <a:extLst>
              <a:ext uri="{FF2B5EF4-FFF2-40B4-BE49-F238E27FC236}">
                <a16:creationId xmlns:a16="http://schemas.microsoft.com/office/drawing/2014/main" id="{C3AEDA45-8568-49AF-9E63-3E6B5F52ED67}"/>
              </a:ext>
            </a:extLst>
          </p:cNvPr>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t="13091" r="1" b="14591"/>
          <a:stretch/>
        </p:blipFill>
        <p:spPr bwMode="auto">
          <a:xfrm>
            <a:off x="987014" y="951493"/>
            <a:ext cx="6163922" cy="29754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46A800A-DE51-41A9-AC0B-27C590B1B0C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389" r="4" b="15229"/>
          <a:stretch/>
        </p:blipFill>
        <p:spPr bwMode="auto">
          <a:xfrm>
            <a:off x="7314662" y="951493"/>
            <a:ext cx="3925642" cy="297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6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4" name="Group 13">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F412A15A-74A7-4846-B69C-EC7D44A13237}"/>
              </a:ext>
            </a:extLst>
          </p:cNvPr>
          <p:cNvSpPr>
            <a:spLocks noGrp="1"/>
          </p:cNvSpPr>
          <p:nvPr>
            <p:ph type="title"/>
          </p:nvPr>
        </p:nvSpPr>
        <p:spPr>
          <a:xfrm>
            <a:off x="1141412" y="154477"/>
            <a:ext cx="9905998" cy="816583"/>
          </a:xfrm>
        </p:spPr>
        <p:txBody>
          <a:bodyPr vert="horz" lIns="91440" tIns="45720" rIns="91440" bIns="45720" rtlCol="0" anchor="ctr">
            <a:normAutofit/>
          </a:bodyPr>
          <a:lstStyle/>
          <a:p>
            <a:pPr algn="ctr"/>
            <a:r>
              <a:rPr lang="en-US" dirty="0"/>
              <a:t>Overview</a:t>
            </a:r>
          </a:p>
        </p:txBody>
      </p:sp>
      <p:sp>
        <p:nvSpPr>
          <p:cNvPr id="4" name="Text Placeholder 3">
            <a:extLst>
              <a:ext uri="{FF2B5EF4-FFF2-40B4-BE49-F238E27FC236}">
                <a16:creationId xmlns:a16="http://schemas.microsoft.com/office/drawing/2014/main" id="{FB541245-66A8-4794-84C5-A093A8FFF4B1}"/>
              </a:ext>
            </a:extLst>
          </p:cNvPr>
          <p:cNvSpPr>
            <a:spLocks noGrp="1"/>
          </p:cNvSpPr>
          <p:nvPr>
            <p:ph sz="half" idx="2"/>
          </p:nvPr>
        </p:nvSpPr>
        <p:spPr>
          <a:xfrm>
            <a:off x="6336727" y="2249487"/>
            <a:ext cx="4710683" cy="3541714"/>
          </a:xfrm>
        </p:spPr>
        <p:txBody>
          <a:bodyPr vert="horz" lIns="91440" tIns="45720" rIns="91440" bIns="45720" rtlCol="0" anchor="t">
            <a:normAutofit/>
          </a:bodyPr>
          <a:lstStyle/>
          <a:p>
            <a:endParaRPr lang="en-US"/>
          </a:p>
          <a:p>
            <a:endParaRPr lang="en-US"/>
          </a:p>
        </p:txBody>
      </p:sp>
      <p:sp>
        <p:nvSpPr>
          <p:cNvPr id="5" name="Content Placeholder 2">
            <a:extLst>
              <a:ext uri="{FF2B5EF4-FFF2-40B4-BE49-F238E27FC236}">
                <a16:creationId xmlns:a16="http://schemas.microsoft.com/office/drawing/2014/main" id="{02583CA5-7E4C-428A-8540-9E8B9A63E3FA}"/>
              </a:ext>
            </a:extLst>
          </p:cNvPr>
          <p:cNvSpPr txBox="1">
            <a:spLocks/>
          </p:cNvSpPr>
          <p:nvPr/>
        </p:nvSpPr>
        <p:spPr>
          <a:xfrm>
            <a:off x="1141412" y="2249487"/>
            <a:ext cx="9905999" cy="354171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a:p>
        </p:txBody>
      </p:sp>
      <p:graphicFrame>
        <p:nvGraphicFramePr>
          <p:cNvPr id="7" name="Diagram 6">
            <a:extLst>
              <a:ext uri="{FF2B5EF4-FFF2-40B4-BE49-F238E27FC236}">
                <a16:creationId xmlns:a16="http://schemas.microsoft.com/office/drawing/2014/main" id="{D995B5DB-3F9D-4162-AEF4-6042B649A910}"/>
              </a:ext>
            </a:extLst>
          </p:cNvPr>
          <p:cNvGraphicFramePr/>
          <p:nvPr>
            <p:extLst>
              <p:ext uri="{D42A27DB-BD31-4B8C-83A1-F6EECF244321}">
                <p14:modId xmlns:p14="http://schemas.microsoft.com/office/powerpoint/2010/main" val="2595991920"/>
              </p:ext>
            </p:extLst>
          </p:nvPr>
        </p:nvGraphicFramePr>
        <p:xfrm>
          <a:off x="1381127" y="1066798"/>
          <a:ext cx="9509123" cy="55387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752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F689-C4A0-447E-B01E-C5EBCD211415}"/>
              </a:ext>
            </a:extLst>
          </p:cNvPr>
          <p:cNvSpPr>
            <a:spLocks noGrp="1"/>
          </p:cNvSpPr>
          <p:nvPr>
            <p:ph type="title"/>
          </p:nvPr>
        </p:nvSpPr>
        <p:spPr>
          <a:xfrm>
            <a:off x="1141413" y="279918"/>
            <a:ext cx="9905998" cy="1007706"/>
          </a:xfrm>
        </p:spPr>
        <p:txBody>
          <a:bodyPr/>
          <a:lstStyle/>
          <a:p>
            <a:pPr algn="ctr"/>
            <a:r>
              <a:rPr lang="en-US" dirty="0"/>
              <a:t>Overview</a:t>
            </a:r>
          </a:p>
        </p:txBody>
      </p:sp>
      <p:graphicFrame>
        <p:nvGraphicFramePr>
          <p:cNvPr id="3" name="Diagram 2">
            <a:extLst>
              <a:ext uri="{FF2B5EF4-FFF2-40B4-BE49-F238E27FC236}">
                <a16:creationId xmlns:a16="http://schemas.microsoft.com/office/drawing/2014/main" id="{48AA7F6A-6454-4308-87AC-79142520270B}"/>
              </a:ext>
            </a:extLst>
          </p:cNvPr>
          <p:cNvGraphicFramePr/>
          <p:nvPr>
            <p:extLst>
              <p:ext uri="{D42A27DB-BD31-4B8C-83A1-F6EECF244321}">
                <p14:modId xmlns:p14="http://schemas.microsoft.com/office/powerpoint/2010/main" val="1953532691"/>
              </p:ext>
            </p:extLst>
          </p:nvPr>
        </p:nvGraphicFramePr>
        <p:xfrm>
          <a:off x="0" y="1106906"/>
          <a:ext cx="6906126" cy="5031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7F7F4EDD-F8B4-4045-A529-CA53FA772F32}"/>
              </a:ext>
            </a:extLst>
          </p:cNvPr>
          <p:cNvGraphicFramePr/>
          <p:nvPr>
            <p:extLst>
              <p:ext uri="{D42A27DB-BD31-4B8C-83A1-F6EECF244321}">
                <p14:modId xmlns:p14="http://schemas.microsoft.com/office/powerpoint/2010/main" val="823391688"/>
              </p:ext>
            </p:extLst>
          </p:nvPr>
        </p:nvGraphicFramePr>
        <p:xfrm>
          <a:off x="6906126" y="1441561"/>
          <a:ext cx="5578232" cy="43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Straight Connector 5">
            <a:extLst>
              <a:ext uri="{FF2B5EF4-FFF2-40B4-BE49-F238E27FC236}">
                <a16:creationId xmlns:a16="http://schemas.microsoft.com/office/drawing/2014/main" id="{DC5DAEDA-9573-4933-88B7-5C6E6830C937}"/>
              </a:ext>
            </a:extLst>
          </p:cNvPr>
          <p:cNvCxnSpPr>
            <a:cxnSpLocks/>
          </p:cNvCxnSpPr>
          <p:nvPr/>
        </p:nvCxnSpPr>
        <p:spPr>
          <a:xfrm>
            <a:off x="6978315" y="1441561"/>
            <a:ext cx="0" cy="4309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672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554DDD62970642A97068EEACB52FD5" ma:contentTypeVersion="11" ma:contentTypeDescription="Create a new document." ma:contentTypeScope="" ma:versionID="d98b5665557f5e3bddf3fbc3d44af49e">
  <xsd:schema xmlns:xsd="http://www.w3.org/2001/XMLSchema" xmlns:xs="http://www.w3.org/2001/XMLSchema" xmlns:p="http://schemas.microsoft.com/office/2006/metadata/properties" xmlns:ns3="c9449641-c886-4fe5-bf1b-cbfbcba50671" xmlns:ns4="4aacf023-3e9f-4047-a043-c4dafe24f092" targetNamespace="http://schemas.microsoft.com/office/2006/metadata/properties" ma:root="true" ma:fieldsID="c740cb58814838100c8c4a9354072489" ns3:_="" ns4:_="">
    <xsd:import namespace="c9449641-c886-4fe5-bf1b-cbfbcba50671"/>
    <xsd:import namespace="4aacf023-3e9f-4047-a043-c4dafe24f09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49641-c886-4fe5-bf1b-cbfbcba506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aacf023-3e9f-4047-a043-c4dafe24f0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A7926-6591-4F38-89DC-F67C8F6055A2}">
  <ds:schemaRefs>
    <ds:schemaRef ds:uri="http://schemas.microsoft.com/sharepoint/v3/contenttype/forms"/>
  </ds:schemaRefs>
</ds:datastoreItem>
</file>

<file path=customXml/itemProps2.xml><?xml version="1.0" encoding="utf-8"?>
<ds:datastoreItem xmlns:ds="http://schemas.openxmlformats.org/officeDocument/2006/customXml" ds:itemID="{9A0002BF-8C63-499B-B672-B4D901806C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449641-c886-4fe5-bf1b-cbfbcba50671"/>
    <ds:schemaRef ds:uri="4aacf023-3e9f-4047-a043-c4dafe24f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DEDA15-DD35-480B-A14C-2BD79F478A7E}">
  <ds:schemaRefs>
    <ds:schemaRef ds:uri="http://schemas.microsoft.com/office/2006/metadata/properties"/>
    <ds:schemaRef ds:uri="http://schemas.microsoft.com/office/2006/documentManagement/types"/>
    <ds:schemaRef ds:uri="http://purl.org/dc/elements/1.1/"/>
    <ds:schemaRef ds:uri="4aacf023-3e9f-4047-a043-c4dafe24f092"/>
    <ds:schemaRef ds:uri="c9449641-c886-4fe5-bf1b-cbfbcba50671"/>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TotalTime>
  <Words>2057</Words>
  <Application>Microsoft Office PowerPoint</Application>
  <PresentationFormat>Widescreen</PresentationFormat>
  <Paragraphs>179</Paragraphs>
  <Slides>22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Tw Cen MT</vt:lpstr>
      <vt:lpstr>Circuit</vt:lpstr>
      <vt:lpstr>Improving Classification of Seizure Activity </vt:lpstr>
      <vt:lpstr>What are Seizures and Why do they happen?</vt:lpstr>
      <vt:lpstr>Symptoms </vt:lpstr>
      <vt:lpstr>Types of Seizures</vt:lpstr>
      <vt:lpstr>Prevalence </vt:lpstr>
      <vt:lpstr>Diagnosis</vt:lpstr>
      <vt:lpstr>Electroencephalogram</vt:lpstr>
      <vt:lpstr>Overview</vt:lpstr>
      <vt:lpstr>Overview</vt:lpstr>
      <vt:lpstr>Our Data</vt:lpstr>
      <vt:lpstr>Our Data - Cleaning</vt:lpstr>
      <vt:lpstr>Our Data</vt:lpstr>
      <vt:lpstr>Data Processing</vt:lpstr>
      <vt:lpstr>Logistic Regression Results 88% Accuracy </vt:lpstr>
      <vt:lpstr>KNN Euclidean</vt:lpstr>
      <vt:lpstr>KNN Manhattan</vt:lpstr>
      <vt:lpstr>Decision Tree</vt:lpstr>
      <vt:lpstr>Random Forest</vt:lpstr>
      <vt:lpstr>Convolutional Neural Network </vt:lpstr>
      <vt:lpstr>Conclusions</vt:lpstr>
      <vt:lpstr>Future 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Classification of Seizure Activity </dc:title>
  <dc:creator>Lipsey, Kendall Danielle</dc:creator>
  <cp:lastModifiedBy>Lipsey, Kendall Danielle</cp:lastModifiedBy>
  <cp:revision>2</cp:revision>
  <dcterms:created xsi:type="dcterms:W3CDTF">2020-04-23T15:24:11Z</dcterms:created>
  <dcterms:modified xsi:type="dcterms:W3CDTF">2020-09-24T19:45:24Z</dcterms:modified>
</cp:coreProperties>
</file>