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D857-7F00-C325-C22A-B3E9A321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D642-6C9B-C7A9-4B1E-D67C55EA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92D9-1064-CADB-DA75-14C608F7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E5AD-49B4-F76F-3842-665A9E7C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030-7CDB-7AD4-4BB5-F637FCCB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27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C4A-8AB9-2D4F-EFD3-6476D53B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D92A-32B2-E7CB-DA7C-7FAB58B7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3022-169C-712F-F30D-C8B0DD9E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2E62-3C7D-A841-1B20-0141A823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F9BA-1F8E-3B64-3C8C-E0F7CB1F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56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43757-DA7B-D932-21CB-785D42BD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F9F6-DE3D-CF27-EBAA-4F3CC8C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994F-41CA-7851-924E-40BDB18B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8A34-9EDB-89F3-BC8E-A9B303E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8A7B-8407-06D7-8B82-901EC1AD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9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50D-3F5E-FBB1-6B3D-871AD7A3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933-0634-5C60-F17C-535B4B72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5F9A-58FC-D5C4-ADB0-54E79046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A9D1-6064-C68B-2D7B-F40EA5D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EDC-74BE-FED4-D1BF-6464C2F3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5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011A-4627-958B-EA0A-D1685E20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8CC2-1753-E76B-CE8D-33C0E064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D2D7-4F9B-0E9A-254D-D9877BB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DED9-7B71-B0DC-D0AC-5A7F9AA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A2BF-FED4-8577-AA17-A4370E7A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4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22A8-C4D2-54D9-0F08-A252CF3F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EED8-46DC-6433-7221-C593EFDC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EFCE-A0B3-641B-ECB3-64D5390A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41A0-05A8-89AF-71D7-3B48091F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ACA6-2B0E-54AF-F802-5D91C9CE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454-7B52-F249-CEA8-25160BA7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4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0B6-6479-6E13-244F-E5C95527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0BBC-C9A7-BCC0-93AF-EAF2E349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04DC-43A3-8B0F-B3A5-4D9C39F2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DE1C-6B08-6218-7503-DAF0BC99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5D18-F7B7-045D-0517-10C86881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E88B5-CFA6-689F-89C5-84D39D4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C48A8-46E5-36A8-B2D2-5B7C3E8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9CCCF-518C-E6C6-29EA-5D34ADB7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37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D6B-6CCA-211A-E27C-6A645654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05D8F-FC6A-15CE-1690-82F556BF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9C959-B84C-9604-A7F8-D232D39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CB2C-52E6-8422-D178-E0DA3E77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24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C17CA-440D-4F47-B619-03C6CF3A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C6F1-F300-2B5C-341B-DD78E696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A69F-67A3-4E93-5DDA-3883F18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43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CC27-9C3E-4D68-2461-D60F2E15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8C9A-FB26-8DD0-D302-31E1E50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0DA7-D8A9-A814-BB86-0AD867B5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3597-BFB2-3CCD-83EB-20AA8926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42A88-F66A-D33E-BE54-1C12563E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F91E-7A5F-D0EF-4AEB-1E83CE3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60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DFD2-BBEE-0718-B810-A1C55221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A1041-38A0-9E31-9DC7-8F361F20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0792B-2EC2-704F-B922-63DE0BD9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E877-5B2B-140B-387E-A3DC418A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B8F5-24B1-CE9E-2934-92394D4D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8082-9064-331B-17E0-1E86EA41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35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CA43-4967-AB86-690B-83FDE7A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3B2D-CCA2-A11D-C608-4238C55D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5AF2-2A9C-F3F7-4324-C23E9358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931C-3A2D-4B42-AFD6-E3DA8B37626D}" type="datetimeFigureOut">
              <a:rPr lang="en-BE" smtClean="0"/>
              <a:t>21/04/2022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0FF5-AC32-BCA1-71C1-8D2927D05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39B0-4ABA-E1CC-4AE0-997C5889E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C76D-4E16-498E-98A4-F2EBB3D605A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8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645FC-72CF-9FA3-B7F0-70DF6FDC51E9}"/>
              </a:ext>
            </a:extLst>
          </p:cNvPr>
          <p:cNvSpPr/>
          <p:nvPr/>
        </p:nvSpPr>
        <p:spPr>
          <a:xfrm>
            <a:off x="498098" y="1597328"/>
            <a:ext cx="11488899" cy="172714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F81573-0CE2-FECC-EE7D-D19AB499BFDB}"/>
              </a:ext>
            </a:extLst>
          </p:cNvPr>
          <p:cNvSpPr/>
          <p:nvPr/>
        </p:nvSpPr>
        <p:spPr>
          <a:xfrm>
            <a:off x="498098" y="3954296"/>
            <a:ext cx="11488899" cy="1609804"/>
          </a:xfrm>
          <a:prstGeom prst="roundRect">
            <a:avLst>
              <a:gd name="adj" fmla="val 12508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B5A03E6-18F4-886B-AB1A-58C502454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5" b="86246"/>
          <a:stretch/>
        </p:blipFill>
        <p:spPr>
          <a:xfrm>
            <a:off x="498098" y="3632247"/>
            <a:ext cx="1864802" cy="2914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FAE0F3-186B-E817-0B73-72F97393BE33}"/>
              </a:ext>
            </a:extLst>
          </p:cNvPr>
          <p:cNvGrpSpPr/>
          <p:nvPr/>
        </p:nvGrpSpPr>
        <p:grpSpPr>
          <a:xfrm>
            <a:off x="5003132" y="4174372"/>
            <a:ext cx="2185736" cy="1240177"/>
            <a:chOff x="212844" y="1187771"/>
            <a:chExt cx="2185736" cy="124017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26964B8-D3EE-D17A-A865-45835145F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9512" y="1187771"/>
              <a:ext cx="932400" cy="932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06715-2EC7-8FA1-770F-A407511F5719}"/>
                </a:ext>
              </a:extLst>
            </p:cNvPr>
            <p:cNvSpPr txBox="1"/>
            <p:nvPr/>
          </p:nvSpPr>
          <p:spPr>
            <a:xfrm>
              <a:off x="212844" y="2120171"/>
              <a:ext cx="2185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API Management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AD27E-E18E-D6B5-F432-440BC443D617}"/>
              </a:ext>
            </a:extLst>
          </p:cNvPr>
          <p:cNvGrpSpPr/>
          <p:nvPr/>
        </p:nvGrpSpPr>
        <p:grpSpPr>
          <a:xfrm>
            <a:off x="5140972" y="2068926"/>
            <a:ext cx="1906750" cy="1063220"/>
            <a:chOff x="2533877" y="2079354"/>
            <a:chExt cx="1906750" cy="1063220"/>
          </a:xfrm>
        </p:grpSpPr>
        <p:pic>
          <p:nvPicPr>
            <p:cNvPr id="12" name="Graphic 11" descr="Azure Container Apps icon">
              <a:extLst>
                <a:ext uri="{FF2B5EF4-FFF2-40B4-BE49-F238E27FC236}">
                  <a16:creationId xmlns:a16="http://schemas.microsoft.com/office/drawing/2014/main" id="{5CDA878B-B816-0C58-8FB7-502D16BE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217251" y="2079354"/>
              <a:ext cx="540000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4DF3D-4E43-8947-BBA4-FEF41EE43E1F}"/>
                </a:ext>
              </a:extLst>
            </p:cNvPr>
            <p:cNvSpPr txBox="1"/>
            <p:nvPr/>
          </p:nvSpPr>
          <p:spPr>
            <a:xfrm>
              <a:off x="2533877" y="2619354"/>
              <a:ext cx="1906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Self-Hosted Gateway</a:t>
              </a:r>
              <a:b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 App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AB24A3-98E0-EA8D-3B1A-6B0A8B1702E3}"/>
              </a:ext>
            </a:extLst>
          </p:cNvPr>
          <p:cNvGrpSpPr/>
          <p:nvPr/>
        </p:nvGrpSpPr>
        <p:grpSpPr>
          <a:xfrm>
            <a:off x="498640" y="1262330"/>
            <a:ext cx="2858523" cy="307777"/>
            <a:chOff x="498640" y="3413902"/>
            <a:chExt cx="2858523" cy="3077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CE3A36-B24C-B202-5581-CF32EB274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667" l="7383" r="89933">
                          <a14:foregroundMark x1="8725" y1="14667" x2="8725" y2="14667"/>
                          <a14:foregroundMark x1="10738" y1="11333" x2="10738" y2="11333"/>
                          <a14:foregroundMark x1="26846" y1="11333" x2="26846" y2="11333"/>
                          <a14:foregroundMark x1="34899" y1="11333" x2="34899" y2="11333"/>
                          <a14:foregroundMark x1="41611" y1="11333" x2="41611" y2="11333"/>
                          <a14:foregroundMark x1="19463" y1="45333" x2="19463" y2="45333"/>
                          <a14:foregroundMark x1="17450" y1="54667" x2="17450" y2="54667"/>
                          <a14:foregroundMark x1="11409" y1="56000" x2="11409" y2="56000"/>
                          <a14:foregroundMark x1="8054" y1="56667" x2="8054" y2="56667"/>
                          <a14:foregroundMark x1="7383" y1="68667" x2="7383" y2="68667"/>
                          <a14:foregroundMark x1="8054" y1="80000" x2="8054" y2="80000"/>
                          <a14:foregroundMark x1="8725" y1="86667" x2="8725" y2="86667"/>
                          <a14:foregroundMark x1="18792" y1="90667" x2="18792" y2="90667"/>
                          <a14:foregroundMark x1="35570" y1="90000" x2="35570" y2="90000"/>
                          <a14:foregroundMark x1="52349" y1="85333" x2="52349" y2="85333"/>
                          <a14:foregroundMark x1="69799" y1="88667" x2="69799" y2="88667"/>
                          <a14:foregroundMark x1="78523" y1="90000" x2="78523" y2="90000"/>
                          <a14:foregroundMark x1="87248" y1="66667" x2="87248" y2="66667"/>
                          <a14:foregroundMark x1="86577" y1="58667" x2="86577" y2="58667"/>
                          <a14:foregroundMark x1="77181" y1="46667" x2="77181" y2="46667"/>
                          <a14:foregroundMark x1="87919" y1="32000" x2="87919" y2="32000"/>
                          <a14:foregroundMark x1="52349" y1="22000" x2="52349" y2="22000"/>
                          <a14:foregroundMark x1="63087" y1="12000" x2="63087" y2="12000"/>
                          <a14:foregroundMark x1="78523" y1="12000" x2="78523" y2="12000"/>
                          <a14:backgroundMark x1="89933" y1="81333" x2="89933" y2="81333"/>
                          <a14:backgroundMark x1="89933" y1="82000" x2="89933" y2="82000"/>
                        </a14:backgroundRemoval>
                      </a14:imgEffect>
                    </a14:imgLayer>
                  </a14:imgProps>
                </a:ext>
              </a:extLst>
            </a:blip>
            <a:srcRect l="4947" t="8005" r="9146" b="6497"/>
            <a:stretch/>
          </p:blipFill>
          <p:spPr>
            <a:xfrm>
              <a:off x="498640" y="3417119"/>
              <a:ext cx="301127" cy="30171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49A03A-721F-1320-7403-32135D3A6552}"/>
                </a:ext>
              </a:extLst>
            </p:cNvPr>
            <p:cNvSpPr txBox="1"/>
            <p:nvPr/>
          </p:nvSpPr>
          <p:spPr>
            <a:xfrm>
              <a:off x="802758" y="3413902"/>
              <a:ext cx="2554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 App Environment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EEC72E-3554-3CE7-8200-58E11573ED71}"/>
              </a:ext>
            </a:extLst>
          </p:cNvPr>
          <p:cNvSpPr txBox="1"/>
          <p:nvPr/>
        </p:nvSpPr>
        <p:spPr>
          <a:xfrm>
            <a:off x="6094346" y="1116042"/>
            <a:ext cx="5096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https://example.northeurope.azurecontainerapps.io</a:t>
            </a:r>
            <a:endParaRPr lang="en-BE" sz="1400" dirty="0"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BE290-31DB-F71F-654C-69EA6987C9B2}"/>
              </a:ext>
            </a:extLst>
          </p:cNvPr>
          <p:cNvGrpSpPr/>
          <p:nvPr/>
        </p:nvGrpSpPr>
        <p:grpSpPr>
          <a:xfrm>
            <a:off x="8908980" y="2070635"/>
            <a:ext cx="1504367" cy="1063220"/>
            <a:chOff x="2735068" y="2079354"/>
            <a:chExt cx="1504367" cy="1063220"/>
          </a:xfrm>
        </p:grpSpPr>
        <p:pic>
          <p:nvPicPr>
            <p:cNvPr id="20" name="Graphic 19" descr="Azure Container Apps icon">
              <a:extLst>
                <a:ext uri="{FF2B5EF4-FFF2-40B4-BE49-F238E27FC236}">
                  <a16:creationId xmlns:a16="http://schemas.microsoft.com/office/drawing/2014/main" id="{15CBD89E-3E38-D3C4-74D3-AA1C3AF9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217251" y="2079354"/>
              <a:ext cx="540000" cy="5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DB71FF-AC6D-490A-636F-874C237219DA}"/>
                </a:ext>
              </a:extLst>
            </p:cNvPr>
            <p:cNvSpPr txBox="1"/>
            <p:nvPr/>
          </p:nvSpPr>
          <p:spPr>
            <a:xfrm>
              <a:off x="2735068" y="2619354"/>
              <a:ext cx="1504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Bacon API</a:t>
              </a:r>
              <a:b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 App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F766CE89-E129-7F05-08AB-EFF17DA0D5FA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6364346" y="2338926"/>
            <a:ext cx="3026817" cy="17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>
            <a:extLst>
              <a:ext uri="{FF2B5EF4-FFF2-40B4-BE49-F238E27FC236}">
                <a16:creationId xmlns:a16="http://schemas.microsoft.com/office/drawing/2014/main" id="{FBB1D4ED-0E62-171D-420F-E2A7074E9115}"/>
              </a:ext>
            </a:extLst>
          </p:cNvPr>
          <p:cNvSpPr/>
          <p:nvPr/>
        </p:nvSpPr>
        <p:spPr>
          <a:xfrm>
            <a:off x="7803681" y="2162228"/>
            <a:ext cx="1371990" cy="370218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Ingress</a:t>
            </a:r>
            <a:endParaRPr lang="en-B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3669A8-19F5-99F4-27B3-AC3EB586B80E}"/>
              </a:ext>
            </a:extLst>
          </p:cNvPr>
          <p:cNvGrpSpPr/>
          <p:nvPr/>
        </p:nvGrpSpPr>
        <p:grpSpPr>
          <a:xfrm>
            <a:off x="473820" y="5889594"/>
            <a:ext cx="6440786" cy="840845"/>
            <a:chOff x="473820" y="4794780"/>
            <a:chExt cx="6440786" cy="840845"/>
          </a:xfrm>
        </p:grpSpPr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2E071CA2-400C-1BBF-5B58-99EBB15CCDB0}"/>
                </a:ext>
              </a:extLst>
            </p:cNvPr>
            <p:cNvSpPr/>
            <p:nvPr/>
          </p:nvSpPr>
          <p:spPr>
            <a:xfrm>
              <a:off x="473820" y="4794780"/>
              <a:ext cx="1913358" cy="37044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Ingress</a:t>
              </a:r>
              <a:endParaRPr lang="en-BE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A29353D1-111A-E6DB-5240-8A588B9F9768}"/>
                </a:ext>
              </a:extLst>
            </p:cNvPr>
            <p:cNvSpPr/>
            <p:nvPr/>
          </p:nvSpPr>
          <p:spPr>
            <a:xfrm>
              <a:off x="473820" y="5265181"/>
              <a:ext cx="1913358" cy="37044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Ingress</a:t>
              </a:r>
              <a:endParaRPr lang="en-BE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755189-9C3F-EBBB-2C34-377A1DADE459}"/>
                </a:ext>
              </a:extLst>
            </p:cNvPr>
            <p:cNvSpPr txBox="1"/>
            <p:nvPr/>
          </p:nvSpPr>
          <p:spPr>
            <a:xfrm>
              <a:off x="2467839" y="5296514"/>
              <a:ext cx="44467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 Ingress – Exposed insides Container Environment</a:t>
              </a:r>
              <a:endParaRPr lang="en-BE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D5B771-D9B5-379D-7912-F64521A205EA}"/>
                </a:ext>
              </a:extLst>
            </p:cNvPr>
            <p:cNvSpPr txBox="1"/>
            <p:nvPr/>
          </p:nvSpPr>
          <p:spPr>
            <a:xfrm>
              <a:off x="2467839" y="4826113"/>
              <a:ext cx="44467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External Ingress – Exposed Publicly</a:t>
              </a:r>
              <a:endParaRPr lang="en-BE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0C6721A-CA11-48DC-883D-50CF8083C6AE}"/>
              </a:ext>
            </a:extLst>
          </p:cNvPr>
          <p:cNvSpPr txBox="1"/>
          <p:nvPr/>
        </p:nvSpPr>
        <p:spPr>
          <a:xfrm>
            <a:off x="6094346" y="3483895"/>
            <a:ext cx="5096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Sync Configuration</a:t>
            </a:r>
            <a:endParaRPr lang="en-BE" sz="1400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25">
            <a:extLst>
              <a:ext uri="{FF2B5EF4-FFF2-40B4-BE49-F238E27FC236}">
                <a16:creationId xmlns:a16="http://schemas.microsoft.com/office/drawing/2014/main" id="{BBF07631-322B-72E2-2E12-BC3599B7DC3D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094347" y="3132146"/>
            <a:ext cx="1653" cy="10422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5">
            <a:extLst>
              <a:ext uri="{FF2B5EF4-FFF2-40B4-BE49-F238E27FC236}">
                <a16:creationId xmlns:a16="http://schemas.microsoft.com/office/drawing/2014/main" id="{2B4E9637-A596-78DB-9F4E-C821DA6645FC}"/>
              </a:ext>
            </a:extLst>
          </p:cNvPr>
          <p:cNvCxnSpPr>
            <a:cxnSpLocks/>
            <a:stCxn id="43" idx="2"/>
            <a:endCxn id="12" idx="0"/>
          </p:cNvCxnSpPr>
          <p:nvPr/>
        </p:nvCxnSpPr>
        <p:spPr>
          <a:xfrm>
            <a:off x="6094346" y="961715"/>
            <a:ext cx="0" cy="11072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96FD925A-4F52-395B-592F-A17CF562D0A3}"/>
              </a:ext>
            </a:extLst>
          </p:cNvPr>
          <p:cNvSpPr/>
          <p:nvPr/>
        </p:nvSpPr>
        <p:spPr>
          <a:xfrm>
            <a:off x="5137667" y="1398254"/>
            <a:ext cx="1913358" cy="37044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Ingress</a:t>
            </a:r>
            <a:endParaRPr lang="en-BE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2BFF664F-1F82-38E0-19F1-23D859F46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7146" y="47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Tahoma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</cp:revision>
  <dcterms:created xsi:type="dcterms:W3CDTF">2022-04-21T14:12:35Z</dcterms:created>
  <dcterms:modified xsi:type="dcterms:W3CDTF">2022-04-21T14:16:50Z</dcterms:modified>
</cp:coreProperties>
</file>