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8"/>
    <p:restoredTop sz="94681"/>
  </p:normalViewPr>
  <p:slideViewPr>
    <p:cSldViewPr snapToGrid="0" snapToObjects="1">
      <p:cViewPr>
        <p:scale>
          <a:sx n="50" d="100"/>
          <a:sy n="50" d="100"/>
        </p:scale>
        <p:origin x="105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3052-D6DC-E545-B346-F196657D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B1F7C-E36A-B84A-8C98-82ED2231A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BF93-EB49-934B-BD2B-B5A852F7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2928-78B6-034D-8217-38DF3449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1794B-7A8D-C843-B9A3-6ABD0D70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D2FE-A7BC-A549-B1C9-6650A20D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E520C-C901-F449-880C-A918735D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C8EF-4962-D740-93BE-CB9ADD26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8BCC-1E6A-DC41-BB5F-0485D3F1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0833-1195-8643-9C0B-6FAE938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3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6BC-5142-7E47-807D-5ACFE5332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B9BD1-BE5C-6249-85C8-17DF7856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3F7B-E8FB-3244-919B-77B92035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7E27A-65F5-A843-8E1F-2DB4D93E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19708-7201-2548-8AB9-50251A42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9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50136-C472-E74E-B0F6-612812FE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2DF7-C379-2040-BC7B-0412C19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7D4F-D9AC-0344-9531-7612246A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49427-48EB-7641-89E4-7CF1C368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20CAA-9578-164E-A369-5C7E10C0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89B2-2100-3B4B-9E30-AF185F7F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0D307-96D0-294E-AE6D-EC161801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DCBC-3CD5-FC40-B1AF-7448A8AE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62BE-7B09-1841-BD93-0B1BC82C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1686-40BA-D446-B07B-27C90E65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9105-5347-CA44-BA33-BFCE92BB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E1A8-2847-CD4D-AF84-8316FB9B1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7ACD7-0323-5D45-A2EF-7661F814A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6AE7-51A0-0845-B7F5-6C0DB328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1A77A-D4BA-9B40-A758-78FE64AE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D140-BAA8-8043-AD5F-3C138B8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6A9-0044-1243-AF4F-683694C3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D55B0-784F-4740-834B-81880762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D162-9756-6A42-9EAB-17115D3A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53CAC-A3AC-214C-9670-BB958DE0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FBE60-6079-DB4A-98BF-A611B92AB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D4356-2618-1C49-9370-0A877BE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2C13E-DE75-D74D-B822-85B43273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3402-C8C9-4043-B6FA-B76E6F9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2FC5-B158-EF4A-B3C5-1A6E07BA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1513-1146-1A48-AC17-4B67C3B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8539-9E8C-A847-9741-5B11ED82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5210A-F890-7546-912B-553A94BD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F58C0-4B02-B54A-BC44-2B80DF0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B2A40-B4C4-EE4C-A7BE-77A1748E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6FB4-544D-B641-9E63-222D2E50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C6EC-33BE-F947-8E2E-5DC07492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119E-9AE3-FE4F-96A2-959E752B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48950-48F3-864E-B117-2A1892B1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2115D-77E3-114E-AF0E-348F5B28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7229-4961-0244-B683-2D874773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0F11-56B4-B341-BCB2-14E63344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5DF9-D6D6-E640-AFA6-42F8A61C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35336-8327-3141-9138-9DC3FB09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EFB3A-B135-8349-A43B-FBC63D43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7EA7F-2ADE-6D4B-9D27-BF6FEA8E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C97B-F6A9-A540-9F78-81A86983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C432-B17A-864B-B71E-248038C8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6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10F12-F2C0-9541-9F63-E8D2DF6D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B985-ABFA-6142-B015-46415B75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FFA9-33FD-F241-8783-4C2D367D5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3CC5-D3DE-9345-9D27-037B9F84F689}" type="datetimeFigureOut">
              <a:rPr lang="en-US" smtClean="0"/>
              <a:t>12/9/19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56DC-FB12-6644-9C64-2F3B00648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1A82-C919-1B4E-92B2-50EE0B037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CFA4-C762-0343-9398-9120C3AF9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8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5E4C6-F868-F64C-B596-84ADB7C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F0011-C5A3-5D4C-ACB5-4FD347D05B12}"/>
              </a:ext>
            </a:extLst>
          </p:cNvPr>
          <p:cNvSpPr txBox="1"/>
          <p:nvPr/>
        </p:nvSpPr>
        <p:spPr>
          <a:xfrm>
            <a:off x="1041400" y="1690688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 the Frog </a:t>
            </a:r>
          </a:p>
        </p:txBody>
      </p:sp>
    </p:spTree>
    <p:extLst>
      <p:ext uri="{BB962C8B-B14F-4D97-AF65-F5344CB8AC3E}">
        <p14:creationId xmlns:p14="http://schemas.microsoft.com/office/powerpoint/2010/main" val="841583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5E4C6-F868-F64C-B596-84ADB7C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F0011-C5A3-5D4C-ACB5-4FD347D05B12}"/>
              </a:ext>
            </a:extLst>
          </p:cNvPr>
          <p:cNvSpPr txBox="1"/>
          <p:nvPr/>
        </p:nvSpPr>
        <p:spPr>
          <a:xfrm>
            <a:off x="1041400" y="1690688"/>
            <a:ext cx="947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Audience: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game where the player catches flies to feed the frog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Played on the computer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Rounds are quick so the game can be played quickly </a:t>
            </a:r>
          </a:p>
        </p:txBody>
      </p:sp>
    </p:spTree>
    <p:extLst>
      <p:ext uri="{BB962C8B-B14F-4D97-AF65-F5344CB8AC3E}">
        <p14:creationId xmlns:p14="http://schemas.microsoft.com/office/powerpoint/2010/main" val="333961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5E4C6-F868-F64C-B596-84ADB7C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F0011-C5A3-5D4C-ACB5-4FD347D05B12}"/>
              </a:ext>
            </a:extLst>
          </p:cNvPr>
          <p:cNvSpPr txBox="1"/>
          <p:nvPr/>
        </p:nvSpPr>
        <p:spPr>
          <a:xfrm>
            <a:off x="1041400" y="1690688"/>
            <a:ext cx="947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Asteroid game in p5.play library – create sprites for frog and flies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Inspiration: frog hopper game that uses the frog’s tongue to catch the flies</a:t>
            </a:r>
          </a:p>
        </p:txBody>
      </p:sp>
    </p:spTree>
    <p:extLst>
      <p:ext uri="{BB962C8B-B14F-4D97-AF65-F5344CB8AC3E}">
        <p14:creationId xmlns:p14="http://schemas.microsoft.com/office/powerpoint/2010/main" val="4727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</vt:lpstr>
      <vt:lpstr>About </vt:lpstr>
      <vt:lpstr>Research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Salove, Kendall Shai</dc:creator>
  <cp:lastModifiedBy>Salove, Kendall Shai</cp:lastModifiedBy>
  <cp:revision>2</cp:revision>
  <dcterms:created xsi:type="dcterms:W3CDTF">2019-12-09T19:41:52Z</dcterms:created>
  <dcterms:modified xsi:type="dcterms:W3CDTF">2019-12-09T19:54:38Z</dcterms:modified>
</cp:coreProperties>
</file>