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65850" autoAdjust="0"/>
  </p:normalViewPr>
  <p:slideViewPr>
    <p:cSldViewPr snapToGrid="0">
      <p:cViewPr varScale="1">
        <p:scale>
          <a:sx n="82" d="100"/>
          <a:sy n="82" d="100"/>
        </p:scale>
        <p:origin x="9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5C795-6B0F-480C-B52E-EA5222891392}" type="doc">
      <dgm:prSet loTypeId="urn:microsoft.com/office/officeart/2005/8/layout/matrix3" loCatId="matrix" qsTypeId="urn:microsoft.com/office/officeart/2005/8/quickstyle/simple4" qsCatId="simple" csTypeId="urn:microsoft.com/office/officeart/2005/8/colors/colorful5" csCatId="colorful"/>
      <dgm:spPr/>
      <dgm:t>
        <a:bodyPr/>
        <a:lstStyle/>
        <a:p>
          <a:endParaRPr lang="en-US"/>
        </a:p>
      </dgm:t>
    </dgm:pt>
    <dgm:pt modelId="{33B05393-10C0-48B6-A78C-84830DC847D2}">
      <dgm:prSet/>
      <dgm:spPr/>
      <dgm:t>
        <a:bodyPr/>
        <a:lstStyle/>
        <a:p>
          <a:r>
            <a:rPr lang="en-US"/>
            <a:t>The user or administrator must be able to set appointments through the phone or online.</a:t>
          </a:r>
        </a:p>
      </dgm:t>
    </dgm:pt>
    <dgm:pt modelId="{E5DDB09A-39A8-4C5C-9046-0DEC93123B56}" type="parTrans" cxnId="{B9888162-2B5F-4614-8ECE-A45B9C6B62BF}">
      <dgm:prSet/>
      <dgm:spPr/>
      <dgm:t>
        <a:bodyPr/>
        <a:lstStyle/>
        <a:p>
          <a:endParaRPr lang="en-US"/>
        </a:p>
      </dgm:t>
    </dgm:pt>
    <dgm:pt modelId="{51D6387D-32C7-4DC7-81AB-C8E0DACBA034}" type="sibTrans" cxnId="{B9888162-2B5F-4614-8ECE-A45B9C6B62BF}">
      <dgm:prSet/>
      <dgm:spPr/>
      <dgm:t>
        <a:bodyPr/>
        <a:lstStyle/>
        <a:p>
          <a:endParaRPr lang="en-US"/>
        </a:p>
      </dgm:t>
    </dgm:pt>
    <dgm:pt modelId="{C9A48FD8-7760-44EA-9B02-932CB4CD3AED}">
      <dgm:prSet/>
      <dgm:spPr/>
      <dgm:t>
        <a:bodyPr/>
        <a:lstStyle/>
        <a:p>
          <a:r>
            <a:rPr lang="en-US"/>
            <a:t>The user must be able to view their driving instructor for a specific date.</a:t>
          </a:r>
        </a:p>
      </dgm:t>
    </dgm:pt>
    <dgm:pt modelId="{C830EE7A-1B20-461E-8AC7-69059EF58CED}" type="parTrans" cxnId="{802F59B5-D19D-45AA-BAE3-C15992E05880}">
      <dgm:prSet/>
      <dgm:spPr/>
      <dgm:t>
        <a:bodyPr/>
        <a:lstStyle/>
        <a:p>
          <a:endParaRPr lang="en-US"/>
        </a:p>
      </dgm:t>
    </dgm:pt>
    <dgm:pt modelId="{34DB9070-6169-4570-A114-530CF4060E11}" type="sibTrans" cxnId="{802F59B5-D19D-45AA-BAE3-C15992E05880}">
      <dgm:prSet/>
      <dgm:spPr/>
      <dgm:t>
        <a:bodyPr/>
        <a:lstStyle/>
        <a:p>
          <a:endParaRPr lang="en-US"/>
        </a:p>
      </dgm:t>
    </dgm:pt>
    <dgm:pt modelId="{82978695-2CDF-4FAD-A159-27062E74B968}">
      <dgm:prSet/>
      <dgm:spPr/>
      <dgm:t>
        <a:bodyPr/>
        <a:lstStyle/>
        <a:p>
          <a:r>
            <a:rPr lang="en-US"/>
            <a:t>The user must be able to visually see their progress.</a:t>
          </a:r>
        </a:p>
      </dgm:t>
    </dgm:pt>
    <dgm:pt modelId="{65DAA020-539D-47F5-B56B-C4F09086DD64}" type="parTrans" cxnId="{07F9B05E-4BD5-4934-B153-5ACC7AD31F34}">
      <dgm:prSet/>
      <dgm:spPr/>
      <dgm:t>
        <a:bodyPr/>
        <a:lstStyle/>
        <a:p>
          <a:endParaRPr lang="en-US"/>
        </a:p>
      </dgm:t>
    </dgm:pt>
    <dgm:pt modelId="{8FEECC57-0882-4A0D-B360-0D15BBA8836E}" type="sibTrans" cxnId="{07F9B05E-4BD5-4934-B153-5ACC7AD31F34}">
      <dgm:prSet/>
      <dgm:spPr/>
      <dgm:t>
        <a:bodyPr/>
        <a:lstStyle/>
        <a:p>
          <a:endParaRPr lang="en-US"/>
        </a:p>
      </dgm:t>
    </dgm:pt>
    <dgm:pt modelId="{219D5621-F993-4346-AA84-8336560778F7}">
      <dgm:prSet/>
      <dgm:spPr/>
      <dgm:t>
        <a:bodyPr/>
        <a:lstStyle/>
        <a:p>
          <a:r>
            <a:rPr lang="en-US"/>
            <a:t>The owner shall be able to download any data for future overview.</a:t>
          </a:r>
        </a:p>
      </dgm:t>
    </dgm:pt>
    <dgm:pt modelId="{29BAA3E5-2536-48CA-BADB-FA7EAD2C5475}" type="parTrans" cxnId="{83F74873-4975-422C-A70C-A76D2FB7E4E8}">
      <dgm:prSet/>
      <dgm:spPr/>
      <dgm:t>
        <a:bodyPr/>
        <a:lstStyle/>
        <a:p>
          <a:endParaRPr lang="en-US"/>
        </a:p>
      </dgm:t>
    </dgm:pt>
    <dgm:pt modelId="{FF60CF1D-F539-4FBE-B07D-97F529823EAF}" type="sibTrans" cxnId="{83F74873-4975-422C-A70C-A76D2FB7E4E8}">
      <dgm:prSet/>
      <dgm:spPr/>
      <dgm:t>
        <a:bodyPr/>
        <a:lstStyle/>
        <a:p>
          <a:endParaRPr lang="en-US"/>
        </a:p>
      </dgm:t>
    </dgm:pt>
    <dgm:pt modelId="{0D0400AD-BF56-F140-B284-6CF01D33ADA1}" type="pres">
      <dgm:prSet presAssocID="{8185C795-6B0F-480C-B52E-EA5222891392}" presName="matrix" presStyleCnt="0">
        <dgm:presLayoutVars>
          <dgm:chMax val="1"/>
          <dgm:dir/>
          <dgm:resizeHandles val="exact"/>
        </dgm:presLayoutVars>
      </dgm:prSet>
      <dgm:spPr/>
    </dgm:pt>
    <dgm:pt modelId="{E9E85AFD-CDA6-0541-A907-0EE7EE694099}" type="pres">
      <dgm:prSet presAssocID="{8185C795-6B0F-480C-B52E-EA5222891392}" presName="diamond" presStyleLbl="bgShp" presStyleIdx="0" presStyleCnt="1"/>
      <dgm:spPr/>
    </dgm:pt>
    <dgm:pt modelId="{77790505-0564-9042-A251-FDBD114ADE24}" type="pres">
      <dgm:prSet presAssocID="{8185C795-6B0F-480C-B52E-EA5222891392}" presName="quad1" presStyleLbl="node1" presStyleIdx="0" presStyleCnt="4">
        <dgm:presLayoutVars>
          <dgm:chMax val="0"/>
          <dgm:chPref val="0"/>
          <dgm:bulletEnabled val="1"/>
        </dgm:presLayoutVars>
      </dgm:prSet>
      <dgm:spPr/>
    </dgm:pt>
    <dgm:pt modelId="{1AA979E6-8CE7-B944-AEB5-969AA6770099}" type="pres">
      <dgm:prSet presAssocID="{8185C795-6B0F-480C-B52E-EA5222891392}" presName="quad2" presStyleLbl="node1" presStyleIdx="1" presStyleCnt="4">
        <dgm:presLayoutVars>
          <dgm:chMax val="0"/>
          <dgm:chPref val="0"/>
          <dgm:bulletEnabled val="1"/>
        </dgm:presLayoutVars>
      </dgm:prSet>
      <dgm:spPr/>
    </dgm:pt>
    <dgm:pt modelId="{95CAD81B-8AB7-7A44-9430-7E99D8242A69}" type="pres">
      <dgm:prSet presAssocID="{8185C795-6B0F-480C-B52E-EA5222891392}" presName="quad3" presStyleLbl="node1" presStyleIdx="2" presStyleCnt="4">
        <dgm:presLayoutVars>
          <dgm:chMax val="0"/>
          <dgm:chPref val="0"/>
          <dgm:bulletEnabled val="1"/>
        </dgm:presLayoutVars>
      </dgm:prSet>
      <dgm:spPr/>
    </dgm:pt>
    <dgm:pt modelId="{5449AAB3-D2A2-F540-862C-359B6EB2F586}" type="pres">
      <dgm:prSet presAssocID="{8185C795-6B0F-480C-B52E-EA5222891392}" presName="quad4" presStyleLbl="node1" presStyleIdx="3" presStyleCnt="4">
        <dgm:presLayoutVars>
          <dgm:chMax val="0"/>
          <dgm:chPref val="0"/>
          <dgm:bulletEnabled val="1"/>
        </dgm:presLayoutVars>
      </dgm:prSet>
      <dgm:spPr/>
    </dgm:pt>
  </dgm:ptLst>
  <dgm:cxnLst>
    <dgm:cxn modelId="{C9BB893E-37AF-3348-BC3B-EF4EDE9911DD}" type="presOf" srcId="{219D5621-F993-4346-AA84-8336560778F7}" destId="{5449AAB3-D2A2-F540-862C-359B6EB2F586}" srcOrd="0" destOrd="0" presId="urn:microsoft.com/office/officeart/2005/8/layout/matrix3"/>
    <dgm:cxn modelId="{A5E50352-4CD3-5040-9193-8C3D2026E4E8}" type="presOf" srcId="{C9A48FD8-7760-44EA-9B02-932CB4CD3AED}" destId="{1AA979E6-8CE7-B944-AEB5-969AA6770099}" srcOrd="0" destOrd="0" presId="urn:microsoft.com/office/officeart/2005/8/layout/matrix3"/>
    <dgm:cxn modelId="{6A6EC85A-D4A6-9240-87F9-2846B2997ADE}" type="presOf" srcId="{33B05393-10C0-48B6-A78C-84830DC847D2}" destId="{77790505-0564-9042-A251-FDBD114ADE24}" srcOrd="0" destOrd="0" presId="urn:microsoft.com/office/officeart/2005/8/layout/matrix3"/>
    <dgm:cxn modelId="{07F9B05E-4BD5-4934-B153-5ACC7AD31F34}" srcId="{8185C795-6B0F-480C-B52E-EA5222891392}" destId="{82978695-2CDF-4FAD-A159-27062E74B968}" srcOrd="2" destOrd="0" parTransId="{65DAA020-539D-47F5-B56B-C4F09086DD64}" sibTransId="{8FEECC57-0882-4A0D-B360-0D15BBA8836E}"/>
    <dgm:cxn modelId="{B9888162-2B5F-4614-8ECE-A45B9C6B62BF}" srcId="{8185C795-6B0F-480C-B52E-EA5222891392}" destId="{33B05393-10C0-48B6-A78C-84830DC847D2}" srcOrd="0" destOrd="0" parTransId="{E5DDB09A-39A8-4C5C-9046-0DEC93123B56}" sibTransId="{51D6387D-32C7-4DC7-81AB-C8E0DACBA034}"/>
    <dgm:cxn modelId="{83F74873-4975-422C-A70C-A76D2FB7E4E8}" srcId="{8185C795-6B0F-480C-B52E-EA5222891392}" destId="{219D5621-F993-4346-AA84-8336560778F7}" srcOrd="3" destOrd="0" parTransId="{29BAA3E5-2536-48CA-BADB-FA7EAD2C5475}" sibTransId="{FF60CF1D-F539-4FBE-B07D-97F529823EAF}"/>
    <dgm:cxn modelId="{802F59B5-D19D-45AA-BAE3-C15992E05880}" srcId="{8185C795-6B0F-480C-B52E-EA5222891392}" destId="{C9A48FD8-7760-44EA-9B02-932CB4CD3AED}" srcOrd="1" destOrd="0" parTransId="{C830EE7A-1B20-461E-8AC7-69059EF58CED}" sibTransId="{34DB9070-6169-4570-A114-530CF4060E11}"/>
    <dgm:cxn modelId="{699CF3B5-6FE6-1246-B1C0-8A2972606E34}" type="presOf" srcId="{8185C795-6B0F-480C-B52E-EA5222891392}" destId="{0D0400AD-BF56-F140-B284-6CF01D33ADA1}" srcOrd="0" destOrd="0" presId="urn:microsoft.com/office/officeart/2005/8/layout/matrix3"/>
    <dgm:cxn modelId="{F992CBDE-9513-9445-BBBF-BC785636D19B}" type="presOf" srcId="{82978695-2CDF-4FAD-A159-27062E74B968}" destId="{95CAD81B-8AB7-7A44-9430-7E99D8242A69}" srcOrd="0" destOrd="0" presId="urn:microsoft.com/office/officeart/2005/8/layout/matrix3"/>
    <dgm:cxn modelId="{7AD3B5C2-5A54-454B-AA0F-F369BD29A303}" type="presParOf" srcId="{0D0400AD-BF56-F140-B284-6CF01D33ADA1}" destId="{E9E85AFD-CDA6-0541-A907-0EE7EE694099}" srcOrd="0" destOrd="0" presId="urn:microsoft.com/office/officeart/2005/8/layout/matrix3"/>
    <dgm:cxn modelId="{2516F043-5B17-DA41-A020-EE3A45B6EADF}" type="presParOf" srcId="{0D0400AD-BF56-F140-B284-6CF01D33ADA1}" destId="{77790505-0564-9042-A251-FDBD114ADE24}" srcOrd="1" destOrd="0" presId="urn:microsoft.com/office/officeart/2005/8/layout/matrix3"/>
    <dgm:cxn modelId="{41E7B4A4-4E30-6D41-82C8-F7E90623AB5C}" type="presParOf" srcId="{0D0400AD-BF56-F140-B284-6CF01D33ADA1}" destId="{1AA979E6-8CE7-B944-AEB5-969AA6770099}" srcOrd="2" destOrd="0" presId="urn:microsoft.com/office/officeart/2005/8/layout/matrix3"/>
    <dgm:cxn modelId="{492957EB-737D-2645-9228-C4C9E5382CF0}" type="presParOf" srcId="{0D0400AD-BF56-F140-B284-6CF01D33ADA1}" destId="{95CAD81B-8AB7-7A44-9430-7E99D8242A69}" srcOrd="3" destOrd="0" presId="urn:microsoft.com/office/officeart/2005/8/layout/matrix3"/>
    <dgm:cxn modelId="{868540F0-1AFB-E045-800C-631BB22A0989}" type="presParOf" srcId="{0D0400AD-BF56-F140-B284-6CF01D33ADA1}" destId="{5449AAB3-D2A2-F540-862C-359B6EB2F586}"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85AFD-CDA6-0541-A907-0EE7EE694099}">
      <dsp:nvSpPr>
        <dsp:cNvPr id="0" name=""/>
        <dsp:cNvSpPr/>
      </dsp:nvSpPr>
      <dsp:spPr>
        <a:xfrm>
          <a:off x="606456" y="0"/>
          <a:ext cx="5453920" cy="5453920"/>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7790505-0564-9042-A251-FDBD114ADE24}">
      <dsp:nvSpPr>
        <dsp:cNvPr id="0" name=""/>
        <dsp:cNvSpPr/>
      </dsp:nvSpPr>
      <dsp:spPr>
        <a:xfrm>
          <a:off x="1124578" y="518122"/>
          <a:ext cx="2127028" cy="212702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user or administrator must be able to set appointments through the phone or online.</a:t>
          </a:r>
        </a:p>
      </dsp:txBody>
      <dsp:txXfrm>
        <a:off x="1228411" y="621955"/>
        <a:ext cx="1919362" cy="1919362"/>
      </dsp:txXfrm>
    </dsp:sp>
    <dsp:sp modelId="{1AA979E6-8CE7-B944-AEB5-969AA6770099}">
      <dsp:nvSpPr>
        <dsp:cNvPr id="0" name=""/>
        <dsp:cNvSpPr/>
      </dsp:nvSpPr>
      <dsp:spPr>
        <a:xfrm>
          <a:off x="3415225" y="518122"/>
          <a:ext cx="2127028" cy="2127028"/>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user must be able to view their driving instructor for a specific date.</a:t>
          </a:r>
        </a:p>
      </dsp:txBody>
      <dsp:txXfrm>
        <a:off x="3519058" y="621955"/>
        <a:ext cx="1919362" cy="1919362"/>
      </dsp:txXfrm>
    </dsp:sp>
    <dsp:sp modelId="{95CAD81B-8AB7-7A44-9430-7E99D8242A69}">
      <dsp:nvSpPr>
        <dsp:cNvPr id="0" name=""/>
        <dsp:cNvSpPr/>
      </dsp:nvSpPr>
      <dsp:spPr>
        <a:xfrm>
          <a:off x="1124578" y="2808768"/>
          <a:ext cx="2127028" cy="2127028"/>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user must be able to visually see their progress.</a:t>
          </a:r>
        </a:p>
      </dsp:txBody>
      <dsp:txXfrm>
        <a:off x="1228411" y="2912601"/>
        <a:ext cx="1919362" cy="1919362"/>
      </dsp:txXfrm>
    </dsp:sp>
    <dsp:sp modelId="{5449AAB3-D2A2-F540-862C-359B6EB2F586}">
      <dsp:nvSpPr>
        <dsp:cNvPr id="0" name=""/>
        <dsp:cNvSpPr/>
      </dsp:nvSpPr>
      <dsp:spPr>
        <a:xfrm>
          <a:off x="3415225" y="2808768"/>
          <a:ext cx="2127028" cy="212702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owner shall be able to download any data for future overview.</a:t>
          </a:r>
        </a:p>
      </dsp:txBody>
      <dsp:txXfrm>
        <a:off x="3519058" y="2912601"/>
        <a:ext cx="1919362" cy="191936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website shall allow users and administration to set appointments. The user needs to be able to see who they are going to be training with before they take their lessons. The website will feature a user prompt for their password and username should they be forgotten. Also, There must be a measurement of user progress on the site so the user can see where their weaknesses lie. Or, to see how much longer the training will be before they can successfully pass the drivers exam.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actors in the diagram are the owner, project lead, analyst, student, and the driving instructor. There are certain processes that need to be “funneled to the correct character to ensure security, and solid communication.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diagram expresses the process of how the system works from start to finish. The user will log in contact form on the website. All credentials need to be verified before the process can </a:t>
            </a:r>
            <a:r>
              <a:rPr lang="en-US" dirty="0" err="1"/>
              <a:t>continue.A</a:t>
            </a:r>
            <a:r>
              <a:rPr lang="en-US" dirty="0"/>
              <a:t> service is selected followed by the user entering payment information. If the payment does not go through, they will be rerouted to the payment screen to re enter their payment information. If the user payment is successful, the process is completed.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 considered security within the system was to keep the user and customer in mind. It was important to ensure personal information would be kept safely on file. Should a situation occur where the user cannot log back in. There will be a part of the process that covers this. This also ensures no one else but the user can have access to the account of the user.</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constraints in the system, there are only certain individual that can view personal information that have correct access rights. It is important to include the admin to be able to book appointments like the users will. In case an instructor cannot make it. We would need an employee with access rights to re book appointments for the future.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10/21/23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10/21/23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https://documents.lucid.app/documents/b9b7f439-8827-41ac-9cf2-53fad8b375b0/pages/.Q4MUjXso07N?a=1254&amp;x=-75&amp;y=85&amp;w=1473&amp;h=1609&amp;store=1&amp;accept=image%2F*&amp;auth=LCA%2006ec41277bd996253921fc2606fb3a89a7ae635dfe5a2f84a3db9623c9fe6bc5-ts%3D1697392704"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https://documents.lucid.app/documents/e2098676-aa43-4106-9583-3967f0862b63/pages/0_0?a=1130&amp;x=301&amp;y=-21&amp;w=2010&amp;h=1559&amp;store=1&amp;accept=image%2F*&amp;auth=LCA%20696621c8d9b7684f2e8c3ca187aaca6273e8e25433d5e964b78c4d2b727df6d4-ts%3D1697549260" TargetMode="Externa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[Your Name]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System Requirements</a:t>
            </a:r>
          </a:p>
        </p:txBody>
      </p:sp>
      <p:graphicFrame>
        <p:nvGraphicFramePr>
          <p:cNvPr id="15" name="Content Placeholder 2">
            <a:extLst>
              <a:ext uri="{FF2B5EF4-FFF2-40B4-BE49-F238E27FC236}">
                <a16:creationId xmlns:a16="http://schemas.microsoft.com/office/drawing/2014/main" id="{AC5CE8DB-A0D6-2D31-096F-FE7EC49876CF}"/>
              </a:ext>
            </a:extLst>
          </p:cNvPr>
          <p:cNvGraphicFramePr>
            <a:graphicFrameLocks noGrp="1"/>
          </p:cNvGraphicFramePr>
          <p:nvPr>
            <p:ph idx="1"/>
            <p:extLst>
              <p:ext uri="{D42A27DB-BD31-4B8C-83A1-F6EECF244321}">
                <p14:modId xmlns:p14="http://schemas.microsoft.com/office/powerpoint/2010/main" val="75849794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sp>
        <p:nvSpPr>
          <p:cNvPr id="3" name="Content Placeholder 2"/>
          <p:cNvSpPr>
            <a:spLocks noGrp="1"/>
          </p:cNvSpPr>
          <p:nvPr>
            <p:ph idx="1"/>
          </p:nvPr>
        </p:nvSpPr>
        <p:spPr>
          <a:xfrm>
            <a:off x="6885915" y="801866"/>
            <a:ext cx="5306084" cy="5230634"/>
          </a:xfrm>
        </p:spPr>
        <p:txBody>
          <a:bodyPr anchor="ctr">
            <a:normAutofit/>
          </a:bodyPr>
          <a:lstStyle/>
          <a:p>
            <a:pPr marL="0" indent="0">
              <a:buNone/>
            </a:pPr>
            <a:r>
              <a:rPr lang="en-US" sz="2400">
                <a:solidFill>
                  <a:srgbClr val="000000"/>
                </a:solidFill>
              </a:rPr>
              <a:t> use case diagram here.]</a:t>
            </a:r>
            <a:endParaRPr lang="en-US" sz="2400" dirty="0">
              <a:solidFill>
                <a:srgbClr val="000000"/>
              </a:solidFill>
            </a:endParaRPr>
          </a:p>
        </p:txBody>
      </p:sp>
      <p:sp>
        <p:nvSpPr>
          <p:cNvPr id="4" name="Rectangle 2">
            <a:extLst>
              <a:ext uri="{FF2B5EF4-FFF2-40B4-BE49-F238E27FC236}">
                <a16:creationId xmlns:a16="http://schemas.microsoft.com/office/drawing/2014/main" id="{F915E7D8-2F83-0CEC-FC9A-472386240241}"/>
              </a:ext>
            </a:extLst>
          </p:cNvPr>
          <p:cNvSpPr>
            <a:spLocks noChangeArrowheads="1"/>
          </p:cNvSpPr>
          <p:nvPr/>
        </p:nvSpPr>
        <p:spPr bwMode="auto">
          <a:xfrm>
            <a:off x="795341"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descr="A diagram of a process&#10;&#10;Description automatically generated">
            <a:extLst>
              <a:ext uri="{FF2B5EF4-FFF2-40B4-BE49-F238E27FC236}">
                <a16:creationId xmlns:a16="http://schemas.microsoft.com/office/drawing/2014/main" id="{762B2211-2F50-9C0C-586B-835DE19D2E33}"/>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908205" y="825500"/>
            <a:ext cx="4457700" cy="4876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245837" y="801866"/>
            <a:ext cx="5306084" cy="5230634"/>
          </a:xfrm>
        </p:spPr>
        <p:txBody>
          <a:bodyPr anchor="ctr">
            <a:normAutofit/>
          </a:bodyPr>
          <a:lstStyle/>
          <a:p>
            <a:pPr marL="0" indent="0">
              <a:buNone/>
            </a:pPr>
            <a:endParaRPr sz="2400" b="1" dirty="0">
              <a:solidFill>
                <a:srgbClr val="000000"/>
              </a:solidFill>
            </a:endParaRPr>
          </a:p>
        </p:txBody>
      </p:sp>
      <p:sp>
        <p:nvSpPr>
          <p:cNvPr id="4" name="Rectangle 2">
            <a:extLst>
              <a:ext uri="{FF2B5EF4-FFF2-40B4-BE49-F238E27FC236}">
                <a16:creationId xmlns:a16="http://schemas.microsoft.com/office/drawing/2014/main" id="{24ABA136-0ECB-1A39-639B-66EE9BAE1C4E}"/>
              </a:ext>
            </a:extLst>
          </p:cNvPr>
          <p:cNvSpPr>
            <a:spLocks noChangeArrowheads="1"/>
          </p:cNvSpPr>
          <p:nvPr/>
        </p:nvSpPr>
        <p:spPr bwMode="auto">
          <a:xfrm>
            <a:off x="155263"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b="1"/>
          </a:p>
        </p:txBody>
      </p:sp>
      <p:pic>
        <p:nvPicPr>
          <p:cNvPr id="2049" name="Picture 3" descr="A diagram of a project&#10;&#10;Description automatically generated">
            <a:extLst>
              <a:ext uri="{FF2B5EF4-FFF2-40B4-BE49-F238E27FC236}">
                <a16:creationId xmlns:a16="http://schemas.microsoft.com/office/drawing/2014/main" id="{C70D1C3D-A998-9B6E-8B8C-F1B52DA67820}"/>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073209" y="413633"/>
            <a:ext cx="5575300" cy="60071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977976" cy="1454051"/>
          </a:xfrm>
        </p:spPr>
        <p:txBody>
          <a:bodyPr>
            <a:normAutofit/>
          </a:bodyPr>
          <a:lstStyle/>
          <a:p>
            <a:r>
              <a:rPr lang="en-US" sz="3600">
                <a:solidFill>
                  <a:schemeClr val="tx2"/>
                </a:solidFill>
              </a:rPr>
              <a:t>Security</a:t>
            </a:r>
          </a:p>
        </p:txBody>
      </p:sp>
      <p:sp>
        <p:nvSpPr>
          <p:cNvPr id="3" name="Content Placeholder 2"/>
          <p:cNvSpPr>
            <a:spLocks noGrp="1"/>
          </p:cNvSpPr>
          <p:nvPr>
            <p:ph idx="1"/>
          </p:nvPr>
        </p:nvSpPr>
        <p:spPr>
          <a:xfrm>
            <a:off x="804672" y="2421682"/>
            <a:ext cx="4977578" cy="3639289"/>
          </a:xfrm>
        </p:spPr>
        <p:txBody>
          <a:bodyPr anchor="ctr">
            <a:normAutofit/>
          </a:bodyPr>
          <a:lstStyle/>
          <a:p>
            <a:r>
              <a:rPr lang="en-US" sz="1800">
                <a:solidFill>
                  <a:schemeClr val="tx2"/>
                </a:solidFill>
              </a:rPr>
              <a:t>The user must be able to create a new password if forgotten.</a:t>
            </a:r>
          </a:p>
          <a:p>
            <a:r>
              <a:rPr lang="en-US" sz="1800">
                <a:solidFill>
                  <a:schemeClr val="tx2"/>
                </a:solidFill>
              </a:rPr>
              <a:t>The site will prompt the user to enter their username and password before taking them to the dashboard.</a:t>
            </a:r>
          </a:p>
          <a:p>
            <a:endParaRPr lang="en-US" sz="1800">
              <a:solidFill>
                <a:schemeClr val="tx2"/>
              </a:solidFill>
            </a:endParaRPr>
          </a:p>
        </p:txBody>
      </p:sp>
      <p:grpSp>
        <p:nvGrpSpPr>
          <p:cNvPr id="24" name="Group 2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5" name="Freeform: Shape 2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Lock">
            <a:extLst>
              <a:ext uri="{FF2B5EF4-FFF2-40B4-BE49-F238E27FC236}">
                <a16:creationId xmlns:a16="http://schemas.microsoft.com/office/drawing/2014/main" id="{FD64D526-E7A5-7178-A595-0682EF0201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System Limitations</a:t>
            </a:r>
          </a:p>
        </p:txBody>
      </p:sp>
      <p:sp>
        <p:nvSpPr>
          <p:cNvPr id="3" name="Content Placeholder 2"/>
          <p:cNvSpPr>
            <a:spLocks noGrp="1"/>
          </p:cNvSpPr>
          <p:nvPr>
            <p:ph type="body" idx="1"/>
          </p:nvPr>
        </p:nvSpPr>
        <p:spPr>
          <a:xfrm>
            <a:off x="1371599" y="2318197"/>
            <a:ext cx="9724031" cy="3683358"/>
          </a:xfrm>
        </p:spPr>
        <p:txBody>
          <a:bodyPr anchor="ctr">
            <a:normAutofit/>
          </a:bodyPr>
          <a:lstStyle/>
          <a:p>
            <a:r>
              <a:rPr lang="en-US" sz="2000"/>
              <a:t>Only the user, owner, and administrator can view personal information of the user.</a:t>
            </a:r>
          </a:p>
          <a:p>
            <a:r>
              <a:rPr lang="en-US" sz="2000"/>
              <a:t>After a driving instructor is booked for an appointment. There may need to be a replacement if they take off. This may leave minimal driving instructors to fill in for the original instructor.</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1365</TotalTime>
  <Words>541</Words>
  <Application>Microsoft Macintosh PowerPoint</Application>
  <PresentationFormat>Widescreen</PresentationFormat>
  <Paragraphs>28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White, Kendall</cp:lastModifiedBy>
  <cp:revision>23</cp:revision>
  <dcterms:created xsi:type="dcterms:W3CDTF">2019-10-14T02:36:52Z</dcterms:created>
  <dcterms:modified xsi:type="dcterms:W3CDTF">2023-10-21T23:08:05Z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