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A7FE149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6E55C8-1C60-4138-93E3-AC87776100C5}" name="Kendall Whitbeck" initials="KW" userId="Kendall Whitbec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40DC0-BA57-4A23-BDA2-DD2C00092385}" v="4" dt="2023-02-12T22:17:01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beck, Kendall" userId="ee69640e-53a9-49ad-bd8d-424a9e4a03ed" providerId="ADAL" clId="{04140DC0-BA57-4A23-BDA2-DD2C00092385}"/>
    <pc:docChg chg="addSld modSld addSection delSection">
      <pc:chgData name="Whitbeck, Kendall" userId="ee69640e-53a9-49ad-bd8d-424a9e4a03ed" providerId="ADAL" clId="{04140DC0-BA57-4A23-BDA2-DD2C00092385}" dt="2023-02-12T22:17:01.792" v="26"/>
      <pc:docMkLst>
        <pc:docMk/>
      </pc:docMkLst>
      <pc:sldChg chg="addSp modSp mod addCm">
        <pc:chgData name="Whitbeck, Kendall" userId="ee69640e-53a9-49ad-bd8d-424a9e4a03ed" providerId="ADAL" clId="{04140DC0-BA57-4A23-BDA2-DD2C00092385}" dt="2023-02-12T21:54:47.872" v="23"/>
        <pc:sldMkLst>
          <pc:docMk/>
          <pc:sldMk cId="2818446480" sldId="257"/>
        </pc:sldMkLst>
        <pc:spChg chg="mod">
          <ac:chgData name="Whitbeck, Kendall" userId="ee69640e-53a9-49ad-bd8d-424a9e4a03ed" providerId="ADAL" clId="{04140DC0-BA57-4A23-BDA2-DD2C00092385}" dt="2023-02-12T21:53:44.022" v="11" actId="20577"/>
          <ac:spMkLst>
            <pc:docMk/>
            <pc:sldMk cId="2818446480" sldId="257"/>
            <ac:spMk id="4" creationId="{EFE695AA-CA18-4CB3-2061-9445CC10448B}"/>
          </ac:spMkLst>
        </pc:spChg>
        <pc:spChg chg="mod">
          <ac:chgData name="Whitbeck, Kendall" userId="ee69640e-53a9-49ad-bd8d-424a9e4a03ed" providerId="ADAL" clId="{04140DC0-BA57-4A23-BDA2-DD2C00092385}" dt="2023-02-12T21:53:48.572" v="12"/>
          <ac:spMkLst>
            <pc:docMk/>
            <pc:sldMk cId="2818446480" sldId="257"/>
            <ac:spMk id="5" creationId="{4A797791-19AC-B658-3262-7D5160B97743}"/>
          </ac:spMkLst>
        </pc:spChg>
        <pc:spChg chg="mod">
          <ac:chgData name="Whitbeck, Kendall" userId="ee69640e-53a9-49ad-bd8d-424a9e4a03ed" providerId="ADAL" clId="{04140DC0-BA57-4A23-BDA2-DD2C00092385}" dt="2023-02-12T21:53:26.516" v="5"/>
          <ac:spMkLst>
            <pc:docMk/>
            <pc:sldMk cId="2818446480" sldId="257"/>
            <ac:spMk id="6" creationId="{B36309E7-70B0-F013-50BE-E4CAC6EC6F9F}"/>
          </ac:spMkLst>
        </pc:spChg>
        <pc:spChg chg="mod">
          <ac:chgData name="Whitbeck, Kendall" userId="ee69640e-53a9-49ad-bd8d-424a9e4a03ed" providerId="ADAL" clId="{04140DC0-BA57-4A23-BDA2-DD2C00092385}" dt="2023-02-12T21:54:13.303" v="20" actId="20577"/>
          <ac:spMkLst>
            <pc:docMk/>
            <pc:sldMk cId="2818446480" sldId="257"/>
            <ac:spMk id="9" creationId="{6E8E4056-CE0B-794B-D435-7B82112F04C8}"/>
          </ac:spMkLst>
        </pc:spChg>
        <pc:spChg chg="mod">
          <ac:chgData name="Whitbeck, Kendall" userId="ee69640e-53a9-49ad-bd8d-424a9e4a03ed" providerId="ADAL" clId="{04140DC0-BA57-4A23-BDA2-DD2C00092385}" dt="2023-02-12T21:54:19.022" v="22" actId="20577"/>
          <ac:spMkLst>
            <pc:docMk/>
            <pc:sldMk cId="2818446480" sldId="257"/>
            <ac:spMk id="10" creationId="{F3B49B9D-6577-D6E7-F09D-A26C32016644}"/>
          </ac:spMkLst>
        </pc:spChg>
        <pc:spChg chg="mod">
          <ac:chgData name="Whitbeck, Kendall" userId="ee69640e-53a9-49ad-bd8d-424a9e4a03ed" providerId="ADAL" clId="{04140DC0-BA57-4A23-BDA2-DD2C00092385}" dt="2023-02-12T21:53:26.516" v="5"/>
          <ac:spMkLst>
            <pc:docMk/>
            <pc:sldMk cId="2818446480" sldId="257"/>
            <ac:spMk id="12" creationId="{424AA65C-FA80-58B3-CEA9-A9FA335060A2}"/>
          </ac:spMkLst>
        </pc:spChg>
        <pc:spChg chg="mod">
          <ac:chgData name="Whitbeck, Kendall" userId="ee69640e-53a9-49ad-bd8d-424a9e4a03ed" providerId="ADAL" clId="{04140DC0-BA57-4A23-BDA2-DD2C00092385}" dt="2023-02-12T21:53:26.516" v="5"/>
          <ac:spMkLst>
            <pc:docMk/>
            <pc:sldMk cId="2818446480" sldId="257"/>
            <ac:spMk id="13" creationId="{D62355BA-88D8-20C6-9E31-5F0A8798F7C2}"/>
          </ac:spMkLst>
        </pc:spChg>
        <pc:spChg chg="add mod">
          <ac:chgData name="Whitbeck, Kendall" userId="ee69640e-53a9-49ad-bd8d-424a9e4a03ed" providerId="ADAL" clId="{04140DC0-BA57-4A23-BDA2-DD2C00092385}" dt="2023-02-12T21:53:36.702" v="6"/>
          <ac:spMkLst>
            <pc:docMk/>
            <pc:sldMk cId="2818446480" sldId="257"/>
            <ac:spMk id="14" creationId="{44BAE6EC-2827-0B3C-515B-07958E40D4BB}"/>
          </ac:spMkLst>
        </pc:spChg>
        <pc:spChg chg="add mod">
          <ac:chgData name="Whitbeck, Kendall" userId="ee69640e-53a9-49ad-bd8d-424a9e4a03ed" providerId="ADAL" clId="{04140DC0-BA57-4A23-BDA2-DD2C00092385}" dt="2023-02-12T21:53:36.702" v="6"/>
          <ac:spMkLst>
            <pc:docMk/>
            <pc:sldMk cId="2818446480" sldId="257"/>
            <ac:spMk id="15" creationId="{F0EC0DB0-A628-C571-F9FD-19E6BDB8C7C3}"/>
          </ac:spMkLst>
        </pc:spChg>
        <pc:grpChg chg="add mod">
          <ac:chgData name="Whitbeck, Kendall" userId="ee69640e-53a9-49ad-bd8d-424a9e4a03ed" providerId="ADAL" clId="{04140DC0-BA57-4A23-BDA2-DD2C00092385}" dt="2023-02-12T21:53:26.516" v="5"/>
          <ac:grpSpMkLst>
            <pc:docMk/>
            <pc:sldMk cId="2818446480" sldId="257"/>
            <ac:grpSpMk id="2" creationId="{B558219B-6680-5579-6A86-8FD7CF642F2A}"/>
          </ac:grpSpMkLst>
        </pc:grpChg>
        <pc:cxnChg chg="mod">
          <ac:chgData name="Whitbeck, Kendall" userId="ee69640e-53a9-49ad-bd8d-424a9e4a03ed" providerId="ADAL" clId="{04140DC0-BA57-4A23-BDA2-DD2C00092385}" dt="2023-02-12T21:53:26.516" v="5"/>
          <ac:cxnSpMkLst>
            <pc:docMk/>
            <pc:sldMk cId="2818446480" sldId="257"/>
            <ac:cxnSpMk id="3" creationId="{3004FAA7-B519-98C5-6FB7-D2DB0A61860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Whitbeck, Kendall" userId="ee69640e-53a9-49ad-bd8d-424a9e4a03ed" providerId="ADAL" clId="{04140DC0-BA57-4A23-BDA2-DD2C00092385}" dt="2023-02-12T21:54:47.872" v="23"/>
              <pc2:cmMkLst xmlns:pc2="http://schemas.microsoft.com/office/powerpoint/2019/9/main/command">
                <pc:docMk/>
                <pc:sldMk cId="2818446480" sldId="257"/>
                <pc2:cmMk id="{9EA5EEA1-B8A5-4E05-8CC6-C3EACA103015}"/>
              </pc2:cmMkLst>
            </pc226:cmChg>
          </p:ext>
        </pc:extLst>
      </pc:sldChg>
      <pc:sldChg chg="addSp modSp new mod">
        <pc:chgData name="Whitbeck, Kendall" userId="ee69640e-53a9-49ad-bd8d-424a9e4a03ed" providerId="ADAL" clId="{04140DC0-BA57-4A23-BDA2-DD2C00092385}" dt="2023-02-12T22:16:58.836" v="24"/>
        <pc:sldMkLst>
          <pc:docMk/>
          <pc:sldMk cId="1632325524" sldId="258"/>
        </pc:sldMkLst>
        <pc:graphicFrameChg chg="add modGraphic">
          <ac:chgData name="Whitbeck, Kendall" userId="ee69640e-53a9-49ad-bd8d-424a9e4a03ed" providerId="ADAL" clId="{04140DC0-BA57-4A23-BDA2-DD2C00092385}" dt="2023-02-12T19:00:19.076" v="4" actId="1032"/>
          <ac:graphicFrameMkLst>
            <pc:docMk/>
            <pc:sldMk cId="1632325524" sldId="258"/>
            <ac:graphicFrameMk id="2" creationId="{4BA7775F-F437-2645-6DEA-81118730B49A}"/>
          </ac:graphicFrameMkLst>
        </pc:graphicFrameChg>
        <pc:picChg chg="add">
          <ac:chgData name="Whitbeck, Kendall" userId="ee69640e-53a9-49ad-bd8d-424a9e4a03ed" providerId="ADAL" clId="{04140DC0-BA57-4A23-BDA2-DD2C00092385}" dt="2023-02-12T22:16:58.836" v="24"/>
          <ac:picMkLst>
            <pc:docMk/>
            <pc:sldMk cId="1632325524" sldId="258"/>
            <ac:picMk id="1026" creationId="{1D2C7F96-75B8-9881-9CDC-84F9E43E4673}"/>
          </ac:picMkLst>
        </pc:picChg>
      </pc:sldChg>
      <pc:sldChg chg="addSp new">
        <pc:chgData name="Whitbeck, Kendall" userId="ee69640e-53a9-49ad-bd8d-424a9e4a03ed" providerId="ADAL" clId="{04140DC0-BA57-4A23-BDA2-DD2C00092385}" dt="2023-02-12T22:17:01.792" v="26"/>
        <pc:sldMkLst>
          <pc:docMk/>
          <pc:sldMk cId="3286230808" sldId="259"/>
        </pc:sldMkLst>
        <pc:picChg chg="add">
          <ac:chgData name="Whitbeck, Kendall" userId="ee69640e-53a9-49ad-bd8d-424a9e4a03ed" providerId="ADAL" clId="{04140DC0-BA57-4A23-BDA2-DD2C00092385}" dt="2023-02-12T22:17:01.792" v="26"/>
          <ac:picMkLst>
            <pc:docMk/>
            <pc:sldMk cId="3286230808" sldId="259"/>
            <ac:picMk id="2050" creationId="{60C0128D-4F59-FCB7-680C-D262F47A6A6F}"/>
          </ac:picMkLst>
        </pc:picChg>
      </pc:sldChg>
    </pc:docChg>
  </pc:docChgLst>
</pc:chgInfo>
</file>

<file path=ppt/comments/modernComment_101_A7FE1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A5EEA1-B8A5-4E05-8CC6-C3EACA103015}" authorId="{E76E55C8-1C60-4138-93E3-AC87776100C5}" created="2023-02-12T21:54:47.8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18446480" sldId="257"/>
      <ac:grpSpMk id="2" creationId="{B558219B-6680-5579-6A86-8FD7CF642F2A}"/>
    </ac:deMkLst>
    <p188:txBody>
      <a:bodyPr/>
      <a:lstStyle/>
      <a:p>
        <a:r>
          <a:rPr lang="en-US"/>
          <a:t>Should be removed from final product. Exists for copy/paste.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F5E5A-DFE7-41BA-9BB8-437C652A536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F954D97-C39F-43F7-A43C-A73AC9AE4D4D}">
      <dgm:prSet phldrT="[Text]" phldr="1"/>
      <dgm:spPr/>
      <dgm:t>
        <a:bodyPr/>
        <a:lstStyle/>
        <a:p>
          <a:endParaRPr lang="en-US"/>
        </a:p>
      </dgm:t>
    </dgm:pt>
    <dgm:pt modelId="{DCFD3CDA-64CE-4184-AAD2-1BE7F99AC3CE}" type="parTrans" cxnId="{A33696F8-7F26-4708-9BC6-E0897BBD127D}">
      <dgm:prSet/>
      <dgm:spPr/>
      <dgm:t>
        <a:bodyPr/>
        <a:lstStyle/>
        <a:p>
          <a:endParaRPr lang="en-US"/>
        </a:p>
      </dgm:t>
    </dgm:pt>
    <dgm:pt modelId="{92CB6570-8D6F-406E-BFF7-C5542AAC3AA5}" type="sibTrans" cxnId="{A33696F8-7F26-4708-9BC6-E0897BBD127D}">
      <dgm:prSet/>
      <dgm:spPr/>
      <dgm:t>
        <a:bodyPr/>
        <a:lstStyle/>
        <a:p>
          <a:endParaRPr lang="en-US"/>
        </a:p>
      </dgm:t>
    </dgm:pt>
    <dgm:pt modelId="{75C5B1FB-F57E-46BE-8F54-1DD58CF0CB20}">
      <dgm:prSet phldrT="[Text]" phldr="1"/>
      <dgm:spPr/>
      <dgm:t>
        <a:bodyPr/>
        <a:lstStyle/>
        <a:p>
          <a:endParaRPr lang="en-US"/>
        </a:p>
      </dgm:t>
    </dgm:pt>
    <dgm:pt modelId="{926AA09A-BA74-4D97-BEF7-540FBCE0BDEF}" type="parTrans" cxnId="{D52D045D-EDE2-40A4-9097-33D0342116E5}">
      <dgm:prSet/>
      <dgm:spPr/>
      <dgm:t>
        <a:bodyPr/>
        <a:lstStyle/>
        <a:p>
          <a:endParaRPr lang="en-US"/>
        </a:p>
      </dgm:t>
    </dgm:pt>
    <dgm:pt modelId="{AFE6A537-E77C-43E7-951C-D9C868610EC1}" type="sibTrans" cxnId="{D52D045D-EDE2-40A4-9097-33D0342116E5}">
      <dgm:prSet/>
      <dgm:spPr/>
      <dgm:t>
        <a:bodyPr/>
        <a:lstStyle/>
        <a:p>
          <a:endParaRPr lang="en-US"/>
        </a:p>
      </dgm:t>
    </dgm:pt>
    <dgm:pt modelId="{D9425E1E-C2AE-4CFE-A5F8-5855ED3C16D0}">
      <dgm:prSet phldrT="[Text]" phldr="1"/>
      <dgm:spPr/>
      <dgm:t>
        <a:bodyPr/>
        <a:lstStyle/>
        <a:p>
          <a:endParaRPr lang="en-US"/>
        </a:p>
      </dgm:t>
    </dgm:pt>
    <dgm:pt modelId="{76122918-6F28-4112-A689-C477C03AFC36}" type="parTrans" cxnId="{C801D057-B255-4BB9-8404-ADC9516B71A4}">
      <dgm:prSet/>
      <dgm:spPr/>
      <dgm:t>
        <a:bodyPr/>
        <a:lstStyle/>
        <a:p>
          <a:endParaRPr lang="en-US"/>
        </a:p>
      </dgm:t>
    </dgm:pt>
    <dgm:pt modelId="{40CA56F7-A369-443C-8E97-5AEC71F7FC52}" type="sibTrans" cxnId="{C801D057-B255-4BB9-8404-ADC9516B71A4}">
      <dgm:prSet/>
      <dgm:spPr/>
      <dgm:t>
        <a:bodyPr/>
        <a:lstStyle/>
        <a:p>
          <a:endParaRPr lang="en-US"/>
        </a:p>
      </dgm:t>
    </dgm:pt>
    <dgm:pt modelId="{17D08179-5E7C-4740-831D-4AD0B7DF2BB1}">
      <dgm:prSet phldrT="[Text]" phldr="1"/>
      <dgm:spPr/>
      <dgm:t>
        <a:bodyPr/>
        <a:lstStyle/>
        <a:p>
          <a:endParaRPr lang="en-US"/>
        </a:p>
      </dgm:t>
    </dgm:pt>
    <dgm:pt modelId="{1B5D7AFF-6FCA-4E3A-A5F0-24A62421A3BB}" type="parTrans" cxnId="{EC44DBBF-A2C2-4B35-AD14-C214ACC12EDF}">
      <dgm:prSet/>
      <dgm:spPr/>
      <dgm:t>
        <a:bodyPr/>
        <a:lstStyle/>
        <a:p>
          <a:endParaRPr lang="en-US"/>
        </a:p>
      </dgm:t>
    </dgm:pt>
    <dgm:pt modelId="{D994404F-B9AA-4752-83E7-5F6F9BE27091}" type="sibTrans" cxnId="{EC44DBBF-A2C2-4B35-AD14-C214ACC12EDF}">
      <dgm:prSet/>
      <dgm:spPr/>
      <dgm:t>
        <a:bodyPr/>
        <a:lstStyle/>
        <a:p>
          <a:endParaRPr lang="en-US"/>
        </a:p>
      </dgm:t>
    </dgm:pt>
    <dgm:pt modelId="{0AA4A118-E9FE-47CC-8C8C-5119D2F3D6F2}">
      <dgm:prSet phldrT="[Text]" phldr="1"/>
      <dgm:spPr/>
      <dgm:t>
        <a:bodyPr/>
        <a:lstStyle/>
        <a:p>
          <a:endParaRPr lang="en-US"/>
        </a:p>
      </dgm:t>
    </dgm:pt>
    <dgm:pt modelId="{751BE731-25E6-4646-9689-45D3DAC9CF2A}" type="parTrans" cxnId="{CA61BD3B-FA62-4C15-9C93-093C010E9AC2}">
      <dgm:prSet/>
      <dgm:spPr/>
      <dgm:t>
        <a:bodyPr/>
        <a:lstStyle/>
        <a:p>
          <a:endParaRPr lang="en-US"/>
        </a:p>
      </dgm:t>
    </dgm:pt>
    <dgm:pt modelId="{305D119B-01BE-485B-9849-8F97C23ABA7E}" type="sibTrans" cxnId="{CA61BD3B-FA62-4C15-9C93-093C010E9AC2}">
      <dgm:prSet/>
      <dgm:spPr/>
      <dgm:t>
        <a:bodyPr/>
        <a:lstStyle/>
        <a:p>
          <a:endParaRPr lang="en-US"/>
        </a:p>
      </dgm:t>
    </dgm:pt>
    <dgm:pt modelId="{E56AE792-B7F6-4663-B3F6-B9FAFD99F9F6}" type="pres">
      <dgm:prSet presAssocID="{916F5E5A-DFE7-41BA-9BB8-437C652A5366}" presName="Name0" presStyleCnt="0">
        <dgm:presLayoutVars>
          <dgm:dir/>
          <dgm:resizeHandles val="exact"/>
        </dgm:presLayoutVars>
      </dgm:prSet>
      <dgm:spPr/>
    </dgm:pt>
    <dgm:pt modelId="{CA28657B-ED58-4FE7-A981-AFD2D49C07B4}" type="pres">
      <dgm:prSet presAssocID="{BF954D97-C39F-43F7-A43C-A73AC9AE4D4D}" presName="node" presStyleLbl="node1" presStyleIdx="0" presStyleCnt="5">
        <dgm:presLayoutVars>
          <dgm:bulletEnabled val="1"/>
        </dgm:presLayoutVars>
      </dgm:prSet>
      <dgm:spPr/>
    </dgm:pt>
    <dgm:pt modelId="{4C451737-246D-4355-BFA6-159BDB567FA2}" type="pres">
      <dgm:prSet presAssocID="{92CB6570-8D6F-406E-BFF7-C5542AAC3AA5}" presName="sibTrans" presStyleLbl="sibTrans1D1" presStyleIdx="0" presStyleCnt="4"/>
      <dgm:spPr/>
    </dgm:pt>
    <dgm:pt modelId="{C365AF07-8EA4-4BEE-AB79-A7B882AE520D}" type="pres">
      <dgm:prSet presAssocID="{92CB6570-8D6F-406E-BFF7-C5542AAC3AA5}" presName="connectorText" presStyleLbl="sibTrans1D1" presStyleIdx="0" presStyleCnt="4"/>
      <dgm:spPr/>
    </dgm:pt>
    <dgm:pt modelId="{AF7DDF14-5D74-4D7E-A0A6-88CD19A48834}" type="pres">
      <dgm:prSet presAssocID="{75C5B1FB-F57E-46BE-8F54-1DD58CF0CB20}" presName="node" presStyleLbl="node1" presStyleIdx="1" presStyleCnt="5">
        <dgm:presLayoutVars>
          <dgm:bulletEnabled val="1"/>
        </dgm:presLayoutVars>
      </dgm:prSet>
      <dgm:spPr/>
    </dgm:pt>
    <dgm:pt modelId="{5182C539-ECF8-4B15-87B9-021F80FDA309}" type="pres">
      <dgm:prSet presAssocID="{AFE6A537-E77C-43E7-951C-D9C868610EC1}" presName="sibTrans" presStyleLbl="sibTrans1D1" presStyleIdx="1" presStyleCnt="4"/>
      <dgm:spPr/>
    </dgm:pt>
    <dgm:pt modelId="{FD2495A4-5796-43CB-945C-E99D83CEDD17}" type="pres">
      <dgm:prSet presAssocID="{AFE6A537-E77C-43E7-951C-D9C868610EC1}" presName="connectorText" presStyleLbl="sibTrans1D1" presStyleIdx="1" presStyleCnt="4"/>
      <dgm:spPr/>
    </dgm:pt>
    <dgm:pt modelId="{39B2CA97-65EE-49B4-8BFE-ECD028129073}" type="pres">
      <dgm:prSet presAssocID="{D9425E1E-C2AE-4CFE-A5F8-5855ED3C16D0}" presName="node" presStyleLbl="node1" presStyleIdx="2" presStyleCnt="5">
        <dgm:presLayoutVars>
          <dgm:bulletEnabled val="1"/>
        </dgm:presLayoutVars>
      </dgm:prSet>
      <dgm:spPr/>
    </dgm:pt>
    <dgm:pt modelId="{A7F5AF19-7364-429C-AB5E-837465954213}" type="pres">
      <dgm:prSet presAssocID="{40CA56F7-A369-443C-8E97-5AEC71F7FC52}" presName="sibTrans" presStyleLbl="sibTrans1D1" presStyleIdx="2" presStyleCnt="4"/>
      <dgm:spPr/>
    </dgm:pt>
    <dgm:pt modelId="{F8279FF0-A6CC-42C2-B8BF-95314CF1B251}" type="pres">
      <dgm:prSet presAssocID="{40CA56F7-A369-443C-8E97-5AEC71F7FC52}" presName="connectorText" presStyleLbl="sibTrans1D1" presStyleIdx="2" presStyleCnt="4"/>
      <dgm:spPr/>
    </dgm:pt>
    <dgm:pt modelId="{AAE6D964-9A2B-48D5-821B-B315B0DD567D}" type="pres">
      <dgm:prSet presAssocID="{17D08179-5E7C-4740-831D-4AD0B7DF2BB1}" presName="node" presStyleLbl="node1" presStyleIdx="3" presStyleCnt="5">
        <dgm:presLayoutVars>
          <dgm:bulletEnabled val="1"/>
        </dgm:presLayoutVars>
      </dgm:prSet>
      <dgm:spPr/>
    </dgm:pt>
    <dgm:pt modelId="{452701E5-52BC-46B4-B840-58628510E94B}" type="pres">
      <dgm:prSet presAssocID="{D994404F-B9AA-4752-83E7-5F6F9BE27091}" presName="sibTrans" presStyleLbl="sibTrans1D1" presStyleIdx="3" presStyleCnt="4"/>
      <dgm:spPr/>
    </dgm:pt>
    <dgm:pt modelId="{34891EDB-D5A4-42E4-B21A-E2BDF11640D3}" type="pres">
      <dgm:prSet presAssocID="{D994404F-B9AA-4752-83E7-5F6F9BE27091}" presName="connectorText" presStyleLbl="sibTrans1D1" presStyleIdx="3" presStyleCnt="4"/>
      <dgm:spPr/>
    </dgm:pt>
    <dgm:pt modelId="{493C29B7-E963-4249-A50A-BAA6C74BDEE7}" type="pres">
      <dgm:prSet presAssocID="{0AA4A118-E9FE-47CC-8C8C-5119D2F3D6F2}" presName="node" presStyleLbl="node1" presStyleIdx="4" presStyleCnt="5">
        <dgm:presLayoutVars>
          <dgm:bulletEnabled val="1"/>
        </dgm:presLayoutVars>
      </dgm:prSet>
      <dgm:spPr/>
    </dgm:pt>
  </dgm:ptLst>
  <dgm:cxnLst>
    <dgm:cxn modelId="{12F7AC1D-3052-4CC4-BD0D-44F28AC868C9}" type="presOf" srcId="{BF954D97-C39F-43F7-A43C-A73AC9AE4D4D}" destId="{CA28657B-ED58-4FE7-A981-AFD2D49C07B4}" srcOrd="0" destOrd="0" presId="urn:microsoft.com/office/officeart/2005/8/layout/bProcess3"/>
    <dgm:cxn modelId="{7AEB6B25-9918-447E-B067-2BB44BAD71DF}" type="presOf" srcId="{92CB6570-8D6F-406E-BFF7-C5542AAC3AA5}" destId="{C365AF07-8EA4-4BEE-AB79-A7B882AE520D}" srcOrd="1" destOrd="0" presId="urn:microsoft.com/office/officeart/2005/8/layout/bProcess3"/>
    <dgm:cxn modelId="{CA61BD3B-FA62-4C15-9C93-093C010E9AC2}" srcId="{916F5E5A-DFE7-41BA-9BB8-437C652A5366}" destId="{0AA4A118-E9FE-47CC-8C8C-5119D2F3D6F2}" srcOrd="4" destOrd="0" parTransId="{751BE731-25E6-4646-9689-45D3DAC9CF2A}" sibTransId="{305D119B-01BE-485B-9849-8F97C23ABA7E}"/>
    <dgm:cxn modelId="{86C5B040-16D0-4425-82C1-454E3287C0FA}" type="presOf" srcId="{AFE6A537-E77C-43E7-951C-D9C868610EC1}" destId="{FD2495A4-5796-43CB-945C-E99D83CEDD17}" srcOrd="1" destOrd="0" presId="urn:microsoft.com/office/officeart/2005/8/layout/bProcess3"/>
    <dgm:cxn modelId="{D52D045D-EDE2-40A4-9097-33D0342116E5}" srcId="{916F5E5A-DFE7-41BA-9BB8-437C652A5366}" destId="{75C5B1FB-F57E-46BE-8F54-1DD58CF0CB20}" srcOrd="1" destOrd="0" parTransId="{926AA09A-BA74-4D97-BEF7-540FBCE0BDEF}" sibTransId="{AFE6A537-E77C-43E7-951C-D9C868610EC1}"/>
    <dgm:cxn modelId="{E2BD8A6C-9BF8-4F1D-9E3F-52BC8855BAAF}" type="presOf" srcId="{916F5E5A-DFE7-41BA-9BB8-437C652A5366}" destId="{E56AE792-B7F6-4663-B3F6-B9FAFD99F9F6}" srcOrd="0" destOrd="0" presId="urn:microsoft.com/office/officeart/2005/8/layout/bProcess3"/>
    <dgm:cxn modelId="{7EEF4970-9F34-4E08-BA32-F45A46F1954B}" type="presOf" srcId="{40CA56F7-A369-443C-8E97-5AEC71F7FC52}" destId="{A7F5AF19-7364-429C-AB5E-837465954213}" srcOrd="0" destOrd="0" presId="urn:microsoft.com/office/officeart/2005/8/layout/bProcess3"/>
    <dgm:cxn modelId="{9D263475-8E21-4C5D-8184-19F3D382CACF}" type="presOf" srcId="{D9425E1E-C2AE-4CFE-A5F8-5855ED3C16D0}" destId="{39B2CA97-65EE-49B4-8BFE-ECD028129073}" srcOrd="0" destOrd="0" presId="urn:microsoft.com/office/officeart/2005/8/layout/bProcess3"/>
    <dgm:cxn modelId="{C42F1557-81B3-4F27-BBB1-6791EACAB623}" type="presOf" srcId="{75C5B1FB-F57E-46BE-8F54-1DD58CF0CB20}" destId="{AF7DDF14-5D74-4D7E-A0A6-88CD19A48834}" srcOrd="0" destOrd="0" presId="urn:microsoft.com/office/officeart/2005/8/layout/bProcess3"/>
    <dgm:cxn modelId="{C801D057-B255-4BB9-8404-ADC9516B71A4}" srcId="{916F5E5A-DFE7-41BA-9BB8-437C652A5366}" destId="{D9425E1E-C2AE-4CFE-A5F8-5855ED3C16D0}" srcOrd="2" destOrd="0" parTransId="{76122918-6F28-4112-A689-C477C03AFC36}" sibTransId="{40CA56F7-A369-443C-8E97-5AEC71F7FC52}"/>
    <dgm:cxn modelId="{2167C17C-DB93-429C-8470-9F80E7E832A2}" type="presOf" srcId="{0AA4A118-E9FE-47CC-8C8C-5119D2F3D6F2}" destId="{493C29B7-E963-4249-A50A-BAA6C74BDEE7}" srcOrd="0" destOrd="0" presId="urn:microsoft.com/office/officeart/2005/8/layout/bProcess3"/>
    <dgm:cxn modelId="{57A29FB6-1C57-46F2-AE0B-89F25AF81627}" type="presOf" srcId="{AFE6A537-E77C-43E7-951C-D9C868610EC1}" destId="{5182C539-ECF8-4B15-87B9-021F80FDA309}" srcOrd="0" destOrd="0" presId="urn:microsoft.com/office/officeart/2005/8/layout/bProcess3"/>
    <dgm:cxn modelId="{F44430B7-EACE-465E-84C1-304FC354E571}" type="presOf" srcId="{92CB6570-8D6F-406E-BFF7-C5542AAC3AA5}" destId="{4C451737-246D-4355-BFA6-159BDB567FA2}" srcOrd="0" destOrd="0" presId="urn:microsoft.com/office/officeart/2005/8/layout/bProcess3"/>
    <dgm:cxn modelId="{EC44DBBF-A2C2-4B35-AD14-C214ACC12EDF}" srcId="{916F5E5A-DFE7-41BA-9BB8-437C652A5366}" destId="{17D08179-5E7C-4740-831D-4AD0B7DF2BB1}" srcOrd="3" destOrd="0" parTransId="{1B5D7AFF-6FCA-4E3A-A5F0-24A62421A3BB}" sibTransId="{D994404F-B9AA-4752-83E7-5F6F9BE27091}"/>
    <dgm:cxn modelId="{305B2ACE-5CE8-474D-AD66-51BF1846BF39}" type="presOf" srcId="{17D08179-5E7C-4740-831D-4AD0B7DF2BB1}" destId="{AAE6D964-9A2B-48D5-821B-B315B0DD567D}" srcOrd="0" destOrd="0" presId="urn:microsoft.com/office/officeart/2005/8/layout/bProcess3"/>
    <dgm:cxn modelId="{629C1DF3-65F9-4585-80C0-A1A7CE095968}" type="presOf" srcId="{40CA56F7-A369-443C-8E97-5AEC71F7FC52}" destId="{F8279FF0-A6CC-42C2-B8BF-95314CF1B251}" srcOrd="1" destOrd="0" presId="urn:microsoft.com/office/officeart/2005/8/layout/bProcess3"/>
    <dgm:cxn modelId="{A33696F8-7F26-4708-9BC6-E0897BBD127D}" srcId="{916F5E5A-DFE7-41BA-9BB8-437C652A5366}" destId="{BF954D97-C39F-43F7-A43C-A73AC9AE4D4D}" srcOrd="0" destOrd="0" parTransId="{DCFD3CDA-64CE-4184-AAD2-1BE7F99AC3CE}" sibTransId="{92CB6570-8D6F-406E-BFF7-C5542AAC3AA5}"/>
    <dgm:cxn modelId="{61D4EBF9-4FCF-4DF6-AAF4-8E118A026310}" type="presOf" srcId="{D994404F-B9AA-4752-83E7-5F6F9BE27091}" destId="{452701E5-52BC-46B4-B840-58628510E94B}" srcOrd="0" destOrd="0" presId="urn:microsoft.com/office/officeart/2005/8/layout/bProcess3"/>
    <dgm:cxn modelId="{44CBDFFC-E153-4AF4-A812-03B8ABBC4B8F}" type="presOf" srcId="{D994404F-B9AA-4752-83E7-5F6F9BE27091}" destId="{34891EDB-D5A4-42E4-B21A-E2BDF11640D3}" srcOrd="1" destOrd="0" presId="urn:microsoft.com/office/officeart/2005/8/layout/bProcess3"/>
    <dgm:cxn modelId="{91DE5AAC-F769-4A7B-BC7D-898FA79FA60F}" type="presParOf" srcId="{E56AE792-B7F6-4663-B3F6-B9FAFD99F9F6}" destId="{CA28657B-ED58-4FE7-A981-AFD2D49C07B4}" srcOrd="0" destOrd="0" presId="urn:microsoft.com/office/officeart/2005/8/layout/bProcess3"/>
    <dgm:cxn modelId="{3E0ED75B-66F5-428B-BDF1-54CF8F050A40}" type="presParOf" srcId="{E56AE792-B7F6-4663-B3F6-B9FAFD99F9F6}" destId="{4C451737-246D-4355-BFA6-159BDB567FA2}" srcOrd="1" destOrd="0" presId="urn:microsoft.com/office/officeart/2005/8/layout/bProcess3"/>
    <dgm:cxn modelId="{9D98EC80-B53E-4B9C-B222-58F2A8B21411}" type="presParOf" srcId="{4C451737-246D-4355-BFA6-159BDB567FA2}" destId="{C365AF07-8EA4-4BEE-AB79-A7B882AE520D}" srcOrd="0" destOrd="0" presId="urn:microsoft.com/office/officeart/2005/8/layout/bProcess3"/>
    <dgm:cxn modelId="{773D9D31-F95D-40F8-8073-F7691C54BBF4}" type="presParOf" srcId="{E56AE792-B7F6-4663-B3F6-B9FAFD99F9F6}" destId="{AF7DDF14-5D74-4D7E-A0A6-88CD19A48834}" srcOrd="2" destOrd="0" presId="urn:microsoft.com/office/officeart/2005/8/layout/bProcess3"/>
    <dgm:cxn modelId="{88442852-9189-437E-A7AD-1B47523040AC}" type="presParOf" srcId="{E56AE792-B7F6-4663-B3F6-B9FAFD99F9F6}" destId="{5182C539-ECF8-4B15-87B9-021F80FDA309}" srcOrd="3" destOrd="0" presId="urn:microsoft.com/office/officeart/2005/8/layout/bProcess3"/>
    <dgm:cxn modelId="{5F46D0F6-D8D5-4486-B807-0D63F24BC1E6}" type="presParOf" srcId="{5182C539-ECF8-4B15-87B9-021F80FDA309}" destId="{FD2495A4-5796-43CB-945C-E99D83CEDD17}" srcOrd="0" destOrd="0" presId="urn:microsoft.com/office/officeart/2005/8/layout/bProcess3"/>
    <dgm:cxn modelId="{5271B0EA-F4CD-4550-B20B-4783D2D3EA14}" type="presParOf" srcId="{E56AE792-B7F6-4663-B3F6-B9FAFD99F9F6}" destId="{39B2CA97-65EE-49B4-8BFE-ECD028129073}" srcOrd="4" destOrd="0" presId="urn:microsoft.com/office/officeart/2005/8/layout/bProcess3"/>
    <dgm:cxn modelId="{9273C254-2FE8-431E-9438-FE6FA4F35284}" type="presParOf" srcId="{E56AE792-B7F6-4663-B3F6-B9FAFD99F9F6}" destId="{A7F5AF19-7364-429C-AB5E-837465954213}" srcOrd="5" destOrd="0" presId="urn:microsoft.com/office/officeart/2005/8/layout/bProcess3"/>
    <dgm:cxn modelId="{1C6F16EB-641B-4491-BAB0-06620BF4F7DE}" type="presParOf" srcId="{A7F5AF19-7364-429C-AB5E-837465954213}" destId="{F8279FF0-A6CC-42C2-B8BF-95314CF1B251}" srcOrd="0" destOrd="0" presId="urn:microsoft.com/office/officeart/2005/8/layout/bProcess3"/>
    <dgm:cxn modelId="{632CB6F9-4482-4E06-BD0E-7501A130F137}" type="presParOf" srcId="{E56AE792-B7F6-4663-B3F6-B9FAFD99F9F6}" destId="{AAE6D964-9A2B-48D5-821B-B315B0DD567D}" srcOrd="6" destOrd="0" presId="urn:microsoft.com/office/officeart/2005/8/layout/bProcess3"/>
    <dgm:cxn modelId="{2D98BBAC-A93A-48BF-9773-D73CD537FA90}" type="presParOf" srcId="{E56AE792-B7F6-4663-B3F6-B9FAFD99F9F6}" destId="{452701E5-52BC-46B4-B840-58628510E94B}" srcOrd="7" destOrd="0" presId="urn:microsoft.com/office/officeart/2005/8/layout/bProcess3"/>
    <dgm:cxn modelId="{2FF0EF6F-8052-4887-9997-04C15F48ABDB}" type="presParOf" srcId="{452701E5-52BC-46B4-B840-58628510E94B}" destId="{34891EDB-D5A4-42E4-B21A-E2BDF11640D3}" srcOrd="0" destOrd="0" presId="urn:microsoft.com/office/officeart/2005/8/layout/bProcess3"/>
    <dgm:cxn modelId="{656F073F-CA33-440F-9658-0F55D6AB9D7C}" type="presParOf" srcId="{E56AE792-B7F6-4663-B3F6-B9FAFD99F9F6}" destId="{493C29B7-E963-4249-A50A-BAA6C74BDEE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51737-246D-4355-BFA6-159BDB567FA2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716963"/>
        <a:ext cx="27566" cy="5513"/>
      </dsp:txXfrm>
    </dsp:sp>
    <dsp:sp modelId="{CA28657B-ED58-4FE7-A981-AFD2D49C07B4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1391205" y="582"/>
        <a:ext cx="2397125" cy="1438275"/>
      </dsp:txXfrm>
    </dsp:sp>
    <dsp:sp modelId="{5182C539-ECF8-4B15-87B9-021F80FDA309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1694669"/>
        <a:ext cx="149978" cy="5513"/>
      </dsp:txXfrm>
    </dsp:sp>
    <dsp:sp modelId="{AF7DDF14-5D74-4D7E-A0A6-88CD19A48834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4339669" y="582"/>
        <a:ext cx="2397125" cy="1438275"/>
      </dsp:txXfrm>
    </dsp:sp>
    <dsp:sp modelId="{A7F5AF19-7364-429C-AB5E-837465954213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2706576"/>
        <a:ext cx="27566" cy="5513"/>
      </dsp:txXfrm>
    </dsp:sp>
    <dsp:sp modelId="{39B2CA97-65EE-49B4-8BFE-ECD028129073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1391205" y="1990196"/>
        <a:ext cx="2397125" cy="1438275"/>
      </dsp:txXfrm>
    </dsp:sp>
    <dsp:sp modelId="{452701E5-52BC-46B4-B840-58628510E94B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3684283"/>
        <a:ext cx="149978" cy="5513"/>
      </dsp:txXfrm>
    </dsp:sp>
    <dsp:sp modelId="{AAE6D964-9A2B-48D5-821B-B315B0DD567D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4339669" y="1990196"/>
        <a:ext cx="2397125" cy="1438275"/>
      </dsp:txXfrm>
    </dsp:sp>
    <dsp:sp modelId="{493C29B7-E963-4249-A50A-BAA6C74BDEE7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1391205" y="3979809"/>
        <a:ext cx="2397125" cy="143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EE7E-3AB0-261F-28DD-4FE4F4FA2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F97D-23FB-8770-EDC3-AE8E565E2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6B5F-BE7C-9F3F-0FCB-60F75872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5E12-F55B-7919-5684-5EB690FA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E16A-545F-8809-333E-324F96D8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C7B7-8E48-7CEE-0E73-8D00E3BE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EBAB4-A41C-2F60-1C53-69B2BBD4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1EA18-329F-0002-A68D-B62CA41A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C25F-6729-DB10-12FF-18B400E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3B42-926C-27FD-5CF8-1F9C7545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0346B-69B7-115C-623F-15AD51C86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DBD2-BE30-3DBB-047D-E05C2AD3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73BD-45E0-8848-570B-4E5D72FD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C8FB-1CF3-7221-8AEB-C3C93D3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A7E7-2532-FB3A-55C3-747570AF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DA6F-AC13-E2B8-9DF3-17236D68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5C1C-89E7-659E-B353-9AB06890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E7DB-5F85-462A-71D3-32F6B316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F7CF-787A-5FFD-B223-C8111FC4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E1DD-F47A-26E7-1507-6CB4AFF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C544-5C9D-B097-DE1C-9389FAC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1C947-B1D5-E0D2-E58F-C3808CA2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618F-3C61-2D47-4A99-3DF11B1F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9029-0EA6-2383-3905-0EAD1239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C1AA-50C9-8E81-6BA1-E31ED95D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0321-195B-69F5-3A75-FFE0043C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3E8D-9182-7023-AA99-EB4A37C7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68ED-5227-8C07-A584-6F9EA3F0D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8DB83-8547-5A33-C4F3-95D66E60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E239-316C-5E2B-6FA1-C9FA0D7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A360-E8DF-6C13-9957-80A0FE3B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94FE-6D7B-272C-DDA5-1A3363DC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9DF71-B82D-6620-66D3-0E1D3363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68ABE-C800-9FA1-51FF-EC765BE2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4253A-C941-12E4-245B-286D2FD0F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81002-69FD-97CF-F63F-C889C847D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D9B60-ADF3-ED7A-1BFC-67F31861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F62B-20FE-3DCF-CF8D-2A5F612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8C2FF-0A70-1FA9-CFCB-ED0EDE06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43FE-87CD-ACAD-D0B8-3EE8AD1A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AB25-73E2-FB25-59A6-7DEB8C1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DF593-98AF-7D10-5AE5-08A1392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4E25-4C2A-AB2C-CD02-3AE605E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EF41-53C6-4C04-00C5-F9A7C285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34986-01B1-89A2-E482-23321661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775E-100D-4044-4951-304A4FB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45AE-2253-B516-78F1-DD9D73A2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172B-6E69-E919-AFB6-3A3D7FCF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9FC9-E457-D2DB-3BED-26530442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E96F1-3B58-D910-C3B4-2F1A2DD1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36FD-A0B6-1013-3384-E0468A14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3963-6AF4-13C4-1ECA-DEE2D025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3E28-F30A-399A-9ED2-C13742AE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CAC1-3891-516B-D291-C5860578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8C372-48DF-8382-32C9-D2BA6D61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16E35-942A-667A-F1CC-4E26752A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219E-3976-2FEF-B11F-E42FA648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B877-CEA4-B880-4ABF-A45215FE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3377D-13C3-9293-8A36-EAF57E8C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21D5-A594-E025-BE0B-FD90982A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34AC-BE6F-5ECF-6FF7-FFFB60D0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311F-8AD0-44D6-A4A2-DB6773C728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7BB-9F93-04D2-7604-C5A576E91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A23DA-99D6-88BC-1664-8500EA79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7232-76BE-4D11-9820-852787EF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A7FE149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695AA-CA18-4CB3-2061-9445CC10448B}"/>
              </a:ext>
            </a:extLst>
          </p:cNvPr>
          <p:cNvSpPr txBox="1"/>
          <p:nvPr/>
        </p:nvSpPr>
        <p:spPr>
          <a:xfrm>
            <a:off x="1694329" y="1048871"/>
            <a:ext cx="1981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Entity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 1 {PK}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97791-19AC-B658-3262-7D5160B97743}"/>
              </a:ext>
            </a:extLst>
          </p:cNvPr>
          <p:cNvSpPr txBox="1"/>
          <p:nvPr/>
        </p:nvSpPr>
        <p:spPr>
          <a:xfrm>
            <a:off x="6042211" y="1048870"/>
            <a:ext cx="1981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Entity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 1 {PK}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 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4FAA7-667A-52C7-81D9-1A909F13D531}"/>
              </a:ext>
            </a:extLst>
          </p:cNvPr>
          <p:cNvGrpSpPr/>
          <p:nvPr/>
        </p:nvGrpSpPr>
        <p:grpSpPr>
          <a:xfrm>
            <a:off x="3675529" y="1279702"/>
            <a:ext cx="2366682" cy="579113"/>
            <a:chOff x="3675529" y="1279702"/>
            <a:chExt cx="2366682" cy="5791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8553BF-C95E-6AEF-4672-C2E67F5D3F7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675529" y="1556702"/>
              <a:ext cx="23666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2DAC0A-77FE-0C6E-4732-3BAE7AEA6CDA}"/>
                </a:ext>
              </a:extLst>
            </p:cNvPr>
            <p:cNvSpPr txBox="1"/>
            <p:nvPr/>
          </p:nvSpPr>
          <p:spPr>
            <a:xfrm>
              <a:off x="3675529" y="1279702"/>
              <a:ext cx="236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</a:rPr>
                <a:t>Relationship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8E4056-CE0B-794B-D435-7B82112F04C8}"/>
                </a:ext>
              </a:extLst>
            </p:cNvPr>
            <p:cNvSpPr txBox="1"/>
            <p:nvPr/>
          </p:nvSpPr>
          <p:spPr>
            <a:xfrm>
              <a:off x="3675529" y="1581816"/>
              <a:ext cx="582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#..#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49B9D-6577-D6E7-F09D-A26C32016644}"/>
                </a:ext>
              </a:extLst>
            </p:cNvPr>
            <p:cNvSpPr txBox="1"/>
            <p:nvPr/>
          </p:nvSpPr>
          <p:spPr>
            <a:xfrm>
              <a:off x="5459505" y="1581815"/>
              <a:ext cx="582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/>
                  </a:solidFill>
                </a:rPr>
                <a:t>#..#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58219B-6680-5579-6A86-8FD7CF642F2A}"/>
              </a:ext>
            </a:extLst>
          </p:cNvPr>
          <p:cNvGrpSpPr/>
          <p:nvPr/>
        </p:nvGrpSpPr>
        <p:grpSpPr>
          <a:xfrm>
            <a:off x="9430869" y="325449"/>
            <a:ext cx="2366682" cy="579113"/>
            <a:chOff x="3675529" y="1279702"/>
            <a:chExt cx="2366682" cy="57911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004FAA7-B519-98C5-6FB7-D2DB0A61860B}"/>
                </a:ext>
              </a:extLst>
            </p:cNvPr>
            <p:cNvCxnSpPr/>
            <p:nvPr/>
          </p:nvCxnSpPr>
          <p:spPr>
            <a:xfrm flipV="1">
              <a:off x="3675529" y="1556702"/>
              <a:ext cx="23666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6309E7-70B0-F013-50BE-E4CAC6EC6F9F}"/>
                </a:ext>
              </a:extLst>
            </p:cNvPr>
            <p:cNvSpPr txBox="1"/>
            <p:nvPr/>
          </p:nvSpPr>
          <p:spPr>
            <a:xfrm>
              <a:off x="3675529" y="1279702"/>
              <a:ext cx="236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</a:rPr>
                <a:t>Relationship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4AA65C-FA80-58B3-CEA9-A9FA335060A2}"/>
                </a:ext>
              </a:extLst>
            </p:cNvPr>
            <p:cNvSpPr txBox="1"/>
            <p:nvPr/>
          </p:nvSpPr>
          <p:spPr>
            <a:xfrm>
              <a:off x="3675529" y="1581816"/>
              <a:ext cx="582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0..1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2355BA-88D8-20C6-9E31-5F0A8798F7C2}"/>
                </a:ext>
              </a:extLst>
            </p:cNvPr>
            <p:cNvSpPr txBox="1"/>
            <p:nvPr/>
          </p:nvSpPr>
          <p:spPr>
            <a:xfrm>
              <a:off x="5459505" y="1581815"/>
              <a:ext cx="582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1"/>
                  </a:solidFill>
                </a:rPr>
                <a:t>0..1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BAE6EC-2827-0B3C-515B-07958E40D4BB}"/>
              </a:ext>
            </a:extLst>
          </p:cNvPr>
          <p:cNvSpPr txBox="1"/>
          <p:nvPr/>
        </p:nvSpPr>
        <p:spPr>
          <a:xfrm>
            <a:off x="9816351" y="5521678"/>
            <a:ext cx="19812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{PK} = Primary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C0DB0-A628-C571-F9FD-19E6BDB8C7C3}"/>
              </a:ext>
            </a:extLst>
          </p:cNvPr>
          <p:cNvSpPr txBox="1"/>
          <p:nvPr/>
        </p:nvSpPr>
        <p:spPr>
          <a:xfrm>
            <a:off x="170328" y="5516741"/>
            <a:ext cx="701040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Library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book titles that do not have copies.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library provides up to 10 copies of each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borrower may borrow up to 5 books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loan can only be made to 1 borrower at a time.</a:t>
            </a:r>
          </a:p>
        </p:txBody>
      </p:sp>
    </p:spTree>
    <p:extLst>
      <p:ext uri="{BB962C8B-B14F-4D97-AF65-F5344CB8AC3E}">
        <p14:creationId xmlns:p14="http://schemas.microsoft.com/office/powerpoint/2010/main" val="28184464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A7775F-F437-2645-6DEA-81118730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953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D2C7F96-75B8-9881-9CDC-84F9E43E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C0128D-4F59-FCB7-680C-D262F47A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3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Kendall Whitbeck</dc:creator>
  <cp:lastModifiedBy>Kendall Whitbeck</cp:lastModifiedBy>
  <cp:revision>1</cp:revision>
  <dcterms:created xsi:type="dcterms:W3CDTF">2023-02-12T17:59:26Z</dcterms:created>
  <dcterms:modified xsi:type="dcterms:W3CDTF">2023-02-12T22:17:09Z</dcterms:modified>
</cp:coreProperties>
</file>