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459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18052" y="883835"/>
            <a:ext cx="11354342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Desde varios meses atrás una financiera se asocio con la aseguradora  </a:t>
            </a:r>
            <a:r>
              <a:rPr lang="es-PE" b="1" dirty="0">
                <a:latin typeface="Calibri" panose="020F0502020204030204"/>
              </a:rPr>
              <a:t>Cuidando su Saludo </a:t>
            </a:r>
            <a:r>
              <a:rPr lang="es-PE" dirty="0">
                <a:latin typeface="Calibri" panose="020F0502020204030204"/>
              </a:rPr>
              <a:t>, con el acuerdo de vender seguros de salud a los clientes de la entidad financiera.  Por ello la entidad financiera contrato una fuerza de ventas </a:t>
            </a:r>
            <a:r>
              <a:rPr lang="es-PE" dirty="0" err="1">
                <a:latin typeface="Calibri" panose="020F0502020204030204"/>
              </a:rPr>
              <a:t>call</a:t>
            </a:r>
            <a:r>
              <a:rPr lang="es-PE" dirty="0">
                <a:latin typeface="Calibri" panose="020F0502020204030204"/>
              </a:rPr>
              <a:t> center para la venta. </a:t>
            </a:r>
          </a:p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Sin embargo, el gerente comercial de la financiera considera que no se debe llamar a todos los clientes sino solo a aquellos con el perfil más adecuado.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636030" y="259027"/>
            <a:ext cx="8189918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Venta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seguros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salud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xmlns="" id="{57542642-6176-420C-ADCE-CF54861D3565}"/>
              </a:ext>
            </a:extLst>
          </p:cNvPr>
          <p:cNvSpPr txBox="1"/>
          <p:nvPr/>
        </p:nvSpPr>
        <p:spPr>
          <a:xfrm>
            <a:off x="5217968" y="3723803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87618" y="4214796"/>
            <a:ext cx="6619460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Para lograr esta labor se ha provisto a los analistas de Marketing información  histórica de 2 meses de ventas vía el </a:t>
            </a:r>
            <a:r>
              <a:rPr kumimoji="0" lang="es-PE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call</a:t>
            </a: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e información de la entidad financiera de los clientes.</a:t>
            </a:r>
          </a:p>
        </p:txBody>
      </p:sp>
      <p:pic>
        <p:nvPicPr>
          <p:cNvPr id="1026" name="Picture 2" descr="Resultado de imagen para seguro de salud">
            <a:extLst>
              <a:ext uri="{FF2B5EF4-FFF2-40B4-BE49-F238E27FC236}">
                <a16:creationId xmlns:a16="http://schemas.microsoft.com/office/drawing/2014/main" xmlns="" id="{06ED9C66-1161-4E52-9190-3B21678A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" y="3508805"/>
            <a:ext cx="4029282" cy="274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9765255" y="163525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Full name</cp:lastModifiedBy>
  <cp:revision>10</cp:revision>
  <dcterms:created xsi:type="dcterms:W3CDTF">2018-03-31T21:04:07Z</dcterms:created>
  <dcterms:modified xsi:type="dcterms:W3CDTF">2019-01-17T19:17:09Z</dcterms:modified>
</cp:coreProperties>
</file>