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8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2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7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0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3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EB27-F0FA-4FE3-8CB9-EA05CB7DC5AF}" type="datetimeFigureOut">
              <a:rPr lang="es-ES" smtClean="0"/>
              <a:t>11/04/2018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98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18052" y="883835"/>
            <a:ext cx="11354342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rgbClr val="ED7D31"/>
              </a:buClr>
              <a:buNone/>
              <a:defRPr/>
            </a:pPr>
            <a:r>
              <a:rPr lang="es-PE" dirty="0">
                <a:latin typeface="Calibri" panose="020F0502020204030204"/>
              </a:rPr>
              <a:t>En la financiera se ha acordado ofrecer un seguro a de protección después de sufrir un robo, esto contempla cubrir algunos gastos como devoluciones económicas de tipo:</a:t>
            </a:r>
          </a:p>
          <a:p>
            <a:pPr marL="0" indent="0">
              <a:buClr>
                <a:srgbClr val="ED7D31"/>
              </a:buClr>
              <a:buNone/>
              <a:defRPr/>
            </a:pPr>
            <a:r>
              <a:rPr lang="es-PE" dirty="0">
                <a:latin typeface="Calibri" panose="020F0502020204030204"/>
              </a:rPr>
              <a:t>Perdidas de billetera S/.50, celulares S/.350 y laptop S/. 680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636030" y="259027"/>
            <a:ext cx="8189918" cy="5909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all" spc="0" normalizeH="0" baseline="0" noProof="0" dirty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V</a:t>
            </a:r>
            <a:r>
              <a:rPr lang="en-US" sz="3600" b="1" kern="0" cap="all" dirty="0" err="1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enta</a:t>
            </a:r>
            <a:r>
              <a:rPr lang="en-US" sz="3600" b="1" kern="0" cap="all" dirty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de </a:t>
            </a:r>
            <a:r>
              <a:rPr lang="en-US" sz="3600" b="1" kern="0" cap="all" dirty="0" err="1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seguros</a:t>
            </a:r>
            <a:r>
              <a:rPr lang="en-US" sz="3600" b="1" kern="0" cap="all" dirty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lang="en-US" sz="3600" b="1" kern="0" cap="all" dirty="0" err="1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antirobos</a:t>
            </a:r>
            <a:r>
              <a:rPr lang="en-US" sz="3600" b="1" kern="0" cap="all" dirty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endParaRPr kumimoji="0" lang="en-US" sz="36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6386945"/>
            <a:ext cx="10978340" cy="471055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57542642-6176-420C-ADCE-CF54861D3565}"/>
              </a:ext>
            </a:extLst>
          </p:cNvPr>
          <p:cNvSpPr txBox="1"/>
          <p:nvPr/>
        </p:nvSpPr>
        <p:spPr>
          <a:xfrm>
            <a:off x="5217968" y="3723803"/>
            <a:ext cx="5838200" cy="4247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Información</a:t>
            </a: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proporcionada</a:t>
            </a:r>
            <a:endParaRPr kumimoji="0" lang="en-US" sz="24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9C3812-2EFE-4B38-AFB6-FB9032AE0853}"/>
              </a:ext>
            </a:extLst>
          </p:cNvPr>
          <p:cNvSpPr txBox="1">
            <a:spLocks noChangeArrowheads="1"/>
          </p:cNvSpPr>
          <p:nvPr/>
        </p:nvSpPr>
        <p:spPr>
          <a:xfrm>
            <a:off x="5287618" y="4214796"/>
            <a:ext cx="6619460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marR="0" lvl="0" indent="-34766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PE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Información del cliente en la financiera y características de su tarjeta de crédito actual</a:t>
            </a:r>
          </a:p>
        </p:txBody>
      </p:sp>
      <p:pic>
        <p:nvPicPr>
          <p:cNvPr id="1026" name="Picture 2" descr="Resultado de imagen para robo">
            <a:extLst>
              <a:ext uri="{FF2B5EF4-FFF2-40B4-BE49-F238E27FC236}">
                <a16:creationId xmlns:a16="http://schemas.microsoft.com/office/drawing/2014/main" id="{2F595201-37F8-42DE-9FD8-302FDB99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2" y="4101147"/>
            <a:ext cx="3610519" cy="20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eguros">
            <a:extLst>
              <a:ext uri="{FF2B5EF4-FFF2-40B4-BE49-F238E27FC236}">
                <a16:creationId xmlns:a16="http://schemas.microsoft.com/office/drawing/2014/main" id="{2309E818-F18A-4871-871D-8DD1E0F0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96" y="2450007"/>
            <a:ext cx="2876789" cy="155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480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Reyes</dc:creator>
  <cp:lastModifiedBy>Angel Reyes</cp:lastModifiedBy>
  <cp:revision>11</cp:revision>
  <dcterms:created xsi:type="dcterms:W3CDTF">2018-03-31T21:04:07Z</dcterms:created>
  <dcterms:modified xsi:type="dcterms:W3CDTF">2018-04-11T20:18:49Z</dcterms:modified>
</cp:coreProperties>
</file>