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84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2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7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77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4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09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2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7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3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EB27-F0FA-4FE3-8CB9-EA05CB7DC5AF}" type="datetimeFigureOut">
              <a:rPr lang="es-ES" smtClean="0"/>
              <a:t>08/06/2019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8409-47AA-43E3-B2D9-E09AE1BC3E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98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636029" y="259027"/>
            <a:ext cx="8992879" cy="5909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lang="en-US" sz="3600" b="1" kern="0" cap="all" noProof="0" dirty="0" err="1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Deteccion</a:t>
            </a:r>
            <a:r>
              <a:rPr lang="en-US" sz="3600" b="1" kern="0" cap="all" noProof="0" dirty="0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de frauds </a:t>
            </a:r>
            <a:r>
              <a:rPr lang="en-US" sz="3600" b="1" kern="0" cap="all" noProof="0" dirty="0" err="1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crediticios</a:t>
            </a:r>
            <a:r>
              <a:rPr lang="en-US" sz="3600" b="1" kern="0" cap="all" noProof="0" dirty="0" smtClean="0">
                <a:solidFill>
                  <a:srgbClr val="00539B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endParaRPr kumimoji="0" lang="en-US" sz="36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0" y="6386945"/>
            <a:ext cx="10978340" cy="471055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xmlns="" id="{57542642-6176-420C-ADCE-CF54861D3565}"/>
              </a:ext>
            </a:extLst>
          </p:cNvPr>
          <p:cNvSpPr txBox="1"/>
          <p:nvPr/>
        </p:nvSpPr>
        <p:spPr>
          <a:xfrm>
            <a:off x="5287618" y="2682246"/>
            <a:ext cx="5838200" cy="4247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all" spc="0" normalizeH="0" baseline="0" noProof="0" dirty="0" err="1" smtClean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Observaciones</a:t>
            </a:r>
            <a:r>
              <a:rPr kumimoji="0" lang="en-US" sz="2400" b="1" i="0" u="none" strike="noStrike" kern="0" cap="all" spc="0" normalizeH="0" noProof="0" dirty="0" smtClean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del </a:t>
            </a:r>
            <a:r>
              <a:rPr kumimoji="0" lang="en-US" sz="2400" b="1" i="0" u="none" strike="noStrike" kern="0" cap="all" spc="0" normalizeH="0" noProof="0" dirty="0" err="1" smtClean="0">
                <a:ln>
                  <a:noFill/>
                </a:ln>
                <a:solidFill>
                  <a:srgbClr val="00539B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caso</a:t>
            </a:r>
            <a:endParaRPr kumimoji="0" lang="en-US" sz="2400" b="1" i="0" u="none" strike="noStrike" kern="0" cap="all" spc="0" normalizeH="0" baseline="0" noProof="0" dirty="0">
              <a:ln>
                <a:noFill/>
              </a:ln>
              <a:solidFill>
                <a:srgbClr val="00539B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A9C3812-2EFE-4B38-AFB6-FB9032AE0853}"/>
              </a:ext>
            </a:extLst>
          </p:cNvPr>
          <p:cNvSpPr txBox="1">
            <a:spLocks noChangeArrowheads="1"/>
          </p:cNvSpPr>
          <p:nvPr/>
        </p:nvSpPr>
        <p:spPr>
          <a:xfrm>
            <a:off x="5257943" y="3143974"/>
            <a:ext cx="6792223" cy="133363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rgbClr val="292929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4213" indent="-222250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2pPr>
            <a:lvl3pPr marL="1025525" indent="-227013" algn="l" rtl="0" eaLnBrk="0" fontAlgn="base" hangingPunct="0">
              <a:lnSpc>
                <a:spcPct val="92000"/>
              </a:lnSpc>
              <a:spcBef>
                <a:spcPct val="17000"/>
              </a:spcBef>
              <a:spcAft>
                <a:spcPct val="1700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»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663" marR="0" lvl="0" indent="-347663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Se tiene que</a:t>
            </a:r>
            <a:r>
              <a:rPr kumimoji="0" lang="es-PE" b="0" i="0" u="none" strike="noStrike" kern="1200" cap="none" spc="0" normalizeH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 explorar muy en detalle de las transacciones </a:t>
            </a:r>
            <a:r>
              <a:rPr kumimoji="0" lang="es-PE" b="0" i="0" u="none" strike="noStrike" kern="1200" cap="none" spc="0" normalizeH="0" noProof="0" dirty="0" err="1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porqu</a:t>
            </a:r>
            <a:r>
              <a:rPr lang="es-PE" dirty="0" smtClean="0">
                <a:latin typeface="Calibri" panose="020F0502020204030204"/>
              </a:rPr>
              <a:t>e la incidencia de transacciones es menos del 1%</a:t>
            </a:r>
            <a:r>
              <a:rPr kumimoji="0" lang="es-PE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Calibri" panose="020F0502020204030204"/>
                <a:ea typeface="ＭＳ Ｐゴシック" pitchFamily="-112" charset="-128"/>
              </a:rPr>
              <a:t>.</a:t>
            </a:r>
          </a:p>
          <a:p>
            <a:pPr marL="347663" marR="0" lvl="0" indent="-347663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ED7D3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s-PE" noProof="0" dirty="0" smtClean="0">
                <a:latin typeface="Calibri" panose="020F0502020204030204"/>
              </a:rPr>
              <a:t>Una vez que se tiene un sistema de alertas experto debe ser muy preciso, debido a </a:t>
            </a:r>
            <a:r>
              <a:rPr lang="es-PE" noProof="0" dirty="0" err="1" smtClean="0">
                <a:latin typeface="Calibri" panose="020F0502020204030204"/>
              </a:rPr>
              <a:t>qu</a:t>
            </a:r>
            <a:r>
              <a:rPr lang="es-PE" dirty="0" smtClean="0">
                <a:latin typeface="Calibri" panose="020F0502020204030204"/>
              </a:rPr>
              <a:t>e falsas alarmas conllevarían a bloquear la transacciones y obligar al cliente a llamar a servicio telefónico para completar su transacción. </a:t>
            </a:r>
            <a:endParaRPr kumimoji="0" lang="es-PE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Calibri" panose="020F0502020204030204"/>
              <a:ea typeface="ＭＳ Ｐゴシック" pitchFamily="-112" charset="-128"/>
            </a:endParaRPr>
          </a:p>
        </p:txBody>
      </p:sp>
      <p:pic>
        <p:nvPicPr>
          <p:cNvPr id="2" name="Picture 2" descr="La imagen puede contener: text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17" b="37132"/>
          <a:stretch/>
        </p:blipFill>
        <p:spPr bwMode="auto">
          <a:xfrm>
            <a:off x="9765255" y="163525"/>
            <a:ext cx="2284912" cy="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36029" y="1144017"/>
            <a:ext cx="110156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PE" sz="2000" dirty="0" smtClean="0">
                <a:latin typeface="Atlas Grotesk"/>
              </a:rPr>
              <a:t>El fraude con tarjetas de crédito le cuesta a los bancos millone</a:t>
            </a:r>
            <a:r>
              <a:rPr lang="es-PE" sz="2000" dirty="0" smtClean="0">
                <a:latin typeface="Atlas Grotesk"/>
              </a:rPr>
              <a:t>s de dólares en reembolsos, costos legales y costo reputación e imagen</a:t>
            </a:r>
            <a:r>
              <a:rPr lang="es-PE" sz="2000" dirty="0" smtClean="0">
                <a:latin typeface="Atlas Grotesk"/>
              </a:rPr>
              <a:t>.</a:t>
            </a:r>
            <a:r>
              <a:rPr lang="es-PE" sz="2000" dirty="0">
                <a:latin typeface="Atlas Grotesk"/>
              </a:rPr>
              <a:t> </a:t>
            </a:r>
            <a:r>
              <a:rPr lang="es-PE" sz="2000">
                <a:latin typeface="Atlas Grotesk"/>
              </a:rPr>
              <a:t> </a:t>
            </a:r>
            <a:endParaRPr lang="es-PE" sz="2000" dirty="0">
              <a:latin typeface="Atlas Grotesk"/>
            </a:endParaRPr>
          </a:p>
          <a:p>
            <a:pPr fontAlgn="base"/>
            <a:r>
              <a:rPr lang="es-PE" sz="2000" dirty="0" smtClean="0">
                <a:latin typeface="Atlas Grotesk"/>
              </a:rPr>
              <a:t>En este caso de negocio se evalúan 6.3 millones de transacciones con tarjetas de crédito donde se han detectado fraudes y no fraudes.</a:t>
            </a:r>
            <a:endParaRPr lang="es-PE" sz="2000" dirty="0">
              <a:latin typeface="Atlas Grotesk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2439" t="33210" r="48491" b="20180"/>
          <a:stretch/>
        </p:blipFill>
        <p:spPr>
          <a:xfrm>
            <a:off x="780304" y="3337667"/>
            <a:ext cx="4282494" cy="28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4803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Atlas Grotesk</vt:lpstr>
      <vt:lpstr>Calibri</vt:lpstr>
      <vt:lpstr>Calibri Light</vt:lpstr>
      <vt:lpstr>Wingdings</vt:lpstr>
      <vt:lpstr>1_Tema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Reyes</dc:creator>
  <cp:lastModifiedBy>Full name</cp:lastModifiedBy>
  <cp:revision>12</cp:revision>
  <dcterms:created xsi:type="dcterms:W3CDTF">2018-03-31T21:04:07Z</dcterms:created>
  <dcterms:modified xsi:type="dcterms:W3CDTF">2019-06-09T05:08:23Z</dcterms:modified>
</cp:coreProperties>
</file>