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D8C05-A410-46F4-BE1E-961726EB36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2A98C-1271-4613-B463-18B07462C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smtClean="0"/>
              <a:t>archive.ics.uci.edu/ml/datasets/Bank+Marketing</a:t>
            </a:r>
          </a:p>
          <a:p>
            <a:endParaRPr lang="es-ES" dirty="0" smtClean="0"/>
          </a:p>
          <a:p>
            <a:r>
              <a:rPr lang="es-ES" b="1" dirty="0" smtClean="0"/>
              <a:t>Data camp : cursos</a:t>
            </a:r>
            <a:r>
              <a:rPr lang="es-ES" b="1" baseline="0" dirty="0" smtClean="0"/>
              <a:t> virtuales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71446-5203-4E2D-8F4B-9678F3B6D0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09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BC46-1264-4996-9894-F40DBC1D3CD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EB79-54A2-40C3-B525-33D0C0E95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519644" y="303015"/>
            <a:ext cx="11519500" cy="5909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indent="-347663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defRPr/>
            </a:pPr>
            <a:r>
              <a:rPr lang="es-PE" sz="3600" b="1" kern="0" cap="all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Sistema de recomendación tipo </a:t>
            </a:r>
            <a:r>
              <a:rPr lang="es-PE" sz="3600" b="1" kern="0" cap="all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Rappi</a:t>
            </a:r>
            <a:endParaRPr lang="es-PE" sz="3600" b="1" kern="0" cap="all" dirty="0">
              <a:solidFill>
                <a:srgbClr val="00539B"/>
              </a:solidFill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160" name="2 Marcador de contenido"/>
          <p:cNvSpPr>
            <a:spLocks noGrp="1"/>
          </p:cNvSpPr>
          <p:nvPr/>
        </p:nvSpPr>
        <p:spPr bwMode="auto">
          <a:xfrm>
            <a:off x="6939487" y="4237634"/>
            <a:ext cx="7499350" cy="329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dirty="0" smtClean="0"/>
              <a:t>Recomendación colaborativa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dirty="0" smtClean="0"/>
              <a:t>Recomendación basada en contenido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dirty="0" smtClean="0"/>
              <a:t>Recomendación basada en demografía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dirty="0" smtClean="0"/>
              <a:t>Recomendación basada en utilidad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dirty="0" smtClean="0"/>
              <a:t>Recomendación basada en conocimiento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sz="1800" dirty="0" smtClean="0"/>
          </a:p>
        </p:txBody>
      </p:sp>
      <p:pic>
        <p:nvPicPr>
          <p:cNvPr id="1026" name="Picture 2" descr="Resultado de imagen para tacos a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25" y="980029"/>
            <a:ext cx="1968075" cy="19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93" y="4510362"/>
            <a:ext cx="2619375" cy="1743075"/>
          </a:xfrm>
          <a:prstGeom prst="rect">
            <a:avLst/>
          </a:prstGeom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1" y="3301129"/>
            <a:ext cx="3453817" cy="345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112" y="980029"/>
            <a:ext cx="4165183" cy="27717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05" y="972534"/>
            <a:ext cx="4060911" cy="21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 2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Maquina 7 LES3</dc:creator>
  <cp:lastModifiedBy>Maquina 7 LES3</cp:lastModifiedBy>
  <cp:revision>1</cp:revision>
  <dcterms:created xsi:type="dcterms:W3CDTF">2019-11-03T16:00:16Z</dcterms:created>
  <dcterms:modified xsi:type="dcterms:W3CDTF">2019-11-03T16:05:17Z</dcterms:modified>
</cp:coreProperties>
</file>