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2" r:id="rId3"/>
    <p:sldId id="293" r:id="rId4"/>
    <p:sldId id="296" r:id="rId5"/>
    <p:sldId id="298" r:id="rId6"/>
    <p:sldId id="294" r:id="rId7"/>
    <p:sldId id="295" r:id="rId8"/>
    <p:sldId id="297" r:id="rId9"/>
    <p:sldId id="273" r:id="rId10"/>
    <p:sldId id="291" r:id="rId11"/>
    <p:sldId id="274" r:id="rId12"/>
    <p:sldId id="276" r:id="rId13"/>
    <p:sldId id="290" r:id="rId14"/>
    <p:sldId id="27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53" autoAdjust="0"/>
  </p:normalViewPr>
  <p:slideViewPr>
    <p:cSldViewPr snapToGrid="0">
      <p:cViewPr varScale="1">
        <p:scale>
          <a:sx n="122" d="100"/>
          <a:sy n="122" d="100"/>
        </p:scale>
        <p:origin x="108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Prerequisites: Java 11 &amp; Maven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Checkout the project ( git clone https://github.com/kendarorg/HttpAnsweringMachine.git )</a:t>
            </a:r>
          </a:p>
          <a:p>
            <a:r>
              <a:rPr lang="en-US" dirty="0"/>
              <a:t>Build.sh (docker too)</a:t>
            </a:r>
          </a:p>
          <a:p>
            <a:r>
              <a:rPr lang="en-US" dirty="0"/>
              <a:t>Setup the hosts file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Notepad as admin on </a:t>
            </a:r>
            <a:r>
              <a:rPr lang="nb-NO" dirty="0"/>
              <a:t>C:\Windows\System32\drivers\etc\hosts</a:t>
            </a:r>
          </a:p>
          <a:p>
            <a:pPr marL="158750" indent="0">
              <a:buNone/>
            </a:pPr>
            <a:endParaRPr lang="nb-NO" dirty="0"/>
          </a:p>
          <a:p>
            <a:pPr marL="158750" indent="0">
              <a:buNone/>
            </a:pPr>
            <a:r>
              <a:rPr lang="en-US" dirty="0"/>
              <a:t>127.0.0.1  www.local.test</a:t>
            </a:r>
          </a:p>
          <a:p>
            <a:pPr marL="158750" indent="0">
              <a:buNone/>
            </a:pPr>
            <a:r>
              <a:rPr lang="en-US" dirty="0"/>
              <a:t>127.0.0.1  www.sample.test</a:t>
            </a:r>
          </a:p>
          <a:p>
            <a:pPr marL="158750" indent="0">
              <a:buNone/>
            </a:pPr>
            <a:r>
              <a:rPr lang="en-US" dirty="0"/>
              <a:t>127.0.0.1  </a:t>
            </a:r>
            <a:r>
              <a:rPr lang="en-US" dirty="0" err="1"/>
              <a:t>gateway.sample.test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127.0.0.1  </a:t>
            </a:r>
            <a:r>
              <a:rPr lang="en-US" dirty="0" err="1"/>
              <a:t>be.sample.test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Run.sh</a:t>
            </a:r>
          </a:p>
        </p:txBody>
      </p:sp>
    </p:spTree>
    <p:extLst>
      <p:ext uri="{BB962C8B-B14F-4D97-AF65-F5344CB8AC3E}">
        <p14:creationId xmlns:p14="http://schemas.microsoft.com/office/powerpoint/2010/main" val="30034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Esty.com, rubber duck-&gt;rubber duckies-&gt;Quantity 1-&gt;add to cart</a:t>
            </a:r>
          </a:p>
          <a:p>
            <a:r>
              <a:rPr lang="en-US" dirty="0"/>
              <a:t>Look at </a:t>
            </a:r>
            <a:r>
              <a:rPr lang="en-US" dirty="0" err="1"/>
              <a:t>dns</a:t>
            </a:r>
            <a:r>
              <a:rPr lang="en-US" dirty="0"/>
              <a:t>, save them as </a:t>
            </a:r>
            <a:r>
              <a:rPr lang="en-US" dirty="0" err="1"/>
              <a:t>dns</a:t>
            </a:r>
            <a:r>
              <a:rPr lang="en-US" dirty="0"/>
              <a:t> and as https</a:t>
            </a:r>
          </a:p>
          <a:p>
            <a:r>
              <a:rPr lang="en-US" dirty="0"/>
              <a:t>Reopen clean data and start recording</a:t>
            </a:r>
          </a:p>
          <a:p>
            <a:endParaRPr lang="en-US" dirty="0"/>
          </a:p>
          <a:p>
            <a:r>
              <a:rPr lang="en-US" dirty="0"/>
              <a:t>Booking London 23-29-chapter </a:t>
            </a:r>
            <a:r>
              <a:rPr lang="en-US" dirty="0" err="1"/>
              <a:t>levisham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the Backend as a service developed by another team/</a:t>
            </a:r>
            <a:r>
              <a:rPr lang="en-US" dirty="0" err="1"/>
              <a:t>departement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Recording Insert Mario Rossi and an appointment, with text Meeting, and move it to the final state then delete appointment and the user</a:t>
            </a:r>
          </a:p>
          <a:p>
            <a:pPr lvl="0"/>
            <a:r>
              <a:rPr lang="en-US" dirty="0"/>
              <a:t>Simulate the UI too stopping all backends</a:t>
            </a:r>
          </a:p>
          <a:p>
            <a:pPr lvl="0"/>
            <a:r>
              <a:rPr lang="en-US" dirty="0"/>
              <a:t>Save the result and prepare the UI test (</a:t>
            </a:r>
            <a:r>
              <a:rPr lang="en-US" dirty="0" err="1"/>
              <a:t>UI.json</a:t>
            </a:r>
            <a:r>
              <a:rPr lang="en-US" dirty="0"/>
              <a:t>), removing all but gateway calls, then run the UI only without BE</a:t>
            </a:r>
          </a:p>
          <a:p>
            <a:pPr lvl="0"/>
            <a:r>
              <a:rPr lang="en-US" dirty="0"/>
              <a:t>Reload the original and setup the test with gateway (stimulator) and be (stimulated) and run it on the </a:t>
            </a:r>
            <a:r>
              <a:rPr lang="en-US" dirty="0" err="1"/>
              <a:t>ui</a:t>
            </a:r>
            <a:r>
              <a:rPr lang="en-US" dirty="0"/>
              <a:t>. Create by hand a user showing the NOT increased id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Reload the original and setup the test with pacts be, change the script with the step by step UI and run it.  Create by hand a user showing the INCREASED id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Modify the template on one of the pacts returned data to show the errors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6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now </a:t>
            </a:r>
            <a:r>
              <a:rPr lang="en-US"/>
              <a:t>enter the TARDIS with HAM!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ndarorg/HttpAnsweringMachine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enricodaros/" TargetMode="External"/><Relationship Id="rId4" Type="http://schemas.openxmlformats.org/officeDocument/2006/relationships/hyperlink" Target="https://github.com/kendarorg/HttpAnsweringMachi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magini Prosciutto Crudo | Vettori Gratuiti, Foto Stock e PSD">
            <a:extLst>
              <a:ext uri="{FF2B5EF4-FFF2-40B4-BE49-F238E27FC236}">
                <a16:creationId xmlns:a16="http://schemas.microsoft.com/office/drawing/2014/main" id="{8100C03C-F9F7-4E39-A676-16E1DB7A6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4184092" cy="2089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bg1"/>
                </a:solidFill>
              </a:rPr>
              <a:t>HAM</a:t>
            </a:r>
            <a:endParaRPr sz="8800"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064743"/>
            <a:ext cx="457462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Http Answering Machine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A7E6AB7-F4DC-4A38-8C38-3D23E41D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ECA47-91F5-469E-85A3-B1263F56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187916" cy="5727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Just…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F50F3-304C-43CF-8E5C-7FE1E53D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471166"/>
            <a:ext cx="8520600" cy="244334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Maven, git, Chrome and JDK11</a:t>
            </a:r>
          </a:p>
          <a:p>
            <a:r>
              <a:rPr lang="en-US" dirty="0">
                <a:solidFill>
                  <a:schemeClr val="bg1"/>
                </a:solidFill>
              </a:rPr>
              <a:t>git clone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https://github.com/kendarorg/HttpAnsweringMachine.git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cd </a:t>
            </a:r>
            <a:r>
              <a:rPr lang="en-US" dirty="0" err="1">
                <a:solidFill>
                  <a:schemeClr val="bg1"/>
                </a:solidFill>
              </a:rPr>
              <a:t>HttpAnsweringMachine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Make.sh/.bat (no docker)</a:t>
            </a:r>
          </a:p>
          <a:p>
            <a:r>
              <a:rPr lang="en-US" dirty="0">
                <a:solidFill>
                  <a:schemeClr val="bg1"/>
                </a:solidFill>
              </a:rPr>
              <a:t>RunStandalone.sh/.bat</a:t>
            </a:r>
          </a:p>
          <a:p>
            <a:r>
              <a:rPr lang="en-US" dirty="0">
                <a:solidFill>
                  <a:schemeClr val="bg1"/>
                </a:solidFill>
              </a:rPr>
              <a:t>From command line run chrome with the following parameter: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--proxy-server=socks5://localhost:1080</a:t>
            </a:r>
          </a:p>
          <a:p>
            <a:r>
              <a:rPr lang="en-US" dirty="0">
                <a:solidFill>
                  <a:schemeClr val="bg1"/>
                </a:solidFill>
              </a:rPr>
              <a:t>Start navigating the target website</a:t>
            </a:r>
          </a:p>
        </p:txBody>
      </p:sp>
    </p:spTree>
    <p:extLst>
      <p:ext uri="{BB962C8B-B14F-4D97-AF65-F5344CB8AC3E}">
        <p14:creationId xmlns:p14="http://schemas.microsoft.com/office/powerpoint/2010/main" val="136646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hnology Web Background. Virtual Concept. World Network Technology  Communication Background. Stock Photo - Image of chip, display: 154263980">
            <a:extLst>
              <a:ext uri="{FF2B5EF4-FFF2-40B4-BE49-F238E27FC236}">
                <a16:creationId xmlns:a16="http://schemas.microsoft.com/office/drawing/2014/main" id="{78FE92D7-AD9E-4309-B40C-370C56E5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0E6F7A-2776-4F9E-99A3-74A520D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600" y="445025"/>
            <a:ext cx="2761700" cy="5727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Look! A UI!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C82FE-2310-4C17-803B-5B9ABA0F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15" y="152063"/>
            <a:ext cx="3041305" cy="2909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2CE83-29A6-4C6C-843D-2340B0895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801" y="1114380"/>
            <a:ext cx="4056268" cy="2712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C4A5FD-A157-4DA4-9813-803A78797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0935" y="1606849"/>
            <a:ext cx="5596574" cy="34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0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DIS Plan - Shirtoid">
            <a:extLst>
              <a:ext uri="{FF2B5EF4-FFF2-40B4-BE49-F238E27FC236}">
                <a16:creationId xmlns:a16="http://schemas.microsoft.com/office/drawing/2014/main" id="{67113264-B922-40A4-B4A6-388943BED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0" b="3164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C0DAF7-56DF-45A3-8BC4-3DB1578E79FB}"/>
              </a:ext>
            </a:extLst>
          </p:cNvPr>
          <p:cNvSpPr/>
          <p:nvPr/>
        </p:nvSpPr>
        <p:spPr>
          <a:xfrm>
            <a:off x="4714613" y="1795242"/>
            <a:ext cx="3607266" cy="2256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4B00-C477-4FED-A829-E52F97DF8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9797-98F7-492B-9B80-07626B795869}"/>
              </a:ext>
            </a:extLst>
          </p:cNvPr>
          <p:cNvSpPr/>
          <p:nvPr/>
        </p:nvSpPr>
        <p:spPr>
          <a:xfrm>
            <a:off x="872455" y="2004969"/>
            <a:ext cx="1426128" cy="183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4BF0-A782-4A52-8313-CD668F829ECF}"/>
              </a:ext>
            </a:extLst>
          </p:cNvPr>
          <p:cNvSpPr/>
          <p:nvPr/>
        </p:nvSpPr>
        <p:spPr>
          <a:xfrm>
            <a:off x="2793534" y="2004969"/>
            <a:ext cx="1426128" cy="1837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(API gateway)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DF79B-6F78-426C-88F6-D2BCE2757CAE}"/>
              </a:ext>
            </a:extLst>
          </p:cNvPr>
          <p:cNvSpPr/>
          <p:nvPr/>
        </p:nvSpPr>
        <p:spPr>
          <a:xfrm>
            <a:off x="5033395" y="2004968"/>
            <a:ext cx="134223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(backend)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4383201-1DF0-4C58-A993-BAA8B0AC1D83}"/>
              </a:ext>
            </a:extLst>
          </p:cNvPr>
          <p:cNvSpPr/>
          <p:nvPr/>
        </p:nvSpPr>
        <p:spPr>
          <a:xfrm>
            <a:off x="6701496" y="2382472"/>
            <a:ext cx="1342239" cy="1082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In memory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37519-F2FE-4605-849A-D4F5983C34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8583" y="2923564"/>
            <a:ext cx="49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67E2C-B937-446F-BC0F-E315B4C9DA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662" y="2923563"/>
            <a:ext cx="8137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C6FB48-4693-45CA-A266-FCE503ACED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375634" y="2923562"/>
            <a:ext cx="325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8AB35CF8-1284-4F38-B172-71137463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377900" cy="5727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sample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673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n on Robert Feld, author.">
            <a:extLst>
              <a:ext uri="{FF2B5EF4-FFF2-40B4-BE49-F238E27FC236}">
                <a16:creationId xmlns:a16="http://schemas.microsoft.com/office/drawing/2014/main" id="{7CDF9CB8-82BF-4FC9-946F-13C0B1759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" b="1203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1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918A6-CE9C-4D0F-BB33-C44B5E2B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18" y="0"/>
            <a:ext cx="9177618" cy="5143500"/>
          </a:xfrm>
          <a:prstGeom prst="rect">
            <a:avLst/>
          </a:prstGeom>
        </p:spPr>
      </p:pic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825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HAM: </a:t>
            </a:r>
            <a:r>
              <a:rPr lang="en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https://github.com/kendarorg/HttpAnsweringMachine</a:t>
            </a:r>
            <a:endParaRPr lang="en" u="sng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Linkedin: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https://www.linkedin.com/in/enricodaros/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E-mail: enrico.daros@lastminute.com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16D5-7520-41A9-A143-00B3B3F9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</a:t>
            </a:r>
          </a:p>
        </p:txBody>
      </p:sp>
      <p:pic>
        <p:nvPicPr>
          <p:cNvPr id="1028" name="Picture 4" descr="Docker Logo, history, meaning, symbol, PNG">
            <a:extLst>
              <a:ext uri="{FF2B5EF4-FFF2-40B4-BE49-F238E27FC236}">
                <a16:creationId xmlns:a16="http://schemas.microsoft.com/office/drawing/2014/main" id="{2177AE91-B284-47AE-9A19-4DFF284C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29" y="2735743"/>
            <a:ext cx="2281782" cy="127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EFF36AF-E956-4D05-9498-699085C61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30" y="1338322"/>
            <a:ext cx="2652198" cy="6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 Logo | Storia, valore, PNG">
            <a:extLst>
              <a:ext uri="{FF2B5EF4-FFF2-40B4-BE49-F238E27FC236}">
                <a16:creationId xmlns:a16="http://schemas.microsoft.com/office/drawing/2014/main" id="{875029D3-B0A5-4DFB-9417-493A8F44B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4" y="954247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C4A6-142B-4C4D-9C38-A29D3E09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396578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Tried with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289A360-B04E-4CAA-86CC-C004F882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6" y="1260849"/>
            <a:ext cx="1224985" cy="12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icrosoft-windows-logo-vector-download - EUROWARE - Software consulting e  vendita hardware">
            <a:extLst>
              <a:ext uri="{FF2B5EF4-FFF2-40B4-BE49-F238E27FC236}">
                <a16:creationId xmlns:a16="http://schemas.microsoft.com/office/drawing/2014/main" id="{3FE07F05-9C51-41E7-AAD5-E25E61C15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90" y="3426694"/>
            <a:ext cx="1206487" cy="12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6344546-E497-4AB3-A5A4-77653159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47" y="2085385"/>
            <a:ext cx="972729" cy="97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rome, logo, social, media Libero Icona - Icon-Icons.com">
            <a:extLst>
              <a:ext uri="{FF2B5EF4-FFF2-40B4-BE49-F238E27FC236}">
                <a16:creationId xmlns:a16="http://schemas.microsoft.com/office/drawing/2014/main" id="{118FBFC0-DD26-48F3-BA54-94F07E34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04" y="2485834"/>
            <a:ext cx="1092370" cy="10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5BB519C-545A-4370-9A4C-E9011457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66" y="1017725"/>
            <a:ext cx="1047750" cy="10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61C3DB-368A-40F1-A28D-E0020113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41" y="2322536"/>
            <a:ext cx="1224985" cy="12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4C2EA80-D757-46E3-803B-68CB3778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58" y="487213"/>
            <a:ext cx="1391885" cy="139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879EAA3-35FB-4B9E-9E50-4EBBFA210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15" y="3997685"/>
            <a:ext cx="2118321" cy="6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3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0D59-A214-4B6A-B350-776A4C7A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 and demo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0ABE-8F3A-40B0-84B1-5E5AAB034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 to start</a:t>
            </a:r>
          </a:p>
          <a:p>
            <a:r>
              <a:rPr lang="en-US" dirty="0"/>
              <a:t>Docker based or stand-alone</a:t>
            </a:r>
          </a:p>
          <a:p>
            <a:r>
              <a:rPr lang="en-US" dirty="0"/>
              <a:t>Fully functional demo</a:t>
            </a:r>
          </a:p>
          <a:p>
            <a:r>
              <a:rPr lang="en-US" dirty="0"/>
              <a:t>Completely Rest API based</a:t>
            </a:r>
          </a:p>
          <a:p>
            <a:r>
              <a:rPr lang="en-US" dirty="0"/>
              <a:t>Fully functional UI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8EE7-7CDF-4A65-AD57-41CB6A08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72792" cy="755700"/>
          </a:xfrm>
        </p:spPr>
        <p:txBody>
          <a:bodyPr/>
          <a:lstStyle/>
          <a:p>
            <a:r>
              <a:rPr lang="en-US" dirty="0"/>
              <a:t>What it contains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CA78-930E-4700-A71B-C7D30071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3416238" cy="3179400"/>
          </a:xfrm>
        </p:spPr>
        <p:txBody>
          <a:bodyPr/>
          <a:lstStyle/>
          <a:p>
            <a:r>
              <a:rPr lang="en-US" dirty="0"/>
              <a:t>Embedded HTTP Server</a:t>
            </a:r>
          </a:p>
          <a:p>
            <a:r>
              <a:rPr lang="en-US" dirty="0"/>
              <a:t>Embedded HTTPS Server</a:t>
            </a:r>
          </a:p>
          <a:p>
            <a:r>
              <a:rPr lang="en-US" dirty="0"/>
              <a:t>Embedded DNS Server</a:t>
            </a:r>
          </a:p>
          <a:p>
            <a:r>
              <a:rPr lang="en-US" dirty="0"/>
              <a:t>Dynamic </a:t>
            </a:r>
            <a:r>
              <a:rPr lang="en-US" dirty="0" err="1"/>
              <a:t>Javascript</a:t>
            </a:r>
            <a:r>
              <a:rPr lang="en-US" dirty="0"/>
              <a:t> plugins</a:t>
            </a:r>
          </a:p>
          <a:p>
            <a:r>
              <a:rPr lang="en-US" dirty="0"/>
              <a:t>Recorder/</a:t>
            </a:r>
            <a:r>
              <a:rPr lang="en-US" dirty="0" err="1"/>
              <a:t>replayer</a:t>
            </a:r>
            <a:r>
              <a:rPr lang="en-US" dirty="0"/>
              <a:t> API</a:t>
            </a:r>
          </a:p>
          <a:p>
            <a:r>
              <a:rPr lang="en-US" dirty="0"/>
              <a:t>Editable requests and </a:t>
            </a:r>
            <a:r>
              <a:rPr lang="en-US" dirty="0" err="1"/>
              <a:t>reponses</a:t>
            </a:r>
            <a:endParaRPr lang="en-US" dirty="0"/>
          </a:p>
          <a:p>
            <a:r>
              <a:rPr lang="en-US" dirty="0"/>
              <a:t>Full (Rest API based) UI</a:t>
            </a:r>
          </a:p>
          <a:p>
            <a:r>
              <a:rPr lang="en-US" dirty="0"/>
              <a:t>Automatic TLS generator</a:t>
            </a:r>
          </a:p>
          <a:p>
            <a:r>
              <a:rPr lang="en-US" dirty="0"/>
              <a:t>Embedded Socks5 proxy</a:t>
            </a:r>
          </a:p>
          <a:p>
            <a:r>
              <a:rPr lang="en-US" dirty="0"/>
              <a:t>Embedded fake </a:t>
            </a:r>
            <a:r>
              <a:rPr lang="en-US" dirty="0" err="1"/>
              <a:t>Oidc</a:t>
            </a:r>
            <a:r>
              <a:rPr lang="en-US" dirty="0"/>
              <a:t> provider</a:t>
            </a:r>
          </a:p>
          <a:p>
            <a:r>
              <a:rPr lang="en-US" dirty="0"/>
              <a:t>Java plugins</a:t>
            </a:r>
          </a:p>
          <a:p>
            <a:r>
              <a:rPr lang="en-US" dirty="0"/>
              <a:t>Customizable through plugins</a:t>
            </a:r>
          </a:p>
          <a:p>
            <a:r>
              <a:rPr lang="en-US" dirty="0"/>
              <a:t>Multi staged execution point cuts</a:t>
            </a:r>
          </a:p>
          <a:p>
            <a:r>
              <a:rPr lang="en-US" dirty="0"/>
              <a:t>Serializable request/responses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5B5726-9789-4DD5-AB66-A11D8EF80C39}"/>
              </a:ext>
            </a:extLst>
          </p:cNvPr>
          <p:cNvSpPr txBox="1">
            <a:spLocks/>
          </p:cNvSpPr>
          <p:nvPr/>
        </p:nvSpPr>
        <p:spPr>
          <a:xfrm>
            <a:off x="3973206" y="1311299"/>
            <a:ext cx="3474855" cy="344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Easy Docker integration</a:t>
            </a:r>
          </a:p>
          <a:p>
            <a:r>
              <a:rPr lang="en-US" dirty="0"/>
              <a:t>DNS Hijacking</a:t>
            </a:r>
          </a:p>
          <a:p>
            <a:r>
              <a:rPr lang="en-US" dirty="0"/>
              <a:t>TLS Hijacking</a:t>
            </a:r>
          </a:p>
          <a:p>
            <a:r>
              <a:rPr lang="en-US" dirty="0"/>
              <a:t>Man in the middle http/s/</a:t>
            </a:r>
            <a:r>
              <a:rPr lang="en-US" dirty="0" err="1"/>
              <a:t>dns</a:t>
            </a:r>
            <a:r>
              <a:rPr lang="en-US" dirty="0"/>
              <a:t> inspections</a:t>
            </a:r>
          </a:p>
          <a:p>
            <a:r>
              <a:rPr lang="en-US" dirty="0"/>
              <a:t>Access the docker instances via local OpenVPN</a:t>
            </a:r>
          </a:p>
          <a:p>
            <a:r>
              <a:rPr lang="en-US" dirty="0" err="1"/>
              <a:t>Json</a:t>
            </a:r>
            <a:r>
              <a:rPr lang="en-US" dirty="0"/>
              <a:t> modular configuration</a:t>
            </a:r>
          </a:p>
          <a:p>
            <a:r>
              <a:rPr lang="en-US" dirty="0"/>
              <a:t>Dynamic logging levels</a:t>
            </a:r>
          </a:p>
          <a:p>
            <a:r>
              <a:rPr lang="en-US" dirty="0"/>
              <a:t>Dynamic DNS editing</a:t>
            </a:r>
          </a:p>
          <a:p>
            <a:r>
              <a:rPr lang="en-US" dirty="0"/>
              <a:t>Dynamic TLS editing</a:t>
            </a:r>
          </a:p>
          <a:p>
            <a:r>
              <a:rPr lang="en-US" dirty="0"/>
              <a:t>Automatic PACT testing</a:t>
            </a:r>
          </a:p>
          <a:p>
            <a:r>
              <a:rPr lang="en-US" dirty="0"/>
              <a:t>Automatic Null Infrastructure testing</a:t>
            </a:r>
          </a:p>
          <a:p>
            <a:r>
              <a:rPr lang="en-US" dirty="0"/>
              <a:t>Transparent (no 30x) redirect (host/port/protocol)</a:t>
            </a:r>
          </a:p>
          <a:p>
            <a:r>
              <a:rPr lang="en-US" dirty="0" err="1"/>
              <a:t>Tomcatless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1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nic Screwdrivers by CosmicThunder: Sonic Screwdrivers through out the  years. From left to right: The 2nd Doctors - … | Doctor who, Doctor, Timey  wimey stuff">
            <a:extLst>
              <a:ext uri="{FF2B5EF4-FFF2-40B4-BE49-F238E27FC236}">
                <a16:creationId xmlns:a16="http://schemas.microsoft.com/office/drawing/2014/main" id="{D45FF0BB-F0C7-4FE2-A08A-E969C307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307" y="1644692"/>
            <a:ext cx="4951243" cy="349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0F9905-F0B2-4DAF-A9C6-1923B95B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3609787" cy="1285584"/>
          </a:xfrm>
        </p:spPr>
        <p:txBody>
          <a:bodyPr>
            <a:normAutofit/>
          </a:bodyPr>
          <a:lstStyle/>
          <a:p>
            <a:r>
              <a:rPr lang="en-US" sz="4400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20761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B37A-72F0-47DF-9D20-CD574DDC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through the HAM UI!!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0F527-72B2-40FD-BC91-565ED90AA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UI with local Backend (and the opposite too!)</a:t>
            </a:r>
          </a:p>
          <a:p>
            <a:pPr lvl="1"/>
            <a:r>
              <a:rPr lang="en-US" dirty="0"/>
              <a:t>DNS/TLS hijack, socks5 proxy, http transformations</a:t>
            </a:r>
          </a:p>
          <a:p>
            <a:r>
              <a:rPr lang="en-US" dirty="0"/>
              <a:t>Replicable, identical, consistent UI tests (always)</a:t>
            </a:r>
          </a:p>
          <a:p>
            <a:pPr lvl="1"/>
            <a:r>
              <a:rPr lang="en-US" dirty="0"/>
              <a:t>Socks5 proxy, recording/replaying</a:t>
            </a:r>
          </a:p>
          <a:p>
            <a:r>
              <a:rPr lang="en-US" dirty="0"/>
              <a:t>Simulate real complex environments locally with no config changes</a:t>
            </a:r>
          </a:p>
          <a:p>
            <a:pPr lvl="1"/>
            <a:r>
              <a:rPr lang="en-US" dirty="0"/>
              <a:t>DNS/TLS hijack (or hosts file), docker,</a:t>
            </a:r>
          </a:p>
          <a:p>
            <a:r>
              <a:rPr lang="en-US" dirty="0"/>
              <a:t>Generate APIs dynamically with integrated JS engine</a:t>
            </a:r>
          </a:p>
          <a:p>
            <a:pPr lvl="1"/>
            <a:r>
              <a:rPr lang="en-US" dirty="0" err="1"/>
              <a:t>Js</a:t>
            </a:r>
            <a:r>
              <a:rPr lang="en-US" dirty="0"/>
              <a:t> Plugin</a:t>
            </a:r>
          </a:p>
          <a:p>
            <a:r>
              <a:rPr lang="en-US" dirty="0"/>
              <a:t>Record full offline simulations for demo purpose</a:t>
            </a:r>
          </a:p>
          <a:p>
            <a:pPr lvl="1"/>
            <a:r>
              <a:rPr lang="en-US" dirty="0"/>
              <a:t>Socks5 proxy, recording/replaying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3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10B5-4663-43F3-84F3-7D0348E9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through the HAM UI!!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6388-9EB6-4112-B65A-F4D04860E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PACT verification</a:t>
            </a:r>
          </a:p>
          <a:p>
            <a:pPr lvl="1"/>
            <a:r>
              <a:rPr lang="en-US" dirty="0"/>
              <a:t>Socks5/Docker, </a:t>
            </a:r>
            <a:r>
              <a:rPr lang="en-US" dirty="0" err="1"/>
              <a:t>replayer</a:t>
            </a:r>
            <a:r>
              <a:rPr lang="en-US" dirty="0"/>
              <a:t>/recorder, requests/responses editing, </a:t>
            </a:r>
            <a:r>
              <a:rPr lang="en-US" dirty="0" err="1"/>
              <a:t>js</a:t>
            </a:r>
            <a:r>
              <a:rPr lang="en-US" dirty="0"/>
              <a:t> plugins</a:t>
            </a:r>
          </a:p>
          <a:p>
            <a:r>
              <a:rPr lang="en-US" dirty="0"/>
              <a:t>Null infrastructure</a:t>
            </a:r>
          </a:p>
          <a:p>
            <a:pPr lvl="1"/>
            <a:r>
              <a:rPr lang="en-US" dirty="0"/>
              <a:t>Socks5/Docker, </a:t>
            </a:r>
            <a:r>
              <a:rPr lang="en-US" dirty="0" err="1"/>
              <a:t>replayer</a:t>
            </a:r>
            <a:r>
              <a:rPr lang="en-US" dirty="0"/>
              <a:t>/recorder, requests/responses editing, </a:t>
            </a:r>
            <a:r>
              <a:rPr lang="en-US" dirty="0" err="1"/>
              <a:t>js</a:t>
            </a:r>
            <a:r>
              <a:rPr lang="en-US" dirty="0"/>
              <a:t> plugins</a:t>
            </a:r>
          </a:p>
          <a:p>
            <a:r>
              <a:rPr lang="en-US" dirty="0"/>
              <a:t>Inspection of pre-existing applications</a:t>
            </a:r>
          </a:p>
          <a:p>
            <a:pPr lvl="1"/>
            <a:r>
              <a:rPr lang="en-US" dirty="0"/>
              <a:t>Socks5/Docker, </a:t>
            </a:r>
            <a:r>
              <a:rPr lang="en-US" dirty="0" err="1"/>
              <a:t>replayer</a:t>
            </a:r>
            <a:r>
              <a:rPr lang="en-US" dirty="0"/>
              <a:t>/recorder, requests/responses editing, </a:t>
            </a:r>
            <a:r>
              <a:rPr lang="en-US" dirty="0" err="1"/>
              <a:t>js</a:t>
            </a:r>
            <a:r>
              <a:rPr lang="en-US" dirty="0"/>
              <a:t> plugins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2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s And Medieval Writing-materials On A Table Stock Photo, Picture And  Royalty Free Image. Image 32756852.">
            <a:extLst>
              <a:ext uri="{FF2B5EF4-FFF2-40B4-BE49-F238E27FC236}">
                <a16:creationId xmlns:a16="http://schemas.microsoft.com/office/drawing/2014/main" id="{64A4D075-0591-4739-92F3-CBEDFC645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023BA-ECCC-432B-859A-C2E1F46A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71" y="10795"/>
            <a:ext cx="1705786" cy="572700"/>
          </a:xfrm>
          <a:solidFill>
            <a:srgbClr val="F7DDA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Let’s do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123E-CA92-4713-96BD-377E93B5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66989"/>
            <a:ext cx="4862286" cy="2026154"/>
          </a:xfrm>
          <a:solidFill>
            <a:srgbClr val="F7DDAF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Setup the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Browse the incriminated section</a:t>
            </a:r>
          </a:p>
          <a:p>
            <a:r>
              <a:rPr lang="en-US" dirty="0">
                <a:solidFill>
                  <a:schemeClr val="tx1"/>
                </a:solidFill>
              </a:rPr>
              <a:t>Set the DNS and SSL records</a:t>
            </a:r>
          </a:p>
          <a:p>
            <a:r>
              <a:rPr lang="en-US" dirty="0">
                <a:solidFill>
                  <a:schemeClr val="tx1"/>
                </a:solidFill>
              </a:rPr>
              <a:t>Record the interactions</a:t>
            </a:r>
          </a:p>
          <a:p>
            <a:r>
              <a:rPr lang="en-US" dirty="0">
                <a:solidFill>
                  <a:schemeClr val="tx1"/>
                </a:solidFill>
              </a:rPr>
              <a:t>Do your testing</a:t>
            </a:r>
          </a:p>
        </p:txBody>
      </p:sp>
    </p:spTree>
    <p:extLst>
      <p:ext uri="{BB962C8B-B14F-4D97-AF65-F5344CB8AC3E}">
        <p14:creationId xmlns:p14="http://schemas.microsoft.com/office/powerpoint/2010/main" val="3462297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On-screen Show (16:9)</PresentationFormat>
  <Paragraphs>110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HAM</vt:lpstr>
      <vt:lpstr>Based on</vt:lpstr>
      <vt:lpstr>Tried with</vt:lpstr>
      <vt:lpstr>Installation and demo setup</vt:lpstr>
      <vt:lpstr>What it contains</vt:lpstr>
      <vt:lpstr>Use cases</vt:lpstr>
      <vt:lpstr>All through the HAM UI!!</vt:lpstr>
      <vt:lpstr>All through the HAM UI!!</vt:lpstr>
      <vt:lpstr>Let’s do it</vt:lpstr>
      <vt:lpstr>Just…</vt:lpstr>
      <vt:lpstr>Look! A UI!</vt:lpstr>
      <vt:lpstr>The sample application architecture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</dc:title>
  <cp:lastModifiedBy>e dr</cp:lastModifiedBy>
  <cp:revision>85</cp:revision>
  <dcterms:modified xsi:type="dcterms:W3CDTF">2022-04-29T21:24:39Z</dcterms:modified>
</cp:coreProperties>
</file>