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4" r:id="rId12"/>
    <p:sldId id="282" r:id="rId13"/>
    <p:sldId id="283" r:id="rId14"/>
    <p:sldId id="285" r:id="rId15"/>
    <p:sldId id="286" r:id="rId16"/>
    <p:sldId id="287" r:id="rId17"/>
    <p:sldId id="288" r:id="rId18"/>
    <p:sldId id="289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87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fcd6fef8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fcd6fef8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test" TargetMode="External"/><Relationship Id="rId2" Type="http://schemas.openxmlformats.org/officeDocument/2006/relationships/hyperlink" Target="http://www.local.test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nrico.daros@lastminut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kendarorg/JavaCaCertGenerator" TargetMode="External"/><Relationship Id="rId4" Type="http://schemas.openxmlformats.org/officeDocument/2006/relationships/hyperlink" Target="https://github.com/kendarorg/HttpAnsweringMach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parrot.com/" TargetMode="External"/><Relationship Id="rId2" Type="http://schemas.openxmlformats.org/officeDocument/2006/relationships/hyperlink" Target="https://mitmproxy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ct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" TargetMode="External"/><Relationship Id="rId2" Type="http://schemas.openxmlformats.org/officeDocument/2006/relationships/hyperlink" Target="https://github.com/kendarorg/HttpAnsweringMach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ample.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" TargetMode="External"/><Relationship Id="rId2" Type="http://schemas.openxmlformats.org/officeDocument/2006/relationships/hyperlink" Target="https://github.com/kendarorg/HttpAnsweringMach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ample.tes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Answering Machine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025" y="117450"/>
            <a:ext cx="2540400" cy="25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F564-961D-4CA7-B499-CA1FFBF2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8956-EBFB-4CC8-97DD-8432797D0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and “be” host calls, remove them</a:t>
            </a:r>
          </a:p>
          <a:p>
            <a:r>
              <a:rPr lang="en-US" dirty="0"/>
              <a:t>Save as 01Web.json</a:t>
            </a:r>
          </a:p>
          <a:p>
            <a:r>
              <a:rPr lang="en-US" dirty="0"/>
              <a:t>Stop the be and the gateway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Start replaying</a:t>
            </a:r>
          </a:p>
          <a:p>
            <a:r>
              <a:rPr lang="en-US" dirty="0"/>
              <a:t>Follow the operations you did while recording</a:t>
            </a:r>
          </a:p>
        </p:txBody>
      </p:sp>
    </p:spTree>
    <p:extLst>
      <p:ext uri="{BB962C8B-B14F-4D97-AF65-F5344CB8AC3E}">
        <p14:creationId xmlns:p14="http://schemas.microsoft.com/office/powerpoint/2010/main" val="44222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F564-961D-4CA7-B499-CA1FFBF2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8956-EBFB-4CC8-97DD-8432797D0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any previous script, restart, and upload the 01Web.json</a:t>
            </a:r>
          </a:p>
          <a:p>
            <a:r>
              <a:rPr lang="en-US" dirty="0"/>
              <a:t>Edit the first call to gateway/api/v1/employees and set the response body as “fail” </a:t>
            </a:r>
          </a:p>
          <a:p>
            <a:r>
              <a:rPr lang="en-US" dirty="0"/>
              <a:t>Stop the be and the gateway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Start replaying</a:t>
            </a:r>
          </a:p>
          <a:p>
            <a:r>
              <a:rPr lang="en-US" dirty="0"/>
              <a:t>Follow the operations you did while recording</a:t>
            </a:r>
          </a:p>
          <a:p>
            <a:r>
              <a:rPr lang="en-US" dirty="0"/>
              <a:t>Have fun with the exception!</a:t>
            </a:r>
          </a:p>
        </p:txBody>
      </p:sp>
    </p:spTree>
    <p:extLst>
      <p:ext uri="{BB962C8B-B14F-4D97-AF65-F5344CB8AC3E}">
        <p14:creationId xmlns:p14="http://schemas.microsoft.com/office/powerpoint/2010/main" val="298865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Infrastructure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calls, remove them</a:t>
            </a:r>
          </a:p>
          <a:p>
            <a:r>
              <a:rPr lang="en-US" dirty="0"/>
              <a:t>On the Script tab select all the “gateway” calls and set them as Stimulat</a:t>
            </a:r>
            <a:r>
              <a:rPr lang="en-US" u="sng" dirty="0"/>
              <a:t>or</a:t>
            </a:r>
          </a:p>
          <a:p>
            <a:r>
              <a:rPr lang="en-US" dirty="0"/>
              <a:t>On the Full tab select all the “be” calls and set them as Stimulat</a:t>
            </a:r>
            <a:r>
              <a:rPr lang="en-US" u="sng" dirty="0"/>
              <a:t>ed</a:t>
            </a:r>
          </a:p>
          <a:p>
            <a:pPr lvl="1"/>
            <a:r>
              <a:rPr lang="en-US" dirty="0"/>
              <a:t>Stimulators will be called</a:t>
            </a:r>
          </a:p>
          <a:p>
            <a:pPr lvl="1"/>
            <a:r>
              <a:rPr lang="en-US" dirty="0"/>
              <a:t>Stimulated will be replayed mimicking the real be</a:t>
            </a:r>
          </a:p>
          <a:p>
            <a:r>
              <a:rPr lang="en-US" dirty="0"/>
              <a:t>Save as 02Null.json</a:t>
            </a:r>
          </a:p>
          <a:p>
            <a:r>
              <a:rPr lang="en-US" dirty="0"/>
              <a:t>Stop the fe and the be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Play the Null infrastructure</a:t>
            </a:r>
          </a:p>
          <a:p>
            <a:r>
              <a:rPr lang="en-US" dirty="0"/>
              <a:t>Check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Infrastructure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02Null.json</a:t>
            </a:r>
          </a:p>
          <a:p>
            <a:r>
              <a:rPr lang="en-US" dirty="0"/>
              <a:t>Edit the first call to be/api/v1/employees and set the response body as “fail” </a:t>
            </a:r>
          </a:p>
          <a:p>
            <a:r>
              <a:rPr lang="en-US" dirty="0"/>
              <a:t>Save as 02Null.json</a:t>
            </a:r>
          </a:p>
          <a:p>
            <a:r>
              <a:rPr lang="en-US" dirty="0"/>
              <a:t>Stop the fe and the be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Play the Null infrastructure</a:t>
            </a:r>
          </a:p>
          <a:p>
            <a:r>
              <a:rPr lang="en-US" dirty="0"/>
              <a:t>Enjoy the errors!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7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– Preparation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419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and “gateway” calls, remove them</a:t>
            </a:r>
          </a:p>
          <a:p>
            <a:r>
              <a:rPr lang="en-US" dirty="0"/>
              <a:t>On the Full tab select all the calls and set them as PACT</a:t>
            </a:r>
          </a:p>
          <a:p>
            <a:r>
              <a:rPr lang="en-US" dirty="0"/>
              <a:t>Set on all the responses with a body the script to verify the schema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5E3AA-7C7E-40B5-9A37-E5CA1C0085D3}"/>
              </a:ext>
            </a:extLst>
          </p:cNvPr>
          <p:cNvSpPr txBox="1"/>
          <p:nvPr/>
        </p:nvSpPr>
        <p:spPr>
          <a:xfrm>
            <a:off x="763398" y="2444890"/>
            <a:ext cx="761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diffEngine</a:t>
            </a:r>
            <a:r>
              <a:rPr lang="en-US" dirty="0"/>
              <a:t> = new </a:t>
            </a:r>
            <a:r>
              <a:rPr lang="en-US" dirty="0" err="1"/>
              <a:t>org.kendar.xml.DiffInferrer</a:t>
            </a:r>
            <a:r>
              <a:rPr lang="en-US" dirty="0"/>
              <a:t>();</a:t>
            </a:r>
          </a:p>
          <a:p>
            <a:r>
              <a:rPr lang="en-US" dirty="0" err="1"/>
              <a:t>diffEngine.diff</a:t>
            </a:r>
            <a:r>
              <a:rPr lang="en-US" dirty="0"/>
              <a:t>(</a:t>
            </a:r>
            <a:r>
              <a:rPr lang="en-US" dirty="0" err="1"/>
              <a:t>expectedresponse.getResponseText</a:t>
            </a:r>
            <a:r>
              <a:rPr lang="en-US" dirty="0"/>
              <a:t>(),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EF244B-EE61-40CE-9670-451E431E601F}"/>
              </a:ext>
            </a:extLst>
          </p:cNvPr>
          <p:cNvSpPr txBox="1">
            <a:spLocks/>
          </p:cNvSpPr>
          <p:nvPr/>
        </p:nvSpPr>
        <p:spPr>
          <a:xfrm>
            <a:off x="311700" y="2968110"/>
            <a:ext cx="8068902" cy="83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Set on the response of POST to employees the script to store the just created id and set the “</a:t>
            </a:r>
            <a:r>
              <a:rPr lang="en-US" dirty="0" err="1"/>
              <a:t>eid</a:t>
            </a:r>
            <a:r>
              <a:rPr lang="en-US" dirty="0"/>
              <a:t>”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0F410-29F4-4D90-831A-45ABE6C2B410}"/>
              </a:ext>
            </a:extLst>
          </p:cNvPr>
          <p:cNvSpPr txBox="1"/>
          <p:nvPr/>
        </p:nvSpPr>
        <p:spPr>
          <a:xfrm>
            <a:off x="763398" y="3700079"/>
            <a:ext cx="761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realResponse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  <a:p>
            <a:r>
              <a:rPr lang="en-US" dirty="0"/>
              <a:t>var </a:t>
            </a:r>
            <a:r>
              <a:rPr lang="en-US" dirty="0" err="1"/>
              <a:t>realId</a:t>
            </a:r>
            <a:r>
              <a:rPr lang="en-US" dirty="0"/>
              <a:t> = </a:t>
            </a:r>
            <a:r>
              <a:rPr lang="en-US" dirty="0" err="1"/>
              <a:t>realResponse</a:t>
            </a:r>
            <a:r>
              <a:rPr lang="en-US" dirty="0"/>
              <a:t>['id'];</a:t>
            </a:r>
          </a:p>
          <a:p>
            <a:r>
              <a:rPr lang="en-US" dirty="0"/>
              <a:t>var cache = new </a:t>
            </a:r>
            <a:r>
              <a:rPr lang="en-US" dirty="0" err="1"/>
              <a:t>org.kendar.replayer.Cache</a:t>
            </a:r>
            <a:r>
              <a:rPr lang="en-US" dirty="0"/>
              <a:t>();</a:t>
            </a:r>
          </a:p>
          <a:p>
            <a:r>
              <a:rPr lang="en-US" dirty="0" err="1"/>
              <a:t>cache.set</a:t>
            </a:r>
            <a:r>
              <a:rPr lang="en-US" dirty="0"/>
              <a:t>(</a:t>
            </a:r>
            <a:r>
              <a:rPr lang="en-US" dirty="0" err="1"/>
              <a:t>runid</a:t>
            </a:r>
            <a:r>
              <a:rPr lang="en-US" dirty="0"/>
              <a:t>,'</a:t>
            </a:r>
            <a:r>
              <a:rPr lang="en-US" dirty="0" err="1"/>
              <a:t>eid</a:t>
            </a:r>
            <a:r>
              <a:rPr lang="en-US" dirty="0"/>
              <a:t>',</a:t>
            </a:r>
            <a:r>
              <a:rPr lang="en-US" dirty="0" err="1"/>
              <a:t>realId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849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– Preparation -2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54107"/>
          </a:xfrm>
        </p:spPr>
        <p:txBody>
          <a:bodyPr>
            <a:normAutofit/>
          </a:bodyPr>
          <a:lstStyle/>
          <a:p>
            <a:r>
              <a:rPr lang="en-US" dirty="0"/>
              <a:t>Add on the POST response to appointments the following script to retrieve the appointment id and set the “aid”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0F410-29F4-4D90-831A-45ABE6C2B410}"/>
              </a:ext>
            </a:extLst>
          </p:cNvPr>
          <p:cNvSpPr txBox="1"/>
          <p:nvPr/>
        </p:nvSpPr>
        <p:spPr>
          <a:xfrm>
            <a:off x="763398" y="1862112"/>
            <a:ext cx="761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realResponse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  <a:p>
            <a:r>
              <a:rPr lang="en-US" dirty="0"/>
              <a:t>var </a:t>
            </a:r>
            <a:r>
              <a:rPr lang="en-US" dirty="0" err="1"/>
              <a:t>realId</a:t>
            </a:r>
            <a:r>
              <a:rPr lang="en-US" dirty="0"/>
              <a:t> = </a:t>
            </a:r>
            <a:r>
              <a:rPr lang="en-US" dirty="0" err="1"/>
              <a:t>realResponse</a:t>
            </a:r>
            <a:r>
              <a:rPr lang="en-US" dirty="0"/>
              <a:t>['id'];</a:t>
            </a:r>
          </a:p>
          <a:p>
            <a:r>
              <a:rPr lang="en-US" dirty="0"/>
              <a:t>var cache = new </a:t>
            </a:r>
            <a:r>
              <a:rPr lang="en-US" dirty="0" err="1"/>
              <a:t>org.kendar.replayer.Cache</a:t>
            </a:r>
            <a:r>
              <a:rPr lang="en-US" dirty="0"/>
              <a:t>();</a:t>
            </a:r>
          </a:p>
          <a:p>
            <a:r>
              <a:rPr lang="en-US" dirty="0" err="1"/>
              <a:t>cache.set</a:t>
            </a:r>
            <a:r>
              <a:rPr lang="en-US" dirty="0"/>
              <a:t>(</a:t>
            </a:r>
            <a:r>
              <a:rPr lang="en-US" dirty="0" err="1"/>
              <a:t>runid</a:t>
            </a:r>
            <a:r>
              <a:rPr lang="en-US" dirty="0"/>
              <a:t>,'aid',</a:t>
            </a:r>
            <a:r>
              <a:rPr lang="en-US" dirty="0" err="1"/>
              <a:t>realId</a:t>
            </a:r>
            <a:r>
              <a:rPr lang="en-US" dirty="0"/>
              <a:t>);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4F9D1D-3726-45FF-A4BD-28F141D4D943}"/>
              </a:ext>
            </a:extLst>
          </p:cNvPr>
          <p:cNvSpPr txBox="1">
            <a:spLocks/>
          </p:cNvSpPr>
          <p:nvPr/>
        </p:nvSpPr>
        <p:spPr>
          <a:xfrm>
            <a:off x="311700" y="2816219"/>
            <a:ext cx="8520600" cy="188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On all the requests, containing the index of the employee replace it (in the path) with ##eid##</a:t>
            </a:r>
          </a:p>
          <a:p>
            <a:r>
              <a:rPr lang="en-US" dirty="0"/>
              <a:t>On all the requests, containing the index of the employee replace it (in the path) with ##aid##</a:t>
            </a:r>
          </a:p>
          <a:p>
            <a:r>
              <a:rPr lang="en-US" dirty="0"/>
              <a:t>Save as 03Pact.json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7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03Pact.json</a:t>
            </a:r>
          </a:p>
          <a:p>
            <a:r>
              <a:rPr lang="en-US" dirty="0"/>
              <a:t>Run the PACT test</a:t>
            </a:r>
          </a:p>
          <a:p>
            <a:r>
              <a:rPr lang="en-US" dirty="0"/>
              <a:t>Check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3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03Pact.json</a:t>
            </a:r>
          </a:p>
          <a:p>
            <a:r>
              <a:rPr lang="en-US" dirty="0"/>
              <a:t>Edit the response data from the first POST and add a field to the json object, something like “</a:t>
            </a:r>
            <a:r>
              <a:rPr lang="en-US" dirty="0" err="1"/>
              <a:t>test”:”something</a:t>
            </a:r>
            <a:r>
              <a:rPr lang="en-US" dirty="0"/>
              <a:t>”</a:t>
            </a:r>
          </a:p>
          <a:p>
            <a:r>
              <a:rPr lang="en-US" dirty="0"/>
              <a:t>Run the PACT test</a:t>
            </a:r>
          </a:p>
          <a:p>
            <a:r>
              <a:rPr lang="en-US" dirty="0"/>
              <a:t>Enjoy the error!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953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Enter the JS Filters plugin</a:t>
            </a:r>
          </a:p>
          <a:p>
            <a:r>
              <a:rPr lang="en-US" dirty="0"/>
              <a:t>Add a new script</a:t>
            </a:r>
          </a:p>
          <a:p>
            <a:pPr lvl="1"/>
            <a:r>
              <a:rPr lang="en-US" dirty="0"/>
              <a:t>Method: GET</a:t>
            </a:r>
          </a:p>
          <a:p>
            <a:pPr lvl="1"/>
            <a:r>
              <a:rPr lang="en-US" dirty="0"/>
              <a:t>Host Address: </a:t>
            </a:r>
            <a:r>
              <a:rPr lang="en-US" dirty="0">
                <a:hlinkClick r:id="rId2"/>
              </a:rPr>
              <a:t>www.local.test</a:t>
            </a:r>
            <a:endParaRPr lang="en-US" dirty="0"/>
          </a:p>
          <a:p>
            <a:pPr lvl="1"/>
            <a:r>
              <a:rPr lang="en-US" dirty="0"/>
              <a:t>Path Address: /test</a:t>
            </a:r>
          </a:p>
          <a:p>
            <a:pPr lvl="1"/>
            <a:r>
              <a:rPr lang="en-US" dirty="0"/>
              <a:t>Phase: PRE_RENDER</a:t>
            </a:r>
          </a:p>
          <a:p>
            <a:pPr lvl="1"/>
            <a:r>
              <a:rPr lang="en-US" dirty="0"/>
              <a:t>Blocking: true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0B076-B033-4F85-8727-2E9703BAAF58}"/>
              </a:ext>
            </a:extLst>
          </p:cNvPr>
          <p:cNvSpPr txBox="1"/>
          <p:nvPr/>
        </p:nvSpPr>
        <p:spPr>
          <a:xfrm>
            <a:off x="422693" y="2934352"/>
            <a:ext cx="6396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var today = </a:t>
            </a:r>
            <a:r>
              <a:rPr lang="en-US" sz="1000" dirty="0" err="1"/>
              <a:t>getCurrentDate</a:t>
            </a:r>
            <a:r>
              <a:rPr lang="en-US" sz="1000" dirty="0"/>
              <a:t>()+</a:t>
            </a:r>
            <a:r>
              <a:rPr lang="en-US" sz="1000" dirty="0" err="1"/>
              <a:t>utils.loadFile</a:t>
            </a:r>
            <a:r>
              <a:rPr lang="en-US" sz="1000" dirty="0"/>
              <a:t>('</a:t>
            </a:r>
            <a:r>
              <a:rPr lang="en-US" sz="1000" dirty="0" err="1"/>
              <a:t>test.txt',false</a:t>
            </a:r>
            <a:r>
              <a:rPr lang="en-US" sz="1000" dirty="0"/>
              <a:t>);</a:t>
            </a:r>
          </a:p>
          <a:p>
            <a:r>
              <a:rPr lang="en-US" sz="1000" dirty="0" err="1"/>
              <a:t>utils.handleEvent</a:t>
            </a:r>
            <a:r>
              <a:rPr lang="en-US" sz="1000" dirty="0"/>
              <a:t>('test','{}');</a:t>
            </a:r>
          </a:p>
          <a:p>
            <a:r>
              <a:rPr lang="en-US" sz="1000" dirty="0" err="1"/>
              <a:t>response.setResponseText</a:t>
            </a:r>
            <a:r>
              <a:rPr lang="en-US" sz="1000" dirty="0"/>
              <a:t>('{"</a:t>
            </a:r>
            <a:r>
              <a:rPr lang="en-US" sz="1000" dirty="0" err="1"/>
              <a:t>value":"This</a:t>
            </a:r>
            <a:r>
              <a:rPr lang="en-US" sz="1000" dirty="0"/>
              <a:t> is a calculated </a:t>
            </a:r>
            <a:r>
              <a:rPr lang="en-US" sz="1000" dirty="0" err="1"/>
              <a:t>javascript</a:t>
            </a:r>
            <a:r>
              <a:rPr lang="en-US" sz="1000" dirty="0"/>
              <a:t> </a:t>
            </a:r>
            <a:r>
              <a:rPr lang="en-US" sz="1000" dirty="0" err="1"/>
              <a:t>response","date</a:t>
            </a:r>
            <a:r>
              <a:rPr lang="en-US" sz="1000" dirty="0"/>
              <a:t>":"'+today+'"}');</a:t>
            </a:r>
          </a:p>
          <a:p>
            <a:r>
              <a:rPr lang="en-US" sz="1000" dirty="0" err="1"/>
              <a:t>response.addHeader</a:t>
            </a:r>
            <a:r>
              <a:rPr lang="en-US" sz="1000" dirty="0"/>
              <a:t>('Content-</a:t>
            </a:r>
            <a:r>
              <a:rPr lang="en-US" sz="1000" dirty="0" err="1"/>
              <a:t>Type','application</a:t>
            </a:r>
            <a:r>
              <a:rPr lang="en-US" sz="1000" dirty="0"/>
              <a:t>/json');</a:t>
            </a:r>
          </a:p>
          <a:p>
            <a:r>
              <a:rPr lang="en-US" sz="1000" dirty="0" err="1"/>
              <a:t>response.setStatusCode</a:t>
            </a:r>
            <a:r>
              <a:rPr lang="en-US" sz="1000" dirty="0"/>
              <a:t>(200);</a:t>
            </a:r>
          </a:p>
          <a:p>
            <a:r>
              <a:rPr lang="en-US" sz="1000" dirty="0" err="1"/>
              <a:t>request.addHeader</a:t>
            </a:r>
            <a:r>
              <a:rPr lang="en-US" sz="1000" dirty="0"/>
              <a:t>('</a:t>
            </a:r>
            <a:r>
              <a:rPr lang="en-US" sz="1000" dirty="0" err="1"/>
              <a:t>Host','test.com</a:t>
            </a:r>
            <a:r>
              <a:rPr lang="en-US" sz="1000" dirty="0"/>
              <a:t>');</a:t>
            </a:r>
          </a:p>
          <a:p>
            <a:r>
              <a:rPr lang="en-US" sz="1000" dirty="0"/>
              <a:t>return false;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1C8C96-FB73-47E8-8D40-5B9FE3755D64}"/>
              </a:ext>
            </a:extLst>
          </p:cNvPr>
          <p:cNvSpPr txBox="1">
            <a:spLocks/>
          </p:cNvSpPr>
          <p:nvPr/>
        </p:nvSpPr>
        <p:spPr>
          <a:xfrm>
            <a:off x="311700" y="4103903"/>
            <a:ext cx="8520600" cy="66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And you’ll have a fancy response going on </a:t>
            </a:r>
            <a:r>
              <a:rPr lang="en-US" dirty="0">
                <a:hlinkClick r:id="rId3"/>
              </a:rPr>
              <a:t>http://www.local.test/test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enrico.daros@lastminute.com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project: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https://github.com/kendarorg/HttpAnsweringMachine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 Generator: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https://github.com/kendarorg/JavaCaCertGenerator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83C8-A3C8-4BEA-8D61-E72A6785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BBF-9CD3-47EE-8A99-EF267B98C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 any http(s) request</a:t>
            </a:r>
          </a:p>
          <a:p>
            <a:r>
              <a:rPr lang="en-US" dirty="0"/>
              <a:t>Record and replay requests</a:t>
            </a:r>
          </a:p>
          <a:p>
            <a:r>
              <a:rPr lang="en-US" dirty="0"/>
              <a:t>Contract testing</a:t>
            </a:r>
          </a:p>
          <a:p>
            <a:r>
              <a:rPr lang="en-US" dirty="0"/>
              <a:t>Null Infrastructure testing</a:t>
            </a:r>
          </a:p>
          <a:p>
            <a:r>
              <a:rPr lang="en-US" dirty="0"/>
              <a:t>UI testing</a:t>
            </a:r>
          </a:p>
          <a:p>
            <a:r>
              <a:rPr lang="en-US" dirty="0"/>
              <a:t>What-if scenarios</a:t>
            </a:r>
          </a:p>
          <a:p>
            <a:r>
              <a:rPr lang="en-US" dirty="0"/>
              <a:t>Inspection</a:t>
            </a:r>
          </a:p>
          <a:p>
            <a:r>
              <a:rPr lang="en-US" dirty="0"/>
              <a:t>Zero configuration on tested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949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23BA-ECCC-432B-859A-C2E1F46A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123E-CA92-4713-96BD-377E93B5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 In The Middle approach</a:t>
            </a:r>
          </a:p>
          <a:p>
            <a:r>
              <a:rPr lang="en-US" dirty="0"/>
              <a:t>Embedded DNS server</a:t>
            </a:r>
          </a:p>
          <a:p>
            <a:r>
              <a:rPr lang="en-US" dirty="0"/>
              <a:t>Java and JavaScript dynamic interceptors</a:t>
            </a:r>
          </a:p>
          <a:p>
            <a:r>
              <a:rPr lang="en-US" dirty="0"/>
              <a:t>HTTPS automatic certificates generation</a:t>
            </a:r>
          </a:p>
          <a:p>
            <a:r>
              <a:rPr lang="en-US" dirty="0"/>
              <a:t>Ready for CI/CD with Docker</a:t>
            </a:r>
          </a:p>
          <a:p>
            <a:r>
              <a:rPr lang="en-US" dirty="0"/>
              <a:t>Localhost runnable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Fully working UI</a:t>
            </a:r>
          </a:p>
          <a:p>
            <a:r>
              <a:rPr lang="en-US" dirty="0"/>
              <a:t>Dynamic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622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E8D6-B549-4944-80AF-3918FA1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tech stack?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4C431-D126-47B1-9EDE-BCA7BBB92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11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Tomcat-less</a:t>
            </a:r>
          </a:p>
          <a:p>
            <a:r>
              <a:rPr lang="en-US" dirty="0"/>
              <a:t>Embedded DNS server</a:t>
            </a:r>
          </a:p>
          <a:p>
            <a:r>
              <a:rPr lang="en-US" dirty="0"/>
              <a:t>Automatic SSL certificates generation</a:t>
            </a:r>
          </a:p>
          <a:p>
            <a:r>
              <a:rPr lang="en-US" dirty="0"/>
              <a:t>Multi staged request/response handling</a:t>
            </a:r>
          </a:p>
          <a:p>
            <a:r>
              <a:rPr lang="en-US" dirty="0"/>
              <a:t>JSON-based configuration</a:t>
            </a:r>
          </a:p>
          <a:p>
            <a:r>
              <a:rPr lang="en-US" dirty="0" err="1"/>
              <a:t>JQuery</a:t>
            </a:r>
            <a:r>
              <a:rPr lang="en-US" dirty="0"/>
              <a:t>-based UI (no need for </a:t>
            </a:r>
            <a:r>
              <a:rPr lang="en-US" dirty="0" err="1"/>
              <a:t>transpilers</a:t>
            </a:r>
            <a:r>
              <a:rPr lang="en-US" dirty="0"/>
              <a:t> :P )</a:t>
            </a:r>
          </a:p>
        </p:txBody>
      </p:sp>
    </p:spTree>
    <p:extLst>
      <p:ext uri="{BB962C8B-B14F-4D97-AF65-F5344CB8AC3E}">
        <p14:creationId xmlns:p14="http://schemas.microsoft.com/office/powerpoint/2010/main" val="35470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B4BF-0B90-4911-800F-E8A1B012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Inspiration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98A8-D8A2-4BE8-87F7-2DC495027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MITM Proxy (</a:t>
            </a:r>
            <a:r>
              <a:rPr lang="en" u="sng" dirty="0">
                <a:solidFill>
                  <a:schemeClr val="hlink"/>
                </a:solidFill>
                <a:hlinkClick r:id="rId2"/>
              </a:rPr>
              <a:t>https://mitmproxy.org</a:t>
            </a:r>
            <a:r>
              <a:rPr lang="en-US" dirty="0"/>
              <a:t>) to intercept HTTPS requests</a:t>
            </a:r>
          </a:p>
          <a:p>
            <a:r>
              <a:rPr lang="en-US" dirty="0"/>
              <a:t>Traffic Parrot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https://trafficparrot.com</a:t>
            </a:r>
            <a:r>
              <a:rPr lang="en" dirty="0"/>
              <a:t>) to record/replay/mock API calls</a:t>
            </a:r>
          </a:p>
          <a:p>
            <a:r>
              <a:rPr lang="en" dirty="0"/>
              <a:t>Pact.io (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https://pact.io</a:t>
            </a:r>
            <a:r>
              <a:rPr lang="en" dirty="0"/>
              <a:t>) for t</a:t>
            </a:r>
            <a:r>
              <a:rPr lang="en-US" dirty="0"/>
              <a:t>he</a:t>
            </a:r>
            <a:r>
              <a:rPr lang="en" dirty="0"/>
              <a:t> Contract Testing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C0DAF7-56DF-45A3-8BC4-3DB1578E79FB}"/>
              </a:ext>
            </a:extLst>
          </p:cNvPr>
          <p:cNvSpPr/>
          <p:nvPr/>
        </p:nvSpPr>
        <p:spPr>
          <a:xfrm>
            <a:off x="4714613" y="1795242"/>
            <a:ext cx="3607266" cy="2256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DC88F-A946-40EC-A115-39C5B914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Sample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4B00-C477-4FED-A829-E52F97DF8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application to store employees and their appointments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39797-98F7-492B-9B80-07626B795869}"/>
              </a:ext>
            </a:extLst>
          </p:cNvPr>
          <p:cNvSpPr/>
          <p:nvPr/>
        </p:nvSpPr>
        <p:spPr>
          <a:xfrm>
            <a:off x="872455" y="2004969"/>
            <a:ext cx="1426128" cy="183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14BF0-A782-4A52-8313-CD668F829ECF}"/>
              </a:ext>
            </a:extLst>
          </p:cNvPr>
          <p:cNvSpPr/>
          <p:nvPr/>
        </p:nvSpPr>
        <p:spPr>
          <a:xfrm>
            <a:off x="2793534" y="2004969"/>
            <a:ext cx="1426128" cy="1837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(API gateway)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DF79B-6F78-426C-88F6-D2BCE2757CAE}"/>
              </a:ext>
            </a:extLst>
          </p:cNvPr>
          <p:cNvSpPr/>
          <p:nvPr/>
        </p:nvSpPr>
        <p:spPr>
          <a:xfrm>
            <a:off x="5033395" y="2004968"/>
            <a:ext cx="1342239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(backend)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4383201-1DF0-4C58-A993-BAA8B0AC1D83}"/>
              </a:ext>
            </a:extLst>
          </p:cNvPr>
          <p:cNvSpPr/>
          <p:nvPr/>
        </p:nvSpPr>
        <p:spPr>
          <a:xfrm>
            <a:off x="6701496" y="2382472"/>
            <a:ext cx="1342239" cy="1082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In memory 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637519-F2FE-4605-849A-D4F5983C34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8583" y="2923564"/>
            <a:ext cx="4949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67E2C-B937-446F-BC0F-E315B4C9DA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19662" y="2923563"/>
            <a:ext cx="8137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C6FB48-4693-45CA-A266-FCE503ACED1E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6375634" y="2923562"/>
            <a:ext cx="3258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3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4A3D-574C-4FA6-B439-EA44FD16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(local)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C9A50-6DC3-4A33-A0C8-60550A2D9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r>
              <a:rPr lang="en-US" dirty="0">
                <a:hlinkClick r:id="rId2"/>
              </a:rPr>
              <a:t>https://github.com/kendarorg/HttpAnsweringMachine</a:t>
            </a:r>
            <a:r>
              <a:rPr lang="en-US" dirty="0"/>
              <a:t> </a:t>
            </a:r>
          </a:p>
          <a:p>
            <a:r>
              <a:rPr lang="en-US" dirty="0"/>
              <a:t>Run Make.bat/Make.sh (answer yes to all)</a:t>
            </a:r>
          </a:p>
          <a:p>
            <a:r>
              <a:rPr lang="en-US" dirty="0"/>
              <a:t>Edit the “hosts” file</a:t>
            </a:r>
          </a:p>
          <a:p>
            <a:r>
              <a:rPr lang="en-US" dirty="0"/>
              <a:t>Run Run.bat/Run.sh (answer “no” docker)</a:t>
            </a:r>
          </a:p>
          <a:p>
            <a:r>
              <a:rPr lang="en-US" dirty="0"/>
              <a:t>Browse the app on </a:t>
            </a:r>
            <a:r>
              <a:rPr lang="en-US" dirty="0">
                <a:hlinkClick r:id="rId3"/>
              </a:rPr>
              <a:t>http://www.local.test</a:t>
            </a:r>
            <a:endParaRPr lang="en-US" dirty="0"/>
          </a:p>
          <a:p>
            <a:r>
              <a:rPr lang="en-US" dirty="0"/>
              <a:t>Browse the sample on </a:t>
            </a:r>
            <a:r>
              <a:rPr lang="en-US" dirty="0">
                <a:hlinkClick r:id="rId4"/>
              </a:rPr>
              <a:t>http://www.sample.test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0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897E-DAC5-4346-9284-8898E9E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(Docker)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5875F-992C-4209-BE1B-87DE76804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r>
              <a:rPr lang="en-US" dirty="0">
                <a:hlinkClick r:id="rId2"/>
              </a:rPr>
              <a:t>https://github.com/kendarorg/HttpAnsweringMachine</a:t>
            </a:r>
            <a:r>
              <a:rPr lang="en-US" dirty="0"/>
              <a:t> </a:t>
            </a:r>
          </a:p>
          <a:p>
            <a:r>
              <a:rPr lang="en-US" dirty="0"/>
              <a:t>Run Make.bat/Make.sh (answer yes to all)</a:t>
            </a:r>
          </a:p>
          <a:p>
            <a:r>
              <a:rPr lang="en-US" dirty="0"/>
              <a:t>Install OpenVPN and set the connection</a:t>
            </a:r>
          </a:p>
          <a:p>
            <a:r>
              <a:rPr lang="en-US" dirty="0"/>
              <a:t>Run Run.bat/Run.sh (answer “yes” to docker)</a:t>
            </a:r>
          </a:p>
          <a:p>
            <a:r>
              <a:rPr lang="en-US" dirty="0"/>
              <a:t>Connect to the OpenVPN</a:t>
            </a:r>
          </a:p>
          <a:p>
            <a:r>
              <a:rPr lang="en-US" dirty="0"/>
              <a:t>Browse the app on </a:t>
            </a:r>
            <a:r>
              <a:rPr lang="en-US" dirty="0">
                <a:hlinkClick r:id="rId3"/>
              </a:rPr>
              <a:t>http://www.local.test</a:t>
            </a:r>
            <a:endParaRPr lang="en-US" dirty="0"/>
          </a:p>
          <a:p>
            <a:r>
              <a:rPr lang="en-US" dirty="0"/>
              <a:t>Browse the sample on </a:t>
            </a:r>
            <a:r>
              <a:rPr lang="en-US" dirty="0">
                <a:hlinkClick r:id="rId4"/>
              </a:rPr>
              <a:t>http://www.sample.test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A518-41BB-42F9-B60D-0D54906E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AD345-C215-485F-80F8-0A21D24E0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script and start recording</a:t>
            </a:r>
          </a:p>
          <a:p>
            <a:r>
              <a:rPr lang="en-US" dirty="0"/>
              <a:t>Insert a user “a/a”</a:t>
            </a:r>
          </a:p>
          <a:p>
            <a:r>
              <a:rPr lang="en-US" dirty="0"/>
              <a:t>Insert an appointment “b”</a:t>
            </a:r>
          </a:p>
          <a:p>
            <a:r>
              <a:rPr lang="en-US" dirty="0"/>
              <a:t>Change the appointment “b” until the final state</a:t>
            </a:r>
          </a:p>
          <a:p>
            <a:r>
              <a:rPr lang="en-US" dirty="0"/>
              <a:t>Delete the appointment</a:t>
            </a:r>
          </a:p>
          <a:p>
            <a:r>
              <a:rPr lang="en-US" dirty="0"/>
              <a:t>Go on Employees and delete “a/a”</a:t>
            </a:r>
          </a:p>
          <a:p>
            <a:r>
              <a:rPr lang="en-US" dirty="0"/>
              <a:t>Stop recording</a:t>
            </a:r>
          </a:p>
          <a:p>
            <a:r>
              <a:rPr lang="en-US" dirty="0"/>
              <a:t>Download the script and rename it 00Master.json</a:t>
            </a:r>
          </a:p>
          <a:p>
            <a:r>
              <a:rPr lang="en-US" dirty="0"/>
              <a:t>Have fun looking around and exploring the requests editing</a:t>
            </a:r>
          </a:p>
        </p:txBody>
      </p:sp>
    </p:spTree>
    <p:extLst>
      <p:ext uri="{BB962C8B-B14F-4D97-AF65-F5344CB8AC3E}">
        <p14:creationId xmlns:p14="http://schemas.microsoft.com/office/powerpoint/2010/main" val="31986419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Microsoft Office PowerPoint</Application>
  <PresentationFormat>On-screen Show (16:9)</PresentationFormat>
  <Paragraphs>160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HAM</vt:lpstr>
      <vt:lpstr>What for?</vt:lpstr>
      <vt:lpstr>How?</vt:lpstr>
      <vt:lpstr>What tech stack?</vt:lpstr>
      <vt:lpstr>Inspiration</vt:lpstr>
      <vt:lpstr>The Sample Application</vt:lpstr>
      <vt:lpstr>Getting started (local)</vt:lpstr>
      <vt:lpstr>Getting started (Docker)</vt:lpstr>
      <vt:lpstr>Prepare</vt:lpstr>
      <vt:lpstr>UI Test - Success</vt:lpstr>
      <vt:lpstr>UI Test - Fail</vt:lpstr>
      <vt:lpstr>Null Infrastructure test - Success</vt:lpstr>
      <vt:lpstr>Null Infrastructure test - Fail</vt:lpstr>
      <vt:lpstr>Pact test – Preparation - 1</vt:lpstr>
      <vt:lpstr>Pact test – Preparation -2 </vt:lpstr>
      <vt:lpstr>Pact test - Success</vt:lpstr>
      <vt:lpstr>Pact test - Fail</vt:lpstr>
      <vt:lpstr>Mock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</dc:title>
  <cp:lastModifiedBy>e dr</cp:lastModifiedBy>
  <cp:revision>16</cp:revision>
  <dcterms:modified xsi:type="dcterms:W3CDTF">2022-03-24T16:52:00Z</dcterms:modified>
</cp:coreProperties>
</file>