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fcd6fef8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fcd6fef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cd6fef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fcd6fef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cd6fef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fcd6fef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fcd6fef8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fcd6fef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fcd6fef8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fcd6fef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cd6fef8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fcd6fef8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d6fef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d6fef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cd6fe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fcd6fe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fcd6fef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fcd6fef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cd6fef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fcd6fef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fcd6fef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fcd6fef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fcd6fef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fcd6fef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fcd6fef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fcd6fef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cd6fef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cd6fef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enrico.daros@lastminute.com" TargetMode="External"/><Relationship Id="rId4" Type="http://schemas.openxmlformats.org/officeDocument/2006/relationships/hyperlink" Target="https://github.com/kendarorg/HttpAnsweringMachine" TargetMode="External"/><Relationship Id="rId5" Type="http://schemas.openxmlformats.org/officeDocument/2006/relationships/hyperlink" Target="https://github.com/kendarorg/JavaCaCertGenera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itmproxy.org/" TargetMode="External"/><Relationship Id="rId4" Type="http://schemas.openxmlformats.org/officeDocument/2006/relationships/hyperlink" Target="https://trafficparrot.com/" TargetMode="External"/><Relationship Id="rId5" Type="http://schemas.openxmlformats.org/officeDocument/2006/relationships/hyperlink" Target="https://pact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Answering Machine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25" y="117450"/>
            <a:ext cx="2540400" cy="2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Scenarios-Null infrastructure test 2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BDD test on dev machine (DM) with API calls to the application under test (AUT)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Setup a docker image with the AUT and HAM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DNS/SSL for all external services on config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single BDD tests and record on HAM all the interactions with remote servers, one for each test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each BDD test add a call to HAM APIs to load the recording for the 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CI/CD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Load a docker image with AUT and HAM and the config file with DNS/SSL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the BDD tests against the AUT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Usage Scenarios-Pacts verification 1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is to run real tests against the real infrastructure, verifying that the data returned by the </a:t>
            </a:r>
            <a:r>
              <a:rPr lang="en"/>
              <a:t>external</a:t>
            </a:r>
            <a:r>
              <a:rPr lang="en"/>
              <a:t> calls meets the requirements known at </a:t>
            </a:r>
            <a:r>
              <a:rPr lang="en"/>
              <a:t>the time of the functionalities development.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recorded API calls can be created JS Filters able to intercept the real call and match it against the recorded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validation can be any (combination) of the following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the schema generated by the recorded one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json/xsd schema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a match is not met an event is sent, that could invoke a REST Api or send an email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Scenarios-Pacts verification 2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BDD test on dev machine (DM) with API calls to the application under test (AUT)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Setup a docker image with the AUT and HAM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DNS/SSL for all external services on config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single BDD tests and record on HAM all the interactions with remote servers, one for each test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recorded external call generate the POST_RENDER JS Filter to verify the real response </a:t>
            </a:r>
            <a:r>
              <a:rPr lang="en"/>
              <a:t>against</a:t>
            </a:r>
            <a:r>
              <a:rPr lang="en"/>
              <a:t> the recorded one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Modify the JS Filter to add extra validations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Inside each BDD test add the upload of the related JS Filters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Usage Scenarios-Pacts verification 3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CI/CD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a docker image with AUT and HAM and the config file with DNS/SSL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BDD tests against the AUT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 for emails or notifications in case of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Scenarios-Inspection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a local HAM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the hosts file to include the DNS of external hosts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DNS/SSL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full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what is happening running test or directly calling the APIs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Scenarios-What if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a local HAM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the hosts file to include the DNS of external hosts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DNS/SSL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full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Mocks for the API calls not yet implemented or changed or that needs investigation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everything and create a confident pull request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enrico.daros@lastminute.com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project: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https://github.com/kendarorg/HttpAnsweringMachine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 Generator: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https://github.com/kendarorg/JavaCaCertGenerator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a mix between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Mitm Proxy (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https://mitmproxy.org/</a:t>
            </a:r>
            <a:r>
              <a:rPr lang="en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 Parrot (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https://trafficparrot.com/</a:t>
            </a:r>
            <a:r>
              <a:rPr lang="en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Pact (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https://pact.io/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with lots of extra!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</a:t>
            </a:r>
            <a:r>
              <a:rPr lang="en"/>
              <a:t>MITM Proxy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Intercept decoded http(s) </a:t>
            </a:r>
            <a:r>
              <a:rPr lang="en"/>
              <a:t>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Intercept and rewrite any request/response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all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interceptors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Intercept -any- request. You need to add the DNS names to HAM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to HAR files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Comparison-TrafficParrot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Record/Replay calls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Intercept http requests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Dynamic Custom Interceptors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Docker integration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REST API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Web UI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new protocols plugins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Editing request/responses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Integrations with…basically everything but at a cost (not disclosed!)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Editing multipart-form data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Java 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Comparison-Pact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 any http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responses to “pacts” and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Comparison-HAM Only 1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response bodies against templates or Json-Schema/XSD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JAR plugins (just put them in libs at startup)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JS plugins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Server (ready for docker lack of static IPs :P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generation of HTTPS certificates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Transparent proxying towards arbitrary targets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Oidc Always Authorized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based configuration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Comparison-HAM Only 2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based communication between plugins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Embedded derby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or File System based static websites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identification of “stateful” request while recording/replaying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insertion points during the request/response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Utils to verify schemas matching and regexp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of DNS loops (because of docker…mainly)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generation of curl requests/JUnit tests/”Pacts” filters (working on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of docker files for applications (working on it)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made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Boot with custom 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Tomcatless (simple HttpServer and HttpsServer classes)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 DI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BouncyCastle for all certificates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Rhino JS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routing annotations for Java (like Spring but more fit for the usage)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Multithreaded</a:t>
            </a:r>
            <a:r>
              <a:rPr lang="en"/>
              <a:t>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 free (CAS) approach to leverage runtime changes without restarts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Usage Scenarios-Null infrastructure test 1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is to record all the API calls to the external applications and replay them when running the tests to be sure that there are not breaking changes.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the recording from HAM as mocks the effort of writing real mocks decrease considerably AND does not need a real infrastructure.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approach is valid for UI testing too. Is even possible to handle OIDC authentication, and would be easy to add other authentication handlers like Oauth.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