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72" r:id="rId2"/>
    <p:sldId id="256" r:id="rId3"/>
    <p:sldId id="273" r:id="rId4"/>
    <p:sldId id="274" r:id="rId5"/>
    <p:sldId id="275" r:id="rId6"/>
    <p:sldId id="276" r:id="rId7"/>
    <p:sldId id="277" r:id="rId8"/>
    <p:sldId id="278" r:id="rId9"/>
    <p:sldId id="289" r:id="rId10"/>
    <p:sldId id="279" r:id="rId11"/>
    <p:sldId id="281" r:id="rId12"/>
    <p:sldId id="284" r:id="rId13"/>
    <p:sldId id="282" r:id="rId14"/>
    <p:sldId id="283" r:id="rId15"/>
    <p:sldId id="285" r:id="rId16"/>
    <p:sldId id="286" r:id="rId17"/>
    <p:sldId id="287" r:id="rId18"/>
    <p:sldId id="288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18" autoAdjust="0"/>
  </p:normalViewPr>
  <p:slideViewPr>
    <p:cSldViewPr snapToGrid="0">
      <p:cViewPr>
        <p:scale>
          <a:sx n="66" d="100"/>
          <a:sy n="66" d="100"/>
        </p:scale>
        <p:origin x="2292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Checkout the project</a:t>
            </a:r>
          </a:p>
          <a:p>
            <a:r>
              <a:rPr lang="en-US" dirty="0"/>
              <a:t>Build.bat (build docker images)</a:t>
            </a:r>
          </a:p>
          <a:p>
            <a:r>
              <a:rPr lang="en-US" dirty="0"/>
              <a:t>Run.bat (no </a:t>
            </a:r>
            <a:r>
              <a:rPr lang="en-US"/>
              <a:t>docker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nrico.daros@lastminut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endarorg/JavaCaCertGenerator" TargetMode="External"/><Relationship Id="rId4" Type="http://schemas.openxmlformats.org/officeDocument/2006/relationships/hyperlink" Target="https://github.com/kendarorg/HttpAnsweringMachi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parrot.com/" TargetMode="External"/><Relationship Id="rId2" Type="http://schemas.openxmlformats.org/officeDocument/2006/relationships/hyperlink" Target="https://mitmprox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ct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mple.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mple.tes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test" TargetMode="External"/><Relationship Id="rId2" Type="http://schemas.openxmlformats.org/officeDocument/2006/relationships/hyperlink" Target="http://www.local.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rning clock Stock Footage Video (100% Royalty-free) 3047590 | Shutterstock">
            <a:extLst>
              <a:ext uri="{FF2B5EF4-FFF2-40B4-BE49-F238E27FC236}">
                <a16:creationId xmlns:a16="http://schemas.microsoft.com/office/drawing/2014/main" id="{EC564276-AA40-45F6-8ECB-F5F9C167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210" r="35343" b="17437"/>
          <a:stretch/>
        </p:blipFill>
        <p:spPr bwMode="auto">
          <a:xfrm>
            <a:off x="3911998" y="1409700"/>
            <a:ext cx="523200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083C8-A3C8-4BEA-8D61-E72A678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much time spent 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BBF-9CD3-47EE-8A99-EF267B98C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Setup REST API mocks for every possible situation</a:t>
            </a:r>
          </a:p>
          <a:p>
            <a:r>
              <a:rPr lang="en-US" dirty="0">
                <a:solidFill>
                  <a:schemeClr val="bg1"/>
                </a:solidFill>
              </a:rPr>
              <a:t>Write PACT verifications</a:t>
            </a:r>
          </a:p>
          <a:p>
            <a:r>
              <a:rPr lang="en-US" dirty="0">
                <a:solidFill>
                  <a:schemeClr val="bg1"/>
                </a:solidFill>
              </a:rPr>
              <a:t>Prepare the QA environment to test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services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UI</a:t>
            </a:r>
          </a:p>
          <a:p>
            <a:r>
              <a:rPr lang="en-US" dirty="0">
                <a:solidFill>
                  <a:schemeClr val="bg1"/>
                </a:solidFill>
              </a:rPr>
              <a:t>Wait for QA to be up again</a:t>
            </a:r>
          </a:p>
          <a:p>
            <a:r>
              <a:rPr lang="en-US" dirty="0">
                <a:solidFill>
                  <a:schemeClr val="bg1"/>
                </a:solidFill>
              </a:rPr>
              <a:t>Wait for external APIs to be developed</a:t>
            </a:r>
          </a:p>
          <a:p>
            <a:r>
              <a:rPr lang="en-US" dirty="0">
                <a:solidFill>
                  <a:schemeClr val="bg1"/>
                </a:solidFill>
              </a:rPr>
              <a:t>Find what happens for each FOR REAL during API call</a:t>
            </a:r>
          </a:p>
          <a:p>
            <a:r>
              <a:rPr lang="en-US" dirty="0">
                <a:solidFill>
                  <a:schemeClr val="bg1"/>
                </a:solidFill>
              </a:rPr>
              <a:t>Prepare Integration Tests in CI</a:t>
            </a:r>
          </a:p>
        </p:txBody>
      </p:sp>
    </p:spTree>
    <p:extLst>
      <p:ext uri="{BB962C8B-B14F-4D97-AF65-F5344CB8AC3E}">
        <p14:creationId xmlns:p14="http://schemas.microsoft.com/office/powerpoint/2010/main" val="27949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A518-41BB-42F9-B60D-0D54906E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D345-C215-485F-80F8-0A21D24E0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script and start recording</a:t>
            </a:r>
          </a:p>
          <a:p>
            <a:r>
              <a:rPr lang="en-US" dirty="0"/>
              <a:t>Insert a user “a/a”</a:t>
            </a:r>
          </a:p>
          <a:p>
            <a:r>
              <a:rPr lang="en-US" dirty="0"/>
              <a:t>Insert an appointment “b”</a:t>
            </a:r>
          </a:p>
          <a:p>
            <a:r>
              <a:rPr lang="en-US" dirty="0"/>
              <a:t>Change the appointment “b” until the final state</a:t>
            </a:r>
          </a:p>
          <a:p>
            <a:r>
              <a:rPr lang="en-US" dirty="0"/>
              <a:t>Delete </a:t>
            </a:r>
            <a:r>
              <a:rPr lang="en-US"/>
              <a:t>the appointment “b”</a:t>
            </a:r>
            <a:endParaRPr lang="en-US" dirty="0"/>
          </a:p>
          <a:p>
            <a:r>
              <a:rPr lang="en-US" dirty="0"/>
              <a:t>Go on Employees and delete “a/a”</a:t>
            </a:r>
          </a:p>
          <a:p>
            <a:r>
              <a:rPr lang="en-US" dirty="0"/>
              <a:t>Stop recording</a:t>
            </a:r>
          </a:p>
          <a:p>
            <a:r>
              <a:rPr lang="en-US" dirty="0"/>
              <a:t>Download the script and rename it 00Master.json</a:t>
            </a:r>
          </a:p>
          <a:p>
            <a:r>
              <a:rPr lang="en-US" dirty="0"/>
              <a:t>Have fun looking around and exploring the requests made by the system!</a:t>
            </a:r>
          </a:p>
        </p:txBody>
      </p:sp>
    </p:spTree>
    <p:extLst>
      <p:ext uri="{BB962C8B-B14F-4D97-AF65-F5344CB8AC3E}">
        <p14:creationId xmlns:p14="http://schemas.microsoft.com/office/powerpoint/2010/main" val="319864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“be” host calls, remove them</a:t>
            </a:r>
          </a:p>
          <a:p>
            <a:r>
              <a:rPr lang="en-US" dirty="0"/>
              <a:t>Save as 01Web.json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</p:txBody>
      </p:sp>
    </p:spTree>
    <p:extLst>
      <p:ext uri="{BB962C8B-B14F-4D97-AF65-F5344CB8AC3E}">
        <p14:creationId xmlns:p14="http://schemas.microsoft.com/office/powerpoint/2010/main" val="44222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01Web.json</a:t>
            </a:r>
          </a:p>
          <a:p>
            <a:r>
              <a:rPr lang="en-US" dirty="0"/>
              <a:t>Edit the first call to gateway/api/v1/employees and set the response body as “fail” 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  <a:p>
            <a:r>
              <a:rPr lang="en-US" dirty="0"/>
              <a:t>Have fun with the exception!</a:t>
            </a:r>
          </a:p>
        </p:txBody>
      </p:sp>
    </p:spTree>
    <p:extLst>
      <p:ext uri="{BB962C8B-B14F-4D97-AF65-F5344CB8AC3E}">
        <p14:creationId xmlns:p14="http://schemas.microsoft.com/office/powerpoint/2010/main" val="298865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calls, remove them</a:t>
            </a:r>
          </a:p>
          <a:p>
            <a:r>
              <a:rPr lang="en-US" dirty="0"/>
              <a:t>On the Script tab select all the “gateway” calls and set them as Stimulat</a:t>
            </a:r>
            <a:r>
              <a:rPr lang="en-US" u="sng" dirty="0"/>
              <a:t>or</a:t>
            </a:r>
          </a:p>
          <a:p>
            <a:r>
              <a:rPr lang="en-US" dirty="0"/>
              <a:t>On the Full tab select all the “be” calls and set them as Stimulat</a:t>
            </a:r>
            <a:r>
              <a:rPr lang="en-US" u="sng" dirty="0"/>
              <a:t>ed</a:t>
            </a:r>
          </a:p>
          <a:p>
            <a:pPr lvl="1"/>
            <a:r>
              <a:rPr lang="en-US" dirty="0"/>
              <a:t>Stimulators will be called</a:t>
            </a:r>
          </a:p>
          <a:p>
            <a:pPr lvl="1"/>
            <a:r>
              <a:rPr lang="en-US" dirty="0"/>
              <a:t>Stimulated will be replayed mimicking the real be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fe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Check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02Null.json</a:t>
            </a:r>
          </a:p>
          <a:p>
            <a:r>
              <a:rPr lang="en-US" dirty="0"/>
              <a:t>Edit the first call to be/api/v1/employees and set the response body as “fail” 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fe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Enjoy the errors!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7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419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“gateway” calls, remove them</a:t>
            </a:r>
          </a:p>
          <a:p>
            <a:r>
              <a:rPr lang="en-US" dirty="0"/>
              <a:t>On the Full tab select all the calls and set them as PACT</a:t>
            </a:r>
          </a:p>
          <a:p>
            <a:r>
              <a:rPr lang="en-US" dirty="0"/>
              <a:t>Set on all the responses with a body the script to verify the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5E3AA-7C7E-40B5-9A37-E5CA1C0085D3}"/>
              </a:ext>
            </a:extLst>
          </p:cNvPr>
          <p:cNvSpPr txBox="1"/>
          <p:nvPr/>
        </p:nvSpPr>
        <p:spPr>
          <a:xfrm>
            <a:off x="763398" y="2444890"/>
            <a:ext cx="761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diffEngine</a:t>
            </a:r>
            <a:r>
              <a:rPr lang="en-US" dirty="0"/>
              <a:t> = new </a:t>
            </a:r>
            <a:r>
              <a:rPr lang="en-US" dirty="0" err="1"/>
              <a:t>org.kendar.xml.DiffInferrer</a:t>
            </a:r>
            <a:r>
              <a:rPr lang="en-US" dirty="0"/>
              <a:t>();</a:t>
            </a:r>
          </a:p>
          <a:p>
            <a:r>
              <a:rPr lang="en-US" dirty="0" err="1"/>
              <a:t>diffEngine.diff</a:t>
            </a:r>
            <a:r>
              <a:rPr lang="en-US" dirty="0"/>
              <a:t>(</a:t>
            </a:r>
            <a:r>
              <a:rPr lang="en-US" dirty="0" err="1"/>
              <a:t>expectedresponse.getResponseText</a:t>
            </a:r>
            <a:r>
              <a:rPr lang="en-US" dirty="0"/>
              <a:t>(),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EF244B-EE61-40CE-9670-451E431E601F}"/>
              </a:ext>
            </a:extLst>
          </p:cNvPr>
          <p:cNvSpPr txBox="1">
            <a:spLocks/>
          </p:cNvSpPr>
          <p:nvPr/>
        </p:nvSpPr>
        <p:spPr>
          <a:xfrm>
            <a:off x="311700" y="2968110"/>
            <a:ext cx="8068902" cy="83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Set on the response of POST to employees the script to store the just created id and set the “</a:t>
            </a:r>
            <a:r>
              <a:rPr lang="en-US" dirty="0" err="1"/>
              <a:t>eid</a:t>
            </a:r>
            <a:r>
              <a:rPr lang="en-US" dirty="0"/>
              <a:t>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3700079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</a:t>
            </a:r>
            <a:r>
              <a:rPr lang="en-US" dirty="0" err="1"/>
              <a:t>eid</a:t>
            </a:r>
            <a:r>
              <a:rPr lang="en-US" dirty="0"/>
              <a:t>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849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54107"/>
          </a:xfrm>
        </p:spPr>
        <p:txBody>
          <a:bodyPr>
            <a:normAutofit/>
          </a:bodyPr>
          <a:lstStyle/>
          <a:p>
            <a:r>
              <a:rPr lang="en-US" dirty="0"/>
              <a:t>Add on the POST response to appointments the following script to retrieve the appointment id and set the “aid”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1862112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,'aid',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4F9D1D-3726-45FF-A4BD-28F141D4D943}"/>
              </a:ext>
            </a:extLst>
          </p:cNvPr>
          <p:cNvSpPr txBox="1">
            <a:spLocks/>
          </p:cNvSpPr>
          <p:nvPr/>
        </p:nvSpPr>
        <p:spPr>
          <a:xfrm>
            <a:off x="311700" y="2816219"/>
            <a:ext cx="8520600" cy="188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On all the requests, containing the index of the employee replace it (in the path) with ##eid##</a:t>
            </a:r>
          </a:p>
          <a:p>
            <a:r>
              <a:rPr lang="en-US" dirty="0"/>
              <a:t>On all the requests, containing the index of the employee replace it (in the path) with ##aid##</a:t>
            </a:r>
          </a:p>
          <a:p>
            <a:r>
              <a:rPr lang="en-US" dirty="0"/>
              <a:t>Save as 03Pact.json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7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Check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3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Edit the response data from the first POST and add a field to the json object, something like “</a:t>
            </a:r>
            <a:r>
              <a:rPr lang="en-US" dirty="0" err="1"/>
              <a:t>test”:”something</a:t>
            </a:r>
            <a:r>
              <a:rPr lang="en-US" dirty="0"/>
              <a:t>”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Enjoy the 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enrico.daros@lastminute.com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project: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https://github.com/kendarorg/HttpAnsweringMachine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 Generator: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https://github.com/kendarorg/JavaCaCertGenerator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magini Prosciutto Crudo | Vettori Gratuiti, Foto Stock e PSD">
            <a:extLst>
              <a:ext uri="{FF2B5EF4-FFF2-40B4-BE49-F238E27FC236}">
                <a16:creationId xmlns:a16="http://schemas.microsoft.com/office/drawing/2014/main" id="{8100C03C-F9F7-4E39-A676-16E1DB7A6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4184092" cy="2089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bg1"/>
                </a:solidFill>
              </a:rPr>
              <a:t>HAM</a:t>
            </a:r>
            <a:endParaRPr sz="8800"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064743"/>
            <a:ext cx="457462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Http Answering Machine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s And Medieval Writing-materials On A Table Stock Photo, Picture And  Royalty Free Image. Image 32756852.">
            <a:extLst>
              <a:ext uri="{FF2B5EF4-FFF2-40B4-BE49-F238E27FC236}">
                <a16:creationId xmlns:a16="http://schemas.microsoft.com/office/drawing/2014/main" id="{64A4D075-0591-4739-92F3-CBEDFC645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023BA-ECCC-432B-859A-C2E1F46A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71" y="10795"/>
            <a:ext cx="1705786" cy="572700"/>
          </a:xfrm>
          <a:solidFill>
            <a:srgbClr val="F7DDA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Let’s do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123E-CA92-4713-96BD-377E93B5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66989"/>
            <a:ext cx="4862286" cy="2026154"/>
          </a:xfrm>
          <a:solidFill>
            <a:srgbClr val="F7DDAF"/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Setup the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Record the interactions</a:t>
            </a:r>
          </a:p>
          <a:p>
            <a:r>
              <a:rPr lang="en-US" dirty="0">
                <a:solidFill>
                  <a:schemeClr val="tx1"/>
                </a:solidFill>
              </a:rPr>
              <a:t>Prepare the UI backend (and manually test)</a:t>
            </a:r>
          </a:p>
          <a:p>
            <a:r>
              <a:rPr lang="en-US" dirty="0">
                <a:solidFill>
                  <a:schemeClr val="tx1"/>
                </a:solidFill>
              </a:rPr>
              <a:t>Prepare the QA backend and tests</a:t>
            </a:r>
          </a:p>
          <a:p>
            <a:r>
              <a:rPr lang="en-US" dirty="0">
                <a:solidFill>
                  <a:schemeClr val="tx1"/>
                </a:solidFill>
              </a:rPr>
              <a:t>Prepare the PACT tests</a:t>
            </a:r>
          </a:p>
        </p:txBody>
      </p:sp>
    </p:spTree>
    <p:extLst>
      <p:ext uri="{BB962C8B-B14F-4D97-AF65-F5344CB8AC3E}">
        <p14:creationId xmlns:p14="http://schemas.microsoft.com/office/powerpoint/2010/main" val="34622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A8458-7B61-4758-9A34-66A45AD58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B4BF-0B90-4911-800F-E8A1B012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98A8-D8A2-4BE8-87F7-2DC495027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MITM Proxy (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https://mitmproxy.org</a:t>
            </a:r>
            <a:r>
              <a:rPr lang="en-US" dirty="0"/>
              <a:t>) to intercept HTTPS requests</a:t>
            </a:r>
          </a:p>
          <a:p>
            <a:r>
              <a:rPr lang="en-US" dirty="0"/>
              <a:t>Traffic Parrot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https://trafficparrot.com</a:t>
            </a:r>
            <a:r>
              <a:rPr lang="en" dirty="0"/>
              <a:t>) to record/replay/mock API calls</a:t>
            </a:r>
          </a:p>
          <a:p>
            <a:r>
              <a:rPr lang="en" dirty="0"/>
              <a:t>Pact.io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https://pact.io</a:t>
            </a:r>
            <a:r>
              <a:rPr lang="en" dirty="0"/>
              <a:t>) for t</a:t>
            </a:r>
            <a:r>
              <a:rPr lang="en-US" dirty="0"/>
              <a:t>he</a:t>
            </a:r>
            <a:r>
              <a:rPr lang="en" dirty="0"/>
              <a:t> Contract Testing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C0DAF7-56DF-45A3-8BC4-3DB1578E79FB}"/>
              </a:ext>
            </a:extLst>
          </p:cNvPr>
          <p:cNvSpPr/>
          <p:nvPr/>
        </p:nvSpPr>
        <p:spPr>
          <a:xfrm>
            <a:off x="4714613" y="1795242"/>
            <a:ext cx="3607266" cy="2256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C88F-A946-40EC-A115-39C5B914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Sample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4B00-C477-4FED-A829-E52F97DF8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application to store employees and their appointments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9797-98F7-492B-9B80-07626B795869}"/>
              </a:ext>
            </a:extLst>
          </p:cNvPr>
          <p:cNvSpPr/>
          <p:nvPr/>
        </p:nvSpPr>
        <p:spPr>
          <a:xfrm>
            <a:off x="872455" y="2004969"/>
            <a:ext cx="1426128" cy="183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4BF0-A782-4A52-8313-CD668F829ECF}"/>
              </a:ext>
            </a:extLst>
          </p:cNvPr>
          <p:cNvSpPr/>
          <p:nvPr/>
        </p:nvSpPr>
        <p:spPr>
          <a:xfrm>
            <a:off x="2793534" y="2004969"/>
            <a:ext cx="1426128" cy="1837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(API gateway)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DF79B-6F78-426C-88F6-D2BCE2757CAE}"/>
              </a:ext>
            </a:extLst>
          </p:cNvPr>
          <p:cNvSpPr/>
          <p:nvPr/>
        </p:nvSpPr>
        <p:spPr>
          <a:xfrm>
            <a:off x="5033395" y="2004968"/>
            <a:ext cx="134223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(backend)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4383201-1DF0-4C58-A993-BAA8B0AC1D83}"/>
              </a:ext>
            </a:extLst>
          </p:cNvPr>
          <p:cNvSpPr/>
          <p:nvPr/>
        </p:nvSpPr>
        <p:spPr>
          <a:xfrm>
            <a:off x="6701496" y="2382472"/>
            <a:ext cx="1342239" cy="1082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In memory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37519-F2FE-4605-849A-D4F5983C34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8583" y="2923564"/>
            <a:ext cx="49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67E2C-B937-446F-BC0F-E315B4C9DA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662" y="2923563"/>
            <a:ext cx="8137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C6FB48-4693-45CA-A266-FCE503ACED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375634" y="2923562"/>
            <a:ext cx="325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3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4A3D-574C-4FA6-B439-EA44FD16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(local)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C9A50-6DC3-4A33-A0C8-60550A2D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Edit the “hosts” file</a:t>
            </a:r>
          </a:p>
          <a:p>
            <a:r>
              <a:rPr lang="en-US" dirty="0"/>
              <a:t>Run Run.bat/Run.sh (answer “no” docker)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0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897E-DAC5-4346-9284-8898E9E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(Docker)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875F-992C-4209-BE1B-87DE76804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Install OpenVPN and set the connection</a:t>
            </a:r>
          </a:p>
          <a:p>
            <a:r>
              <a:rPr lang="en-US" dirty="0"/>
              <a:t>Run Run.bat/Run.sh (answer “yes” to docker)</a:t>
            </a:r>
          </a:p>
          <a:p>
            <a:r>
              <a:rPr lang="en-US" dirty="0"/>
              <a:t>Connect to the OpenVPN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95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Enter the JS Filters plugin</a:t>
            </a:r>
          </a:p>
          <a:p>
            <a:r>
              <a:rPr lang="en-US" dirty="0"/>
              <a:t>Add a new script</a:t>
            </a:r>
          </a:p>
          <a:p>
            <a:pPr lvl="1"/>
            <a:r>
              <a:rPr lang="en-US" dirty="0"/>
              <a:t>Method: GET</a:t>
            </a:r>
          </a:p>
          <a:p>
            <a:pPr lvl="1"/>
            <a:r>
              <a:rPr lang="en-US" dirty="0"/>
              <a:t>Host Address: </a:t>
            </a:r>
            <a:r>
              <a:rPr lang="en-US" dirty="0">
                <a:hlinkClick r:id="rId2"/>
              </a:rPr>
              <a:t>www.local.test</a:t>
            </a:r>
            <a:endParaRPr lang="en-US" dirty="0"/>
          </a:p>
          <a:p>
            <a:pPr lvl="1"/>
            <a:r>
              <a:rPr lang="en-US" dirty="0"/>
              <a:t>Path Address: /test</a:t>
            </a:r>
          </a:p>
          <a:p>
            <a:pPr lvl="1"/>
            <a:r>
              <a:rPr lang="en-US" dirty="0"/>
              <a:t>Phase: PRE_RENDER</a:t>
            </a:r>
          </a:p>
          <a:p>
            <a:pPr lvl="1"/>
            <a:r>
              <a:rPr lang="en-US" dirty="0"/>
              <a:t>Blocking: true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0B076-B033-4F85-8727-2E9703BAAF58}"/>
              </a:ext>
            </a:extLst>
          </p:cNvPr>
          <p:cNvSpPr txBox="1"/>
          <p:nvPr/>
        </p:nvSpPr>
        <p:spPr>
          <a:xfrm>
            <a:off x="422693" y="2934352"/>
            <a:ext cx="6396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var today = new Date()+” is today”;</a:t>
            </a:r>
          </a:p>
          <a:p>
            <a:r>
              <a:rPr lang="en-US" sz="1000" dirty="0" err="1"/>
              <a:t>utils.handleEvent</a:t>
            </a:r>
            <a:r>
              <a:rPr lang="en-US" sz="1000" dirty="0"/>
              <a:t>('test','{}');</a:t>
            </a:r>
          </a:p>
          <a:p>
            <a:r>
              <a:rPr lang="en-US" sz="1000" dirty="0" err="1"/>
              <a:t>response.setResponseText</a:t>
            </a:r>
            <a:r>
              <a:rPr lang="en-US" sz="1000" dirty="0"/>
              <a:t>('{"</a:t>
            </a:r>
            <a:r>
              <a:rPr lang="en-US" sz="1000" dirty="0" err="1"/>
              <a:t>value":"This</a:t>
            </a:r>
            <a:r>
              <a:rPr lang="en-US" sz="1000" dirty="0"/>
              <a:t> is a calculated </a:t>
            </a:r>
            <a:r>
              <a:rPr lang="en-US" sz="1000" dirty="0" err="1"/>
              <a:t>javascript</a:t>
            </a:r>
            <a:r>
              <a:rPr lang="en-US" sz="1000" dirty="0"/>
              <a:t> </a:t>
            </a:r>
            <a:r>
              <a:rPr lang="en-US" sz="1000" dirty="0" err="1"/>
              <a:t>response","date</a:t>
            </a:r>
            <a:r>
              <a:rPr lang="en-US" sz="1000" dirty="0"/>
              <a:t>":"'+today+'"}');</a:t>
            </a:r>
          </a:p>
          <a:p>
            <a:r>
              <a:rPr lang="en-US" sz="1000" dirty="0" err="1"/>
              <a:t>response.addHeader</a:t>
            </a:r>
            <a:r>
              <a:rPr lang="en-US" sz="1000" dirty="0"/>
              <a:t>('Content-</a:t>
            </a:r>
            <a:r>
              <a:rPr lang="en-US" sz="1000" dirty="0" err="1"/>
              <a:t>Type','application</a:t>
            </a:r>
            <a:r>
              <a:rPr lang="en-US" sz="1000" dirty="0"/>
              <a:t>/json');</a:t>
            </a:r>
          </a:p>
          <a:p>
            <a:r>
              <a:rPr lang="en-US" sz="1000" dirty="0" err="1"/>
              <a:t>response.setStatusCode</a:t>
            </a:r>
            <a:r>
              <a:rPr lang="en-US" sz="1000" dirty="0"/>
              <a:t>(200);</a:t>
            </a:r>
          </a:p>
          <a:p>
            <a:r>
              <a:rPr lang="en-US" sz="1000" dirty="0" err="1"/>
              <a:t>request.addHeader</a:t>
            </a:r>
            <a:r>
              <a:rPr lang="en-US" sz="1000" dirty="0"/>
              <a:t>('</a:t>
            </a:r>
            <a:r>
              <a:rPr lang="en-US" sz="1000" dirty="0" err="1"/>
              <a:t>Host','test.com</a:t>
            </a:r>
            <a:r>
              <a:rPr lang="en-US" sz="1000" dirty="0"/>
              <a:t>');</a:t>
            </a:r>
          </a:p>
          <a:p>
            <a:r>
              <a:rPr lang="en-US" sz="1000" dirty="0"/>
              <a:t>return false;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1C8C96-FB73-47E8-8D40-5B9FE3755D64}"/>
              </a:ext>
            </a:extLst>
          </p:cNvPr>
          <p:cNvSpPr txBox="1">
            <a:spLocks/>
          </p:cNvSpPr>
          <p:nvPr/>
        </p:nvSpPr>
        <p:spPr>
          <a:xfrm>
            <a:off x="311700" y="4103903"/>
            <a:ext cx="8520600" cy="66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And you’ll have a fancy response going on </a:t>
            </a:r>
            <a:r>
              <a:rPr lang="en-US" dirty="0">
                <a:hlinkClick r:id="rId3"/>
              </a:rPr>
              <a:t>http://www.local.test/test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56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Microsoft Office PowerPoint</Application>
  <PresentationFormat>On-screen Show (16:9)</PresentationFormat>
  <Paragraphs>151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How much time spent to</vt:lpstr>
      <vt:lpstr>HAM</vt:lpstr>
      <vt:lpstr>Let’s do it</vt:lpstr>
      <vt:lpstr>PowerPoint Presentation</vt:lpstr>
      <vt:lpstr>Inspiration</vt:lpstr>
      <vt:lpstr>The Sample Application</vt:lpstr>
      <vt:lpstr>Getting started (local)</vt:lpstr>
      <vt:lpstr>Getting started (Docker)</vt:lpstr>
      <vt:lpstr>Mocking</vt:lpstr>
      <vt:lpstr>Prepare</vt:lpstr>
      <vt:lpstr>UI Test - Success</vt:lpstr>
      <vt:lpstr>UI Test - Fail</vt:lpstr>
      <vt:lpstr>Null Infrastructure test - Success</vt:lpstr>
      <vt:lpstr>Null Infrastructure test - Fail</vt:lpstr>
      <vt:lpstr>Pact test – Preparation - 1</vt:lpstr>
      <vt:lpstr>Pact test – Preparation -2 </vt:lpstr>
      <vt:lpstr>Pact test - Success</vt:lpstr>
      <vt:lpstr>Pact test - Fail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</dc:title>
  <cp:lastModifiedBy>e dr</cp:lastModifiedBy>
  <cp:revision>28</cp:revision>
  <dcterms:modified xsi:type="dcterms:W3CDTF">2022-04-11T09:48:14Z</dcterms:modified>
</cp:coreProperties>
</file>