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2" r:id="rId2"/>
    <p:sldId id="256" r:id="rId3"/>
    <p:sldId id="273" r:id="rId4"/>
    <p:sldId id="274" r:id="rId5"/>
    <p:sldId id="276" r:id="rId6"/>
    <p:sldId id="290" r:id="rId7"/>
    <p:sldId id="27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53" autoAdjust="0"/>
  </p:normalViewPr>
  <p:slideViewPr>
    <p:cSldViewPr snapToGrid="0">
      <p:cViewPr varScale="1">
        <p:scale>
          <a:sx n="101" d="100"/>
          <a:sy n="101" d="100"/>
        </p:scale>
        <p:origin x="13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Prerequisites: Java 11 &amp; Maven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the project ( git clone https://github.com/kendarorg/HttpAnsweringMachine.git )</a:t>
            </a:r>
          </a:p>
          <a:p>
            <a:r>
              <a:rPr lang="en-US" dirty="0"/>
              <a:t>Build.sh (docker too)</a:t>
            </a:r>
          </a:p>
          <a:p>
            <a:r>
              <a:rPr lang="en-US" dirty="0"/>
              <a:t>Setup the hosts file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Notepad as admin on </a:t>
            </a:r>
            <a:r>
              <a:rPr lang="nb-NO" dirty="0"/>
              <a:t>C:\Windows\System32\drivers\etc\hosts</a:t>
            </a:r>
          </a:p>
          <a:p>
            <a:pPr marL="158750" indent="0">
              <a:buNone/>
            </a:pPr>
            <a:endParaRPr lang="nb-NO" dirty="0"/>
          </a:p>
          <a:p>
            <a:pPr marL="158750" indent="0">
              <a:buNone/>
            </a:pPr>
            <a:r>
              <a:rPr lang="en-US" dirty="0"/>
              <a:t>127.0.0.1  www.local.test</a:t>
            </a:r>
          </a:p>
          <a:p>
            <a:pPr marL="158750" indent="0">
              <a:buNone/>
            </a:pPr>
            <a:r>
              <a:rPr lang="en-US" dirty="0"/>
              <a:t>127.0.0.1  www.sample.test</a:t>
            </a:r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gateway.sample.test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127.0.0.1  </a:t>
            </a:r>
            <a:r>
              <a:rPr lang="en-US" dirty="0" err="1"/>
              <a:t>be.sample.test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Run.sh</a:t>
            </a:r>
          </a:p>
        </p:txBody>
      </p:sp>
    </p:spTree>
    <p:extLst>
      <p:ext uri="{BB962C8B-B14F-4D97-AF65-F5344CB8AC3E}">
        <p14:creationId xmlns:p14="http://schemas.microsoft.com/office/powerpoint/2010/main" val="30034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tour on the Sample APP ( http://www.sample.test )</a:t>
            </a:r>
          </a:p>
          <a:p>
            <a:r>
              <a:rPr lang="en-US" dirty="0"/>
              <a:t>Little tour on the HAM app ( http://www.local.test )</a:t>
            </a:r>
          </a:p>
        </p:txBody>
      </p:sp>
    </p:spTree>
    <p:extLst>
      <p:ext uri="{BB962C8B-B14F-4D97-AF65-F5344CB8AC3E}">
        <p14:creationId xmlns:p14="http://schemas.microsoft.com/office/powerpoint/2010/main" val="40963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the Backend as a service developed by another team/</a:t>
            </a:r>
            <a:r>
              <a:rPr lang="en-US" dirty="0" err="1"/>
              <a:t>departement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Recording Insert Mario Rossi and an appointment, with text Meeting, and move it to the final state then delete appointment and the user</a:t>
            </a:r>
          </a:p>
          <a:p>
            <a:pPr lvl="0"/>
            <a:r>
              <a:rPr lang="en-US" dirty="0"/>
              <a:t>Simulate the UI too stopping all backends</a:t>
            </a:r>
          </a:p>
          <a:p>
            <a:pPr lvl="0"/>
            <a:r>
              <a:rPr lang="en-US" dirty="0"/>
              <a:t>Save the result and prepare the UI test (</a:t>
            </a:r>
            <a:r>
              <a:rPr lang="en-US" dirty="0" err="1"/>
              <a:t>UI.json</a:t>
            </a:r>
            <a:r>
              <a:rPr lang="en-US" dirty="0"/>
              <a:t>), removing all but gateway calls, then run the UI only without BE</a:t>
            </a:r>
          </a:p>
          <a:p>
            <a:pPr lvl="0"/>
            <a:r>
              <a:rPr lang="en-US" dirty="0"/>
              <a:t>Reload the original and setup the test with gateway (stimulator) and be (stimulated) and run it on the </a:t>
            </a:r>
            <a:r>
              <a:rPr lang="en-US" dirty="0" err="1"/>
              <a:t>ui</a:t>
            </a:r>
            <a:r>
              <a:rPr lang="en-US" dirty="0"/>
              <a:t>. Create by hand a user showing the NOT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Reload the original and setup the test with pacts be, change the script with the step by step UI and run it.  Create by hand a user showing the INCREASED id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Modify the template on one of the pacts returned data to show the errors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6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fcd6fef8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fcd6fef8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</a:t>
            </a:r>
            <a:r>
              <a:rPr lang="en-US"/>
              <a:t>enter the TARDIS with HAM!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enricodaros/" TargetMode="External"/><Relationship Id="rId4" Type="http://schemas.openxmlformats.org/officeDocument/2006/relationships/hyperlink" Target="https://github.com/kendarorg/HttpAnsweringMach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rning clock Stock Footage Video (100% Royalty-free) 3047590 | Shutterstock">
            <a:extLst>
              <a:ext uri="{FF2B5EF4-FFF2-40B4-BE49-F238E27FC236}">
                <a16:creationId xmlns:a16="http://schemas.microsoft.com/office/drawing/2014/main" id="{EC564276-AA40-45F6-8ECB-F5F9C1677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6" t="210" r="35343" b="17437"/>
          <a:stretch/>
        </p:blipFill>
        <p:spPr bwMode="auto">
          <a:xfrm>
            <a:off x="3911998" y="1409700"/>
            <a:ext cx="523200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083C8-A3C8-4BEA-8D61-E72A678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much time spent 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0DBBF-9CD3-47EE-8A99-EF267B98C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Setup REST API mocks for every possible situation</a:t>
            </a:r>
          </a:p>
          <a:p>
            <a:r>
              <a:rPr lang="en-US" dirty="0">
                <a:solidFill>
                  <a:schemeClr val="bg1"/>
                </a:solidFill>
              </a:rPr>
              <a:t>Write PACT verifications</a:t>
            </a:r>
          </a:p>
          <a:p>
            <a:r>
              <a:rPr lang="en-US" dirty="0">
                <a:solidFill>
                  <a:schemeClr val="bg1"/>
                </a:solidFill>
              </a:rPr>
              <a:t>Prepare the QA environment to test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services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UI</a:t>
            </a:r>
          </a:p>
          <a:p>
            <a:r>
              <a:rPr lang="en-US" dirty="0">
                <a:solidFill>
                  <a:schemeClr val="bg1"/>
                </a:solidFill>
              </a:rPr>
              <a:t>Wait for QA to be up again</a:t>
            </a:r>
          </a:p>
          <a:p>
            <a:r>
              <a:rPr lang="en-US" dirty="0">
                <a:solidFill>
                  <a:schemeClr val="bg1"/>
                </a:solidFill>
              </a:rPr>
              <a:t>Wait for external APIs to be developed</a:t>
            </a:r>
          </a:p>
          <a:p>
            <a:r>
              <a:rPr lang="en-US" dirty="0">
                <a:solidFill>
                  <a:schemeClr val="bg1"/>
                </a:solidFill>
              </a:rPr>
              <a:t>Find what happens for each FOR REAL during API call</a:t>
            </a:r>
          </a:p>
          <a:p>
            <a:r>
              <a:rPr lang="en-US" dirty="0">
                <a:solidFill>
                  <a:schemeClr val="bg1"/>
                </a:solidFill>
              </a:rPr>
              <a:t>Prepare Integration Tests in CI</a:t>
            </a:r>
          </a:p>
          <a:p>
            <a:r>
              <a:rPr lang="en-US" dirty="0">
                <a:solidFill>
                  <a:schemeClr val="bg1"/>
                </a:solidFill>
              </a:rPr>
              <a:t>…need a time machine to solve this?</a:t>
            </a:r>
          </a:p>
        </p:txBody>
      </p:sp>
      <p:pic>
        <p:nvPicPr>
          <p:cNvPr id="3074" name="Picture 2" descr="Tardis in the Dark/in black | Doctor who wallpaper, Doctor who, Tardis  wallpaper">
            <a:extLst>
              <a:ext uri="{FF2B5EF4-FFF2-40B4-BE49-F238E27FC236}">
                <a16:creationId xmlns:a16="http://schemas.microsoft.com/office/drawing/2014/main" id="{C2F144E1-2B8F-4713-8FBC-740A60E0F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48"/>
          <a:stretch/>
        </p:blipFill>
        <p:spPr bwMode="auto">
          <a:xfrm>
            <a:off x="6241987" y="111489"/>
            <a:ext cx="1297729" cy="12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magini Prosciutto Crudo | Vettori Gratuiti, Foto Stock e PSD">
            <a:extLst>
              <a:ext uri="{FF2B5EF4-FFF2-40B4-BE49-F238E27FC236}">
                <a16:creationId xmlns:a16="http://schemas.microsoft.com/office/drawing/2014/main" id="{8100C03C-F9F7-4E39-A676-16E1DB7A6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4184092" cy="2089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bg1"/>
                </a:solidFill>
              </a:rPr>
              <a:t>HAM</a:t>
            </a:r>
            <a:endParaRPr sz="8800" dirty="0">
              <a:solidFill>
                <a:schemeClr val="bg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64743"/>
            <a:ext cx="457462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Http Answering Machine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s And Medieval Writing-materials On A Table Stock Photo, Picture And  Royalty Free Image. Image 32756852.">
            <a:extLst>
              <a:ext uri="{FF2B5EF4-FFF2-40B4-BE49-F238E27FC236}">
                <a16:creationId xmlns:a16="http://schemas.microsoft.com/office/drawing/2014/main" id="{64A4D075-0591-4739-92F3-CBEDFC645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1023BA-ECCC-432B-859A-C2E1F46A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71" y="10795"/>
            <a:ext cx="1705786" cy="572700"/>
          </a:xfrm>
          <a:solidFill>
            <a:srgbClr val="F7DDA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Let’s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6123E-CA92-4713-96BD-377E93B5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6989"/>
            <a:ext cx="4862286" cy="2026154"/>
          </a:xfrm>
          <a:solidFill>
            <a:srgbClr val="F7DDAF"/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Setup the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Record the interactions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UI backend (and manually test)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QA backend and tests</a:t>
            </a:r>
          </a:p>
          <a:p>
            <a:r>
              <a:rPr lang="en-US" dirty="0">
                <a:solidFill>
                  <a:schemeClr val="tx1"/>
                </a:solidFill>
              </a:rPr>
              <a:t>Prepare the PACT tests</a:t>
            </a:r>
          </a:p>
        </p:txBody>
      </p:sp>
    </p:spTree>
    <p:extLst>
      <p:ext uri="{BB962C8B-B14F-4D97-AF65-F5344CB8AC3E}">
        <p14:creationId xmlns:p14="http://schemas.microsoft.com/office/powerpoint/2010/main" val="34622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nology Web Background. Virtual Concept. World Network Technology  Communication Background. Stock Photo - Image of chip, display: 154263980">
            <a:extLst>
              <a:ext uri="{FF2B5EF4-FFF2-40B4-BE49-F238E27FC236}">
                <a16:creationId xmlns:a16="http://schemas.microsoft.com/office/drawing/2014/main" id="{78FE92D7-AD9E-4309-B40C-370C56E5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7B2D6-223F-48C5-BCA5-D21E5E194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05714"/>
            <a:ext cx="5486400" cy="3982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8CFDF-FB39-4AC0-A104-F5CD7EF1B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454" y="2781024"/>
            <a:ext cx="6223292" cy="227357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0E6F7A-2776-4F9E-99A3-74A520D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600" y="445025"/>
            <a:ext cx="27617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Look! A UI!</a:t>
            </a:r>
          </a:p>
        </p:txBody>
      </p:sp>
    </p:spTree>
    <p:extLst>
      <p:ext uri="{BB962C8B-B14F-4D97-AF65-F5344CB8AC3E}">
        <p14:creationId xmlns:p14="http://schemas.microsoft.com/office/powerpoint/2010/main" val="3547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ARDIS Plan - Shirtoid">
            <a:extLst>
              <a:ext uri="{FF2B5EF4-FFF2-40B4-BE49-F238E27FC236}">
                <a16:creationId xmlns:a16="http://schemas.microsoft.com/office/drawing/2014/main" id="{67113264-B922-40A4-B4A6-388943BED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3164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C0DAF7-56DF-45A3-8BC4-3DB1578E79FB}"/>
              </a:ext>
            </a:extLst>
          </p:cNvPr>
          <p:cNvSpPr/>
          <p:nvPr/>
        </p:nvSpPr>
        <p:spPr>
          <a:xfrm>
            <a:off x="4714613" y="1795242"/>
            <a:ext cx="3607266" cy="2256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4B00-C477-4FED-A829-E52F97DF8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39797-98F7-492B-9B80-07626B795869}"/>
              </a:ext>
            </a:extLst>
          </p:cNvPr>
          <p:cNvSpPr/>
          <p:nvPr/>
        </p:nvSpPr>
        <p:spPr>
          <a:xfrm>
            <a:off x="872455" y="2004969"/>
            <a:ext cx="1426128" cy="183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 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14BF0-A782-4A52-8313-CD668F829ECF}"/>
              </a:ext>
            </a:extLst>
          </p:cNvPr>
          <p:cNvSpPr/>
          <p:nvPr/>
        </p:nvSpPr>
        <p:spPr>
          <a:xfrm>
            <a:off x="2793534" y="2004969"/>
            <a:ext cx="1426128" cy="1837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(API gateway)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DF79B-6F78-426C-88F6-D2BCE2757CAE}"/>
              </a:ext>
            </a:extLst>
          </p:cNvPr>
          <p:cNvSpPr/>
          <p:nvPr/>
        </p:nvSpPr>
        <p:spPr>
          <a:xfrm>
            <a:off x="5033395" y="2004968"/>
            <a:ext cx="134223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(backend)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4383201-1DF0-4C58-A993-BAA8B0AC1D83}"/>
              </a:ext>
            </a:extLst>
          </p:cNvPr>
          <p:cNvSpPr/>
          <p:nvPr/>
        </p:nvSpPr>
        <p:spPr>
          <a:xfrm>
            <a:off x="6701496" y="2382472"/>
            <a:ext cx="1342239" cy="108218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 In memory 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637519-F2FE-4605-849A-D4F5983C34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8583" y="2923564"/>
            <a:ext cx="4949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67E2C-B937-446F-BC0F-E315B4C9DA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19662" y="2923563"/>
            <a:ext cx="81373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C6FB48-4693-45CA-A266-FCE503ACED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6375634" y="2923562"/>
            <a:ext cx="3258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8AB35CF8-1284-4F38-B172-71137463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5377900" cy="5727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sample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667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n on Robert Feld, author.">
            <a:extLst>
              <a:ext uri="{FF2B5EF4-FFF2-40B4-BE49-F238E27FC236}">
                <a16:creationId xmlns:a16="http://schemas.microsoft.com/office/drawing/2014/main" id="{7CDF9CB8-82BF-4FC9-946F-13C0B1759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12036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918A6-CE9C-4D0F-BB33-C44B5E2B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18" y="0"/>
            <a:ext cx="9177618" cy="5143500"/>
          </a:xfrm>
          <a:prstGeom prst="rect">
            <a:avLst/>
          </a:prstGeom>
        </p:spPr>
      </p:pic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Thanks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825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HAM: </a:t>
            </a:r>
            <a:r>
              <a:rPr lang="en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https://github.com/kendarorg/HttpAnsweringMachine</a:t>
            </a:r>
            <a:endParaRPr lang="en" u="sng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Linkedin: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https://www.linkedin.com/in/enricodaros/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E-mail: enrico.daros@lastminute.com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On-screen Show (16:9)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How much time spent to</vt:lpstr>
      <vt:lpstr>HAM</vt:lpstr>
      <vt:lpstr>Let’s do it</vt:lpstr>
      <vt:lpstr>Look! A UI!</vt:lpstr>
      <vt:lpstr>The sample application architecture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</dc:title>
  <cp:lastModifiedBy>e dr</cp:lastModifiedBy>
  <cp:revision>58</cp:revision>
  <dcterms:modified xsi:type="dcterms:W3CDTF">2022-04-11T14:29:31Z</dcterms:modified>
</cp:coreProperties>
</file>