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2" r:id="rId2"/>
    <p:sldId id="256" r:id="rId3"/>
    <p:sldId id="273" r:id="rId4"/>
    <p:sldId id="291" r:id="rId5"/>
    <p:sldId id="274" r:id="rId6"/>
    <p:sldId id="276" r:id="rId7"/>
    <p:sldId id="290" r:id="rId8"/>
    <p:sldId id="27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53" autoAdjust="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Prerequisites: Java 11 &amp; Maven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the project ( git clone https://github.com/kendarorg/HttpAnsweringMachine.git )</a:t>
            </a:r>
          </a:p>
          <a:p>
            <a:r>
              <a:rPr lang="en-US" dirty="0"/>
              <a:t>Build.sh (docker too)</a:t>
            </a:r>
          </a:p>
          <a:p>
            <a:r>
              <a:rPr lang="en-US" dirty="0"/>
              <a:t>Setup the hosts file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Notepad as admin on </a:t>
            </a:r>
            <a:r>
              <a:rPr lang="nb-NO" dirty="0"/>
              <a:t>C:\Windows\System32\drivers\etc\hosts</a:t>
            </a:r>
          </a:p>
          <a:p>
            <a:pPr marL="158750" indent="0">
              <a:buNone/>
            </a:pPr>
            <a:endParaRPr lang="nb-NO" dirty="0"/>
          </a:p>
          <a:p>
            <a:pPr marL="158750" indent="0">
              <a:buNone/>
            </a:pPr>
            <a:r>
              <a:rPr lang="en-US" dirty="0"/>
              <a:t>127.0.0.1  www.local.test</a:t>
            </a:r>
          </a:p>
          <a:p>
            <a:pPr marL="158750" indent="0">
              <a:buNone/>
            </a:pPr>
            <a:r>
              <a:rPr lang="en-US" dirty="0"/>
              <a:t>127.0.0.1  www.sample.test</a:t>
            </a:r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gateway.sample.test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be.sample.test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Run.sh</a:t>
            </a:r>
          </a:p>
        </p:txBody>
      </p:sp>
    </p:spTree>
    <p:extLst>
      <p:ext uri="{BB962C8B-B14F-4D97-AF65-F5344CB8AC3E}">
        <p14:creationId xmlns:p14="http://schemas.microsoft.com/office/powerpoint/2010/main" val="30034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Esty.com, rubber duck-&gt;rubber duckies-&gt;Quantity 1-&gt;add to cart</a:t>
            </a:r>
          </a:p>
          <a:p>
            <a:r>
              <a:rPr lang="en-US" dirty="0"/>
              <a:t>Look at </a:t>
            </a:r>
            <a:r>
              <a:rPr lang="en-US" dirty="0" err="1"/>
              <a:t>dns</a:t>
            </a:r>
            <a:r>
              <a:rPr lang="en-US" dirty="0"/>
              <a:t>, save them as </a:t>
            </a:r>
            <a:r>
              <a:rPr lang="en-US" dirty="0" err="1"/>
              <a:t>dns</a:t>
            </a:r>
            <a:r>
              <a:rPr lang="en-US" dirty="0"/>
              <a:t> and as https</a:t>
            </a:r>
          </a:p>
          <a:p>
            <a:r>
              <a:rPr lang="en-US" dirty="0"/>
              <a:t>Reopen clean data and start recording</a:t>
            </a:r>
          </a:p>
          <a:p>
            <a:endParaRPr lang="en-US" dirty="0"/>
          </a:p>
          <a:p>
            <a:r>
              <a:rPr lang="en-US" dirty="0"/>
              <a:t>Booking London 23-29-chapter </a:t>
            </a:r>
            <a:r>
              <a:rPr lang="en-US" dirty="0" err="1"/>
              <a:t>levisham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the Backend as a service developed by another team/</a:t>
            </a:r>
            <a:r>
              <a:rPr lang="en-US" dirty="0" err="1"/>
              <a:t>departement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Recording Insert Mario Rossi and an appointment, with text Meeting, and move it to the final state then delete appointment and the user</a:t>
            </a:r>
          </a:p>
          <a:p>
            <a:pPr lvl="0"/>
            <a:r>
              <a:rPr lang="en-US" dirty="0"/>
              <a:t>Simulate the UI too stopping all backends</a:t>
            </a:r>
          </a:p>
          <a:p>
            <a:pPr lvl="0"/>
            <a:r>
              <a:rPr lang="en-US" dirty="0"/>
              <a:t>Save the result and prepare the UI test (</a:t>
            </a:r>
            <a:r>
              <a:rPr lang="en-US" dirty="0" err="1"/>
              <a:t>UI.json</a:t>
            </a:r>
            <a:r>
              <a:rPr lang="en-US" dirty="0"/>
              <a:t>), removing all but gateway calls, then run the UI only without BE</a:t>
            </a:r>
          </a:p>
          <a:p>
            <a:pPr lvl="0"/>
            <a:r>
              <a:rPr lang="en-US" dirty="0"/>
              <a:t>Reload the original and setup the test with gateway (stimulator) and be (stimulated) and run it on the </a:t>
            </a:r>
            <a:r>
              <a:rPr lang="en-US" dirty="0" err="1"/>
              <a:t>ui</a:t>
            </a:r>
            <a:r>
              <a:rPr lang="en-US" dirty="0"/>
              <a:t>. Create by hand a user showing the NOT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Reload the original and setup the test with pacts be, change the script with the step by step UI and run it.  Create by hand a user showing the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Modify the template on one of the pacts returned data to show the errors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</a:t>
            </a:r>
            <a:r>
              <a:rPr lang="en-US"/>
              <a:t>enter the TARDIS with HAM!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ndarorg/HttpAnsweringMachine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enricodaros/" TargetMode="External"/><Relationship Id="rId4" Type="http://schemas.openxmlformats.org/officeDocument/2006/relationships/hyperlink" Target="https://github.com/kendarorg/HttpAnsweringMac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rning clock Stock Footage Video (100% Royalty-free) 3047590 | Shutterstock">
            <a:extLst>
              <a:ext uri="{FF2B5EF4-FFF2-40B4-BE49-F238E27FC236}">
                <a16:creationId xmlns:a16="http://schemas.microsoft.com/office/drawing/2014/main" id="{EC564276-AA40-45F6-8ECB-F5F9C167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210" r="35343" b="17437"/>
          <a:stretch/>
        </p:blipFill>
        <p:spPr bwMode="auto">
          <a:xfrm>
            <a:off x="3911998" y="1409700"/>
            <a:ext cx="523200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UI Testing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Want to see what is happening “in the real life”</a:t>
            </a:r>
          </a:p>
          <a:p>
            <a:r>
              <a:rPr lang="en-US" dirty="0">
                <a:solidFill>
                  <a:schemeClr val="bg1"/>
                </a:solidFill>
              </a:rPr>
              <a:t>Want to know why the UI does not work in prod</a:t>
            </a:r>
          </a:p>
          <a:p>
            <a:r>
              <a:rPr lang="en-US" dirty="0">
                <a:solidFill>
                  <a:schemeClr val="bg1"/>
                </a:solidFill>
              </a:rPr>
              <a:t>Want to check if your fix would work in production?</a:t>
            </a:r>
          </a:p>
        </p:txBody>
      </p:sp>
      <p:pic>
        <p:nvPicPr>
          <p:cNvPr id="3074" name="Picture 2" descr="Tardis in the Dark/in black | Doctor who wallpaper, Doctor who, Tardis  wallpaper">
            <a:extLst>
              <a:ext uri="{FF2B5EF4-FFF2-40B4-BE49-F238E27FC236}">
                <a16:creationId xmlns:a16="http://schemas.microsoft.com/office/drawing/2014/main" id="{C2F144E1-2B8F-4713-8FBC-740A60E0F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8"/>
          <a:stretch/>
        </p:blipFill>
        <p:spPr bwMode="auto">
          <a:xfrm>
            <a:off x="6241987" y="111489"/>
            <a:ext cx="1297729" cy="12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magini Prosciutto Crudo | Vettori Gratuiti, Foto Stock e PSD">
            <a:extLst>
              <a:ext uri="{FF2B5EF4-FFF2-40B4-BE49-F238E27FC236}">
                <a16:creationId xmlns:a16="http://schemas.microsoft.com/office/drawing/2014/main" id="{8100C03C-F9F7-4E39-A676-16E1DB7A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4184092" cy="2089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HAM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64743"/>
            <a:ext cx="45746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Http Answering Machine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s And Medieval Writing-materials On A Table Stock Photo, Picture And  Royalty Free Image. Image 32756852.">
            <a:extLst>
              <a:ext uri="{FF2B5EF4-FFF2-40B4-BE49-F238E27FC236}">
                <a16:creationId xmlns:a16="http://schemas.microsoft.com/office/drawing/2014/main" id="{64A4D075-0591-4739-92F3-CBEDFC645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71" y="10795"/>
            <a:ext cx="1705786" cy="572700"/>
          </a:xfrm>
          <a:solidFill>
            <a:srgbClr val="F7DDA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Let’s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6989"/>
            <a:ext cx="4862286" cy="2026154"/>
          </a:xfrm>
          <a:solidFill>
            <a:srgbClr val="F7DDAF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Setup the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Browse the incriminated section</a:t>
            </a:r>
          </a:p>
          <a:p>
            <a:r>
              <a:rPr lang="en-US" dirty="0">
                <a:solidFill>
                  <a:schemeClr val="tx1"/>
                </a:solidFill>
              </a:rPr>
              <a:t>Set the DNS and SSL records</a:t>
            </a:r>
          </a:p>
          <a:p>
            <a:r>
              <a:rPr lang="en-US" dirty="0">
                <a:solidFill>
                  <a:schemeClr val="tx1"/>
                </a:solidFill>
              </a:rPr>
              <a:t>Record the interactions</a:t>
            </a:r>
          </a:p>
          <a:p>
            <a:r>
              <a:rPr lang="en-US" dirty="0">
                <a:solidFill>
                  <a:schemeClr val="tx1"/>
                </a:solidFill>
              </a:rPr>
              <a:t>Do your testing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7E6AB7-F4DC-4A38-8C38-3D23E41D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ECA47-91F5-469E-85A3-B1263F56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187916" cy="5727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Just…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50F3-304C-43CF-8E5C-7FE1E53D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71166"/>
            <a:ext cx="8520600" cy="244334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Maven, git, Chrome and JDK11</a:t>
            </a:r>
          </a:p>
          <a:p>
            <a:r>
              <a:rPr lang="en-US" dirty="0">
                <a:solidFill>
                  <a:schemeClr val="bg1"/>
                </a:solidFill>
              </a:rPr>
              <a:t>git clone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https://github.com/kendarorg/HttpAnsweringMachine.git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cd </a:t>
            </a:r>
            <a:r>
              <a:rPr lang="en-US" dirty="0" err="1">
                <a:solidFill>
                  <a:schemeClr val="bg1"/>
                </a:solidFill>
              </a:rPr>
              <a:t>HttpAnsweringMachine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Make.sh/.bat (no docker)</a:t>
            </a:r>
          </a:p>
          <a:p>
            <a:r>
              <a:rPr lang="en-US" dirty="0">
                <a:solidFill>
                  <a:schemeClr val="bg1"/>
                </a:solidFill>
              </a:rPr>
              <a:t>RunStandalone.sh/.bat</a:t>
            </a:r>
          </a:p>
          <a:p>
            <a:r>
              <a:rPr lang="en-US" dirty="0">
                <a:solidFill>
                  <a:schemeClr val="bg1"/>
                </a:solidFill>
              </a:rPr>
              <a:t>From command line run chrome with the following parameter: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--proxy-server=socks5://localhost:1080</a:t>
            </a:r>
          </a:p>
          <a:p>
            <a:r>
              <a:rPr lang="en-US" dirty="0">
                <a:solidFill>
                  <a:schemeClr val="bg1"/>
                </a:solidFill>
              </a:rPr>
              <a:t>Start navigating the target website</a:t>
            </a:r>
          </a:p>
        </p:txBody>
      </p:sp>
    </p:spTree>
    <p:extLst>
      <p:ext uri="{BB962C8B-B14F-4D97-AF65-F5344CB8AC3E}">
        <p14:creationId xmlns:p14="http://schemas.microsoft.com/office/powerpoint/2010/main" val="1366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nology Web Background. Virtual Concept. World Network Technology  Communication Background. Stock Photo - Image of chip, display: 154263980">
            <a:extLst>
              <a:ext uri="{FF2B5EF4-FFF2-40B4-BE49-F238E27FC236}">
                <a16:creationId xmlns:a16="http://schemas.microsoft.com/office/drawing/2014/main" id="{78FE92D7-AD9E-4309-B40C-370C56E5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0E6F7A-2776-4F9E-99A3-74A520D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600" y="445025"/>
            <a:ext cx="27617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Look! A UI!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C82FE-2310-4C17-803B-5B9ABA0F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15" y="152063"/>
            <a:ext cx="3041305" cy="2909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2CE83-29A6-4C6C-843D-2340B0895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801" y="1114380"/>
            <a:ext cx="4056268" cy="2712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4A5FD-A157-4DA4-9813-803A78797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0935" y="1606849"/>
            <a:ext cx="559657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DIS Plan - Shirtoid">
            <a:extLst>
              <a:ext uri="{FF2B5EF4-FFF2-40B4-BE49-F238E27FC236}">
                <a16:creationId xmlns:a16="http://schemas.microsoft.com/office/drawing/2014/main" id="{67113264-B922-40A4-B4A6-388943BED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3164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8AB35CF8-1284-4F38-B172-71137463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3779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sample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n on Robert Feld, author.">
            <a:extLst>
              <a:ext uri="{FF2B5EF4-FFF2-40B4-BE49-F238E27FC236}">
                <a16:creationId xmlns:a16="http://schemas.microsoft.com/office/drawing/2014/main" id="{7CDF9CB8-82BF-4FC9-946F-13C0B1759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120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918A6-CE9C-4D0F-BB33-C44B5E2B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18" y="0"/>
            <a:ext cx="9177618" cy="5143500"/>
          </a:xfrm>
          <a:prstGeom prst="rect">
            <a:avLst/>
          </a:prstGeom>
        </p:spPr>
      </p:pic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825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HAM: </a:t>
            </a:r>
            <a:r>
              <a:rPr lang="en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https://github.com/kendarorg/HttpAnsweringMachine</a:t>
            </a:r>
            <a:endParaRPr lang="en" u="sng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Linkedin: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https://www.linkedin.com/in/enricodaros/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E-mail: enrico.daros@lastminute.com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(16:9)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UI Testing </vt:lpstr>
      <vt:lpstr>HAM</vt:lpstr>
      <vt:lpstr>Let’s do it</vt:lpstr>
      <vt:lpstr>Just…</vt:lpstr>
      <vt:lpstr>Look! A UI!</vt:lpstr>
      <vt:lpstr>The sample application architecture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68</cp:revision>
  <dcterms:modified xsi:type="dcterms:W3CDTF">2022-04-29T12:36:41Z</dcterms:modified>
</cp:coreProperties>
</file>