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59" r:id="rId6"/>
    <p:sldId id="262" r:id="rId7"/>
    <p:sldId id="260" r:id="rId8"/>
    <p:sldId id="264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A75FE05-9B81-49F1-ADAA-A1F187B35FFD}">
          <p14:sldIdLst>
            <p14:sldId id="256"/>
            <p14:sldId id="257"/>
            <p14:sldId id="270"/>
            <p14:sldId id="258"/>
            <p14:sldId id="259"/>
            <p14:sldId id="262"/>
            <p14:sldId id="260"/>
            <p14:sldId id="264"/>
            <p14:sldId id="266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72525" autoAdjust="0"/>
  </p:normalViewPr>
  <p:slideViewPr>
    <p:cSldViewPr snapToGrid="0">
      <p:cViewPr varScale="1">
        <p:scale>
          <a:sx n="78" d="100"/>
          <a:sy n="78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78DE-680A-4E3E-B932-7133A9969D2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8DEF0-9814-4D88-AE2F-1A5DA7BD7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7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1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 TPM from command line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Run the .NET application locally in debug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Access the application via TPM proxy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at least 5 java rest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random errors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rate limits (refresh wildly)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http://localhost:8081/swagger-ui/index.html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http://java-rest/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13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full infrastructure recording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Explore the data recorded: </a:t>
            </a:r>
            <a:r>
              <a:rPr lang="en-US" dirty="0">
                <a:solidFill>
                  <a:srgbClr val="A2FCA2"/>
                </a:solidFill>
                <a:effectLst/>
              </a:rPr>
              <a:t>http://localhost:8081/api/global/storage/items?maxLength=100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2FCA2"/>
                </a:solidFill>
                <a:effectLst/>
              </a:rPr>
              <a:t>Explore a response item: http://localhost:8081/api/global/storage/items/mqtt-01/0000000009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33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is the full infrastructure recording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Explore the data recorded: </a:t>
            </a:r>
            <a:r>
              <a:rPr lang="en-US" dirty="0">
                <a:solidFill>
                  <a:srgbClr val="A2FCA2"/>
                </a:solidFill>
                <a:effectLst/>
              </a:rPr>
              <a:t>http://localhost:8081/api/global/storage/items?maxLength=100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2FCA2"/>
                </a:solidFill>
                <a:effectLst/>
              </a:rPr>
              <a:t>Explore a response item: http://localhost:8081/api/global/storage/items/mqtt-01/0000000009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2FCA2"/>
                </a:solidFill>
                <a:effectLst/>
              </a:rPr>
              <a:t>Try Without quote generator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A2FCA2"/>
                </a:solidFill>
                <a:effectLst/>
              </a:rPr>
              <a:t>Try Without </a:t>
            </a:r>
            <a:r>
              <a:rPr lang="en-US" dirty="0" err="1">
                <a:solidFill>
                  <a:srgbClr val="A2FCA2"/>
                </a:solidFill>
                <a:effectLst/>
              </a:rPr>
              <a:t>mosquitto</a:t>
            </a:r>
            <a:endParaRPr lang="en-US" dirty="0">
              <a:solidFill>
                <a:srgbClr val="A2FCA2"/>
              </a:solidFill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solidFill>
                <a:srgbClr val="A2FCA2"/>
              </a:solidFill>
              <a:effectLst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"</a:t>
            </a:r>
            <a:r>
              <a:rPr lang="en-US" dirty="0" err="1"/>
              <a:t>contentType</a:t>
            </a:r>
            <a:r>
              <a:rPr lang="en-US" dirty="0"/>
              <a:t>": "application/</a:t>
            </a:r>
            <a:r>
              <a:rPr lang="en-US" dirty="0" err="1"/>
              <a:t>json</a:t>
            </a:r>
            <a:r>
              <a:rPr lang="en-US" dirty="0"/>
              <a:t>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"body": "{\"symbol\":\"META\",\"date\":1737495412037,\"price\":400,\"volume\":4000}",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"topic": "quotations"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0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DEF0-9814-4D88-AE2F-1A5DA7BD716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8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7194-A918-38B2-B1C3-431A0672A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FEC0E-6DBA-371A-5049-D12198B2B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CD85F-4E2B-9484-BE9A-FCC8606A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2E3A6-E1F2-420B-79E1-ED18E727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8100F-F431-1EC7-D96D-35491D4D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0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CD93-BA80-10CB-B292-A85C3037E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8A501-3DE6-8F8F-180D-A5DC9A145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3D31-BE39-A848-A2A8-6094E8C9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F9892-0DF5-211F-CED9-B6D913D6F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E41B-7CEE-4A62-32F4-B36237DA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6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3ADB9A-FF26-8B0B-D93D-AEBD579F2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DD166-4591-2383-B8C2-A08C0FC53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AEBE5-71F2-DE41-2DA1-8EC7503E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F78C1-7C2A-19E1-F10A-CF0405BC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756A-C0CB-B94E-D77A-23EB36DC0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0620-A668-54FA-9061-F26C8401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D42BA-69D3-7A5D-3ABF-6E1825F1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E435-6D98-E062-4BFF-CB375A9F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8ACBC-337B-90F5-A3E4-90E5FAF9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D77E1-E571-C4B8-517F-2992E14B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7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7E8E-E7FC-D47B-BD95-64B619656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A55E5-CCB6-9645-06A8-CE1C6A96C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4D65-207B-6039-F792-B5A0D71DD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58019-563A-E3E9-FA42-403E01D1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EA2D4-1D72-52F0-F36A-0EDB3E05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66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C744-5FCA-7D99-DBF2-24A30927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875E-B480-C0C7-AE49-CC3BDD154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C2383-4C02-F06B-A16D-5DB9F45B5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644F9-6933-F202-3FF8-BC282BE8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95ED0C-87D2-0A31-155B-2A24963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C2447-3CBF-484D-E47D-2AC7139D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13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E6F1-752C-948F-2B42-3BB36391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29140-8C12-51AD-6055-C8A4CF71B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7F514-356A-9064-5425-07F7F1EE3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503B9-5C0B-FAA9-6BDB-058959098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6842-A6E4-C7C0-8A33-98126B0E0D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6EC1C0-50CF-15AA-CFA9-F5E87435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50BC6A-E629-34C1-4A0A-008B4373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72136B-3A48-26B5-BD38-7C6E1839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4CF0-31CB-703A-A2E5-E0C29F76E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3084-EE14-CF47-FDE0-C5D6E66F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E8BA-B0B2-FFE4-4668-EBC7E92EB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01FF6-5437-093F-FA93-F04BD6D66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1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066E8-11B2-907F-A003-CA1105F9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B2B15-9208-FD4B-F199-BA2B5C0A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3D99D-6663-C000-E247-A21AA8B4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0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7EC8-4040-AEC6-2492-8D2153AEB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F26D9-F83F-3381-072D-B73BF86AF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D485A-F4C1-5E12-0B6C-ED0029584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45443-FBBF-53CE-E6F2-53D5174C1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FB51-D291-5896-9603-5E1AF1F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48CFD-C5EB-3E03-0D4E-774383E9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2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AA35-C3D9-6098-98EB-98B07E76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2D4EA-344F-4021-DEE6-6A1F040CB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F972F-CE7A-DE33-9903-F07366A4E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0B4A-F145-9B9E-CE41-FAECEDC10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670CD-81B2-8CCA-B9A5-078E01689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B3B4F-7B02-2D47-BE22-8B2285A8D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39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19C88-1ED5-024E-6FA4-575C01AD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50834-C6D4-C659-AFFF-C7D4FFF12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C87F-6265-C54E-155B-B08AFC39A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298AA-F978-4EC2-8C8A-8478FD4609E6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DC5CF-13BC-AFF7-945E-3C6605845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7636-66EF-F87F-89E6-F9481F9E85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B873-0589-411C-ABA2-F1838EC1D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hyperlink" Target="http://www.github.com/kendarorg" TargetMode="External"/><Relationship Id="rId7" Type="http://schemas.openxmlformats.org/officeDocument/2006/relationships/image" Target="../media/image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endar.org/" TargetMode="External"/><Relationship Id="rId5" Type="http://schemas.openxmlformats.org/officeDocument/2006/relationships/hyperlink" Target="mailto:enrico.daros@gmail.com" TargetMode="External"/><Relationship Id="rId4" Type="http://schemas.openxmlformats.org/officeDocument/2006/relationships/hyperlink" Target="https://www.linkedin.com/in/enricodaro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5C47BD-8587-247C-D769-BE8B43608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en-US" sz="4800"/>
              <a:t>The Protocol Master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A7226-D722-F289-B41A-B48D8D209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Impossible Testing at hand</a:t>
            </a:r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AAD969-FB12-8E2E-E64E-50E6757E3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7" r="1741" b="-3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836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65479-6200-2CEF-7D0E-6261E511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542D-5057-02BB-451E-E7F4CD51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B3330-7731-0BD7-5CC1-1C420E412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decent UI</a:t>
            </a:r>
          </a:p>
          <a:p>
            <a:r>
              <a:rPr lang="en-US" dirty="0"/>
              <a:t>Kafka</a:t>
            </a:r>
          </a:p>
          <a:p>
            <a:r>
              <a:rPr lang="en-US" dirty="0" err="1"/>
              <a:t>Amqp</a:t>
            </a:r>
            <a:r>
              <a:rPr lang="en-US" dirty="0"/>
              <a:t> 1.0</a:t>
            </a:r>
          </a:p>
          <a:p>
            <a:r>
              <a:rPr lang="en-US" dirty="0"/>
              <a:t>SQL Server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F2440D-E4B5-27A7-B7E2-2EE6D6DF1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QL Server 2022 ...">
            <a:extLst>
              <a:ext uri="{FF2B5EF4-FFF2-40B4-BE49-F238E27FC236}">
                <a16:creationId xmlns:a16="http://schemas.microsoft.com/office/drawing/2014/main" id="{0AACC1BD-0B2C-C2DD-04E5-B8404B696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138" y="2700338"/>
            <a:ext cx="3133725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QP 1.0.0 Delphi Client - Delphi ...">
            <a:extLst>
              <a:ext uri="{FF2B5EF4-FFF2-40B4-BE49-F238E27FC236}">
                <a16:creationId xmlns:a16="http://schemas.microsoft.com/office/drawing/2014/main" id="{82C5CC99-93E4-88F9-F3D6-3F3ED72D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68" y="236284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rstanding Apache Kafka: From ...">
            <a:extLst>
              <a:ext uri="{FF2B5EF4-FFF2-40B4-BE49-F238E27FC236}">
                <a16:creationId xmlns:a16="http://schemas.microsoft.com/office/drawing/2014/main" id="{28EAC559-E80E-A9DD-3C3C-6382577A4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802" y="3809357"/>
            <a:ext cx="2867025" cy="159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754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D01E1-AD43-5B32-3A14-9B78E0F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81B5-88FA-30FB-3A18-FAC0A3EEB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http://www.github.com/kendarorg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https://www.linkedin.com/in/enricodaros/</a:t>
            </a:r>
            <a:endParaRPr lang="en-US" dirty="0"/>
          </a:p>
          <a:p>
            <a:r>
              <a:rPr lang="en-US" dirty="0">
                <a:hlinkClick r:id="rId5"/>
              </a:rPr>
              <a:t>enrico.daros@gmail.com</a:t>
            </a:r>
            <a:endParaRPr lang="en-US" dirty="0"/>
          </a:p>
          <a:p>
            <a:r>
              <a:rPr lang="en-US" dirty="0">
                <a:hlinkClick r:id="rId6"/>
              </a:rPr>
              <a:t>https://www.kendar.org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059" name="Oval 2058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78203D0-7383-D492-213E-88CDAED90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" r="2" b="2"/>
          <a:stretch/>
        </p:blipFill>
        <p:spPr bwMode="auto"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Arc 2060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AF7230B-FE96-6706-94E1-4EE31AC85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529"/>
          <a:stretch/>
        </p:blipFill>
        <p:spPr bwMode="auto"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983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4910B-B077-E157-F41B-118F17BBF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66D5C-1982-457D-76A5-13BE9589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Chaos Engineering: Simulate errors, rate limiting, responses</a:t>
            </a:r>
          </a:p>
          <a:p>
            <a:r>
              <a:rPr lang="en-US" dirty="0"/>
              <a:t>Fast Mock: Mock entire infrastructures in minutes</a:t>
            </a:r>
          </a:p>
          <a:p>
            <a:r>
              <a:rPr lang="en-US" dirty="0"/>
              <a:t>Simulate: Simulate non existing APIs</a:t>
            </a:r>
          </a:p>
          <a:p>
            <a:r>
              <a:rPr lang="en-US" dirty="0"/>
              <a:t>Protocols covered: </a:t>
            </a:r>
          </a:p>
          <a:p>
            <a:pPr lvl="1"/>
            <a:r>
              <a:rPr lang="en-US" dirty="0"/>
              <a:t>HTTP, HTTPS, Soap, REST, </a:t>
            </a:r>
          </a:p>
          <a:p>
            <a:pPr lvl="1"/>
            <a:r>
              <a:rPr lang="en-US" dirty="0"/>
              <a:t>MySQL, Postgres, Mongo Db, Redis RESP2, Redis RESP3</a:t>
            </a:r>
          </a:p>
          <a:p>
            <a:pPr lvl="1"/>
            <a:r>
              <a:rPr lang="en-US" dirty="0"/>
              <a:t>AMQP 0.9, MQTT 3, MQTT 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93241D5-5AAE-3158-F39F-F52FE48BB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772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BC5D-AB05-CAD1-19D4-E8B4B27F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it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FC2B-C990-F709-3CE9-00B655EBE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proxy</a:t>
            </a:r>
          </a:p>
          <a:p>
            <a:r>
              <a:rPr lang="en-US" dirty="0"/>
              <a:t>An emulator</a:t>
            </a:r>
          </a:p>
          <a:p>
            <a:r>
              <a:rPr lang="en-US" dirty="0"/>
              <a:t>A mock</a:t>
            </a:r>
          </a:p>
          <a:p>
            <a:r>
              <a:rPr lang="en-US" dirty="0"/>
              <a:t>A gateway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C9EF7C-CE1B-2D43-32F1-674CF870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896994-1AD7-C402-2AF2-69A7B5598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543" y="2520779"/>
            <a:ext cx="4242760" cy="322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67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7FD06-CA4D-4BF5-BE05-01C8B13B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0738-120A-7E7B-F316-7DA8390BB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in </a:t>
            </a:r>
          </a:p>
          <a:p>
            <a:pPr lvl="1"/>
            <a:r>
              <a:rPr lang="en-US" dirty="0"/>
              <a:t>Local Proxy </a:t>
            </a:r>
          </a:p>
          <a:p>
            <a:pPr lvl="1"/>
            <a:r>
              <a:rPr lang="en-US" dirty="0"/>
              <a:t>Docker image </a:t>
            </a:r>
          </a:p>
          <a:p>
            <a:pPr lvl="1"/>
            <a:r>
              <a:rPr lang="en-US" dirty="0"/>
              <a:t>MITM</a:t>
            </a:r>
          </a:p>
          <a:p>
            <a:pPr lvl="1"/>
            <a:r>
              <a:rPr lang="en-US" dirty="0"/>
              <a:t>CI/CD Integration</a:t>
            </a:r>
          </a:p>
          <a:p>
            <a:r>
              <a:rPr lang="en-US" dirty="0"/>
              <a:t>Agnostic in respect of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Infrastructure</a:t>
            </a:r>
          </a:p>
          <a:p>
            <a:pPr lvl="1"/>
            <a:r>
              <a:rPr lang="en-US" dirty="0"/>
              <a:t>Architecture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751675-9417-8C0B-97F4-FABF1BD63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E7CE4F-4BA2-40A8-362A-B07E2B631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578" y="1314156"/>
            <a:ext cx="2576903" cy="1451960"/>
          </a:xfrm>
          <a:prstGeom prst="rect">
            <a:avLst/>
          </a:prstGeom>
        </p:spPr>
      </p:pic>
      <p:pic>
        <p:nvPicPr>
          <p:cNvPr id="10242" name="Picture 2" descr="Docker Container: What is it and what ...">
            <a:extLst>
              <a:ext uri="{FF2B5EF4-FFF2-40B4-BE49-F238E27FC236}">
                <a16:creationId xmlns:a16="http://schemas.microsoft.com/office/drawing/2014/main" id="{B3E6693B-0B3C-3D6A-84D9-C6B4E8A98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02" y="2458244"/>
            <a:ext cx="2036403" cy="1064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indows — Story">
            <a:extLst>
              <a:ext uri="{FF2B5EF4-FFF2-40B4-BE49-F238E27FC236}">
                <a16:creationId xmlns:a16="http://schemas.microsoft.com/office/drawing/2014/main" id="{9D75A387-C788-F207-2BF0-F821EA54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2586039"/>
            <a:ext cx="2183014" cy="1355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Tux (mascotte) - Wikipedia">
            <a:extLst>
              <a:ext uri="{FF2B5EF4-FFF2-40B4-BE49-F238E27FC236}">
                <a16:creationId xmlns:a16="http://schemas.microsoft.com/office/drawing/2014/main" id="{EF1C1D9E-A28E-FA0F-F2B9-628A13BE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632" y="2257415"/>
            <a:ext cx="1330586" cy="1582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 descr="macOS Logo, symbol, meaning, history ...">
            <a:extLst>
              <a:ext uri="{FF2B5EF4-FFF2-40B4-BE49-F238E27FC236}">
                <a16:creationId xmlns:a16="http://schemas.microsoft.com/office/drawing/2014/main" id="{6561BB79-68B3-1BEE-4FC9-6C1A2E17D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263" y="3657366"/>
            <a:ext cx="2036403" cy="114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2" name="Picture 12" descr="Intel to Report Fourth-Quarter and Full ...">
            <a:extLst>
              <a:ext uri="{FF2B5EF4-FFF2-40B4-BE49-F238E27FC236}">
                <a16:creationId xmlns:a16="http://schemas.microsoft.com/office/drawing/2014/main" id="{FC2A2FAC-3AAB-AD61-2BC0-067AFADD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203" y="4126485"/>
            <a:ext cx="2452246" cy="122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Corporate Logo Guidelines – Arm®">
            <a:extLst>
              <a:ext uri="{FF2B5EF4-FFF2-40B4-BE49-F238E27FC236}">
                <a16:creationId xmlns:a16="http://schemas.microsoft.com/office/drawing/2014/main" id="{AF7745C1-5B61-7494-AA91-4543269E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5326" y="4697934"/>
            <a:ext cx="1709737" cy="9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6" name="Picture 16" descr="Java, HD, logo, png | PNGWing">
            <a:extLst>
              <a:ext uri="{FF2B5EF4-FFF2-40B4-BE49-F238E27FC236}">
                <a16:creationId xmlns:a16="http://schemas.microsoft.com/office/drawing/2014/main" id="{F5380874-C0DA-8676-22DA-35E1EE61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702" y="4932689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8" name="Picture 18" descr="NET - Wikipedia">
            <a:extLst>
              <a:ext uri="{FF2B5EF4-FFF2-40B4-BE49-F238E27FC236}">
                <a16:creationId xmlns:a16="http://schemas.microsoft.com/office/drawing/2014/main" id="{C22CA4D9-87FB-1497-B33B-6D2176277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966" y="5084329"/>
            <a:ext cx="832665" cy="832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0" name="Picture 20" descr="What is Python Coding? | Juni Learning">
            <a:extLst>
              <a:ext uri="{FF2B5EF4-FFF2-40B4-BE49-F238E27FC236}">
                <a16:creationId xmlns:a16="http://schemas.microsoft.com/office/drawing/2014/main" id="{3488FFB1-42AC-05D9-78BF-E5CC4FDE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5248690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2" name="Picture 22" descr="Golang and why it matters. Go, or as ...">
            <a:extLst>
              <a:ext uri="{FF2B5EF4-FFF2-40B4-BE49-F238E27FC236}">
                <a16:creationId xmlns:a16="http://schemas.microsoft.com/office/drawing/2014/main" id="{18BC8DC3-8CF5-7637-859C-619B433264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105" y="4161758"/>
            <a:ext cx="919162" cy="919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4" name="Picture 24" descr="Rust Programming Language ...">
            <a:extLst>
              <a:ext uri="{FF2B5EF4-FFF2-40B4-BE49-F238E27FC236}">
                <a16:creationId xmlns:a16="http://schemas.microsoft.com/office/drawing/2014/main" id="{5DB43393-14D2-F185-C45A-4BC6D4FC6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16" y="1461529"/>
            <a:ext cx="2455743" cy="86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489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EC4D-F07B-DF30-38CB-92641F3A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To-Do App – Chaos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32B55-1780-9FE9-088C-F6FC5EABD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Setup locally</a:t>
            </a:r>
          </a:p>
          <a:p>
            <a:pPr lvl="1"/>
            <a:r>
              <a:rPr lang="en-US" dirty="0"/>
              <a:t>Rate limits </a:t>
            </a:r>
          </a:p>
          <a:p>
            <a:pPr lvl="1"/>
            <a:r>
              <a:rPr lang="en-US" dirty="0"/>
              <a:t>Errors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CB371E4-B20A-E4C3-60B4-E743C40D9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612E26-DD62-4D6E-A5EE-A67B412CB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50" y="2422627"/>
            <a:ext cx="6774406" cy="31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07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57F5-C838-B8A8-3B3C-4D5388057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3FE5-0075-3C5C-E49A-BDC84BDD5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.net</a:t>
            </a:r>
            <a:r>
              <a:rPr lang="en-US" dirty="0"/>
              <a:t> Core To-Do App –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08EF-56EF-D361-05F1-DA61E5E9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stack:</a:t>
            </a:r>
          </a:p>
          <a:p>
            <a:pPr lvl="1"/>
            <a:r>
              <a:rPr lang="en-US" dirty="0" err="1"/>
              <a:t>.net</a:t>
            </a:r>
            <a:r>
              <a:rPr lang="en-US" dirty="0"/>
              <a:t> Core</a:t>
            </a:r>
          </a:p>
          <a:p>
            <a:pPr lvl="1"/>
            <a:r>
              <a:rPr lang="en-US" dirty="0"/>
              <a:t>Entity Framework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Setup on Docker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Replay DB</a:t>
            </a:r>
          </a:p>
          <a:p>
            <a:pPr lvl="1"/>
            <a:r>
              <a:rPr lang="en-US" dirty="0"/>
              <a:t>Replay API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517C7E-6D0F-6599-A4D1-6DDD1A0D0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345A85-3186-6BA3-0C99-121F67C4B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550" y="2422627"/>
            <a:ext cx="6774406" cy="315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8C4D1-D538-25CF-E91E-78E10060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Stock Quotes App – Queue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3D737-7B39-41CF-170F-332AE0052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 stack:</a:t>
            </a:r>
          </a:p>
          <a:p>
            <a:pPr lvl="1"/>
            <a:r>
              <a:rPr lang="en-US" dirty="0"/>
              <a:t>Spring Boot</a:t>
            </a:r>
          </a:p>
          <a:p>
            <a:pPr lvl="1"/>
            <a:r>
              <a:rPr lang="en-US" dirty="0"/>
              <a:t>MQTT</a:t>
            </a:r>
          </a:p>
          <a:p>
            <a:pPr lvl="1"/>
            <a:r>
              <a:rPr lang="en-US" dirty="0"/>
              <a:t>MySQL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Setup</a:t>
            </a:r>
          </a:p>
          <a:p>
            <a:pPr lvl="1"/>
            <a:r>
              <a:rPr lang="en-US" dirty="0"/>
              <a:t>Record</a:t>
            </a:r>
          </a:p>
          <a:p>
            <a:pPr lvl="1"/>
            <a:r>
              <a:rPr lang="en-US" dirty="0"/>
              <a:t>Replay Broker</a:t>
            </a:r>
          </a:p>
          <a:p>
            <a:pPr lvl="1"/>
            <a:r>
              <a:rPr lang="en-US" dirty="0"/>
              <a:t>Send message manually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F330B9-29E3-D259-B368-A2B79E9D9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D4E0E8-45DE-BCD9-0D54-0A5B54A76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510" y="2155825"/>
            <a:ext cx="6746727" cy="343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9C756-C470-B2D5-575B-57A11F8D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11E83-B82F-0780-DFE0-03F22259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Plugin based</a:t>
            </a:r>
          </a:p>
          <a:p>
            <a:r>
              <a:rPr lang="en-US" dirty="0"/>
              <a:t>Event based architecture</a:t>
            </a:r>
          </a:p>
          <a:p>
            <a:r>
              <a:rPr lang="en-US" dirty="0"/>
              <a:t>Mock specific requests</a:t>
            </a:r>
          </a:p>
          <a:p>
            <a:r>
              <a:rPr lang="en-US" dirty="0"/>
              <a:t>Rewrite request responses</a:t>
            </a:r>
          </a:p>
          <a:p>
            <a:r>
              <a:rPr lang="en-US" dirty="0"/>
              <a:t>Expose custom API (with Swagger)</a:t>
            </a:r>
          </a:p>
          <a:p>
            <a:r>
              <a:rPr lang="en-US" dirty="0"/>
              <a:t>Run via command line</a:t>
            </a:r>
          </a:p>
          <a:p>
            <a:r>
              <a:rPr lang="en-US" dirty="0"/>
              <a:t>SSL MITM approach</a:t>
            </a:r>
          </a:p>
          <a:p>
            <a:r>
              <a:rPr lang="en-US" dirty="0"/>
              <a:t>All is JSON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4E121C-60C3-AF7A-7ABE-B34FEBC6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650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773C-01C7-F06D-6B05-D6DC414F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Tech stuffs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E28-1175-C03D-180C-8BFF13308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Custom DI Engine</a:t>
            </a:r>
          </a:p>
          <a:p>
            <a:r>
              <a:rPr lang="en-US" dirty="0"/>
              <a:t>Custom Web Routing engine</a:t>
            </a:r>
          </a:p>
          <a:p>
            <a:r>
              <a:rPr lang="en-US" dirty="0"/>
              <a:t>Pf4j-based plugins</a:t>
            </a:r>
          </a:p>
          <a:p>
            <a:r>
              <a:rPr lang="en-US" dirty="0"/>
              <a:t>Behavior Tree/FSM byte level protocol parsing</a:t>
            </a:r>
          </a:p>
          <a:p>
            <a:r>
              <a:rPr lang="en-US" dirty="0"/>
              <a:t>78% test coverage</a:t>
            </a:r>
          </a:p>
          <a:p>
            <a:r>
              <a:rPr lang="en-US" dirty="0"/>
              <a:t>Transform SQL queries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4C2158-CC8F-48DF-D8EE-7E8A4AD139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Reimplemented default Java http server to reload SSL certificates dynamically</a:t>
            </a:r>
          </a:p>
          <a:p>
            <a:r>
              <a:rPr lang="en-US" dirty="0"/>
              <a:t>Easily extensible with other protocol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1BD3FDD-2D61-E7A8-CCAB-2292A5590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273" y="132556"/>
            <a:ext cx="190500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93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479</Words>
  <Application>Microsoft Office PowerPoint</Application>
  <PresentationFormat>Widescreen</PresentationFormat>
  <Paragraphs>112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The Protocol Master</vt:lpstr>
      <vt:lpstr>Main features</vt:lpstr>
      <vt:lpstr>What it is</vt:lpstr>
      <vt:lpstr>Environment</vt:lpstr>
      <vt:lpstr>.net Core To-Do App – Chaos engineering</vt:lpstr>
      <vt:lpstr>.net Core To-Do App – Simulation</vt:lpstr>
      <vt:lpstr>Java Stock Quotes App – Queue Simulation</vt:lpstr>
      <vt:lpstr>Other features</vt:lpstr>
      <vt:lpstr>Random Tech stuffs</vt:lpstr>
      <vt:lpstr>Next steps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dr</dc:creator>
  <cp:lastModifiedBy>e dr</cp:lastModifiedBy>
  <cp:revision>8</cp:revision>
  <dcterms:created xsi:type="dcterms:W3CDTF">2025-01-09T15:06:04Z</dcterms:created>
  <dcterms:modified xsi:type="dcterms:W3CDTF">2025-01-10T09:37:11Z</dcterms:modified>
</cp:coreProperties>
</file>