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74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875"/>
    <p:restoredTop sz="94580"/>
  </p:normalViewPr>
  <p:slideViewPr>
    <p:cSldViewPr snapToGrid="0" snapToObjects="1" showGuides="1">
      <p:cViewPr varScale="1">
        <p:scale>
          <a:sx n="96" d="100"/>
          <a:sy n="96" d="100"/>
        </p:scale>
        <p:origin x="176" y="7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D9017-6BC0-774B-90E0-497F27C9A726}" type="datetimeFigureOut">
              <a:rPr lang="en-US" smtClean="0"/>
              <a:t>3/3/17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48351-924D-A448-A4ED-279911104C91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280605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D9017-6BC0-774B-90E0-497F27C9A726}" type="datetimeFigureOut">
              <a:rPr lang="en-US" smtClean="0"/>
              <a:t>3/3/17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48351-924D-A448-A4ED-279911104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746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D9017-6BC0-774B-90E0-497F27C9A726}" type="datetimeFigureOut">
              <a:rPr lang="en-US" smtClean="0"/>
              <a:t>3/3/17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48351-924D-A448-A4ED-279911104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4643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D9017-6BC0-774B-90E0-497F27C9A726}" type="datetimeFigureOut">
              <a:rPr lang="en-US" smtClean="0"/>
              <a:t>3/3/17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48351-924D-A448-A4ED-279911104C91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16493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D9017-6BC0-774B-90E0-497F27C9A726}" type="datetimeFigureOut">
              <a:rPr lang="en-US" smtClean="0"/>
              <a:t>3/3/17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48351-924D-A448-A4ED-279911104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9043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D9017-6BC0-774B-90E0-497F27C9A726}" type="datetimeFigureOut">
              <a:rPr lang="en-US" smtClean="0"/>
              <a:t>3/3/17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48351-924D-A448-A4ED-279911104C9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846693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D9017-6BC0-774B-90E0-497F27C9A726}" type="datetimeFigureOut">
              <a:rPr lang="en-US" smtClean="0"/>
              <a:t>3/3/17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48351-924D-A448-A4ED-279911104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3465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D9017-6BC0-774B-90E0-497F27C9A726}" type="datetimeFigureOut">
              <a:rPr lang="en-US" smtClean="0"/>
              <a:t>3/3/17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48351-924D-A448-A4ED-279911104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724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D9017-6BC0-774B-90E0-497F27C9A726}" type="datetimeFigureOut">
              <a:rPr lang="en-US" smtClean="0"/>
              <a:t>3/3/17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48351-924D-A448-A4ED-279911104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60404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D9017-6BC0-774B-90E0-497F27C9A726}" type="datetimeFigureOut">
              <a:rPr lang="en-US" smtClean="0"/>
              <a:t>3/3/17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48351-924D-A448-A4ED-279911104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148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D9017-6BC0-774B-90E0-497F27C9A726}" type="datetimeFigureOut">
              <a:rPr lang="en-US" smtClean="0"/>
              <a:t>3/3/17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48351-924D-A448-A4ED-279911104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7284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D9017-6BC0-774B-90E0-497F27C9A726}" type="datetimeFigureOut">
              <a:rPr lang="en-US" smtClean="0"/>
              <a:t>3/3/17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48351-924D-A448-A4ED-279911104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996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D9017-6BC0-774B-90E0-497F27C9A726}" type="datetimeFigureOut">
              <a:rPr lang="en-US" smtClean="0"/>
              <a:t>3/3/17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48351-924D-A448-A4ED-279911104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197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D9017-6BC0-774B-90E0-497F27C9A726}" type="datetimeFigureOut">
              <a:rPr lang="en-US" smtClean="0"/>
              <a:t>3/3/17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48351-924D-A448-A4ED-279911104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45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D9017-6BC0-774B-90E0-497F27C9A726}" type="datetimeFigureOut">
              <a:rPr lang="en-US" smtClean="0"/>
              <a:t>3/3/17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48351-924D-A448-A4ED-279911104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3034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D9017-6BC0-774B-90E0-497F27C9A726}" type="datetimeFigureOut">
              <a:rPr lang="en-US" smtClean="0"/>
              <a:t>3/3/17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48351-924D-A448-A4ED-279911104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11794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D9017-6BC0-774B-90E0-497F27C9A726}" type="datetimeFigureOut">
              <a:rPr lang="en-US" smtClean="0"/>
              <a:t>3/3/17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48351-924D-A448-A4ED-279911104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164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567D9017-6BC0-774B-90E0-497F27C9A726}" type="datetimeFigureOut">
              <a:rPr lang="en-US" smtClean="0"/>
              <a:t>3/3/17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FF248351-924D-A448-A4ED-279911104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2527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75" r:id="rId1"/>
    <p:sldLayoutId id="2147484076" r:id="rId2"/>
    <p:sldLayoutId id="2147484077" r:id="rId3"/>
    <p:sldLayoutId id="2147484078" r:id="rId4"/>
    <p:sldLayoutId id="2147484079" r:id="rId5"/>
    <p:sldLayoutId id="2147484080" r:id="rId6"/>
    <p:sldLayoutId id="2147484081" r:id="rId7"/>
    <p:sldLayoutId id="2147484082" r:id="rId8"/>
    <p:sldLayoutId id="2147484083" r:id="rId9"/>
    <p:sldLayoutId id="2147484084" r:id="rId10"/>
    <p:sldLayoutId id="2147484085" r:id="rId11"/>
    <p:sldLayoutId id="2147484086" r:id="rId12"/>
    <p:sldLayoutId id="2147484087" r:id="rId13"/>
    <p:sldLayoutId id="2147484088" r:id="rId14"/>
    <p:sldLayoutId id="2147484089" r:id="rId15"/>
    <p:sldLayoutId id="2147484090" r:id="rId16"/>
    <p:sldLayoutId id="214748409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-3309"/>
            <a:ext cx="8001000" cy="2971801"/>
          </a:xfrm>
        </p:spPr>
        <p:txBody>
          <a:bodyPr>
            <a:normAutofit/>
          </a:bodyPr>
          <a:lstStyle/>
          <a:p>
            <a:r>
              <a:rPr lang="en-US" sz="5400" b="1" dirty="0" smtClean="0">
                <a:latin typeface="Apple Braille" charset="0"/>
                <a:ea typeface="Apple Braille" charset="0"/>
                <a:cs typeface="Apple Braille" charset="0"/>
              </a:rPr>
              <a:t>enigma chess</a:t>
            </a:r>
            <a:r>
              <a:rPr lang="en-US" sz="5400" b="1" dirty="0" smtClean="0">
                <a:latin typeface="Apple Braille" charset="0"/>
                <a:ea typeface="Apple Braille" charset="0"/>
                <a:cs typeface="Apple Braille" charset="0"/>
              </a:rPr>
              <a:t/>
            </a:r>
            <a:br>
              <a:rPr lang="en-US" sz="5400" b="1" dirty="0" smtClean="0">
                <a:latin typeface="Apple Braille" charset="0"/>
                <a:ea typeface="Apple Braille" charset="0"/>
                <a:cs typeface="Apple Braille" charset="0"/>
              </a:rPr>
            </a:br>
            <a:r>
              <a:rPr lang="en-US" sz="5400" b="1" dirty="0" smtClean="0">
                <a:latin typeface="Apple Braille" charset="0"/>
                <a:ea typeface="Apple Braille" charset="0"/>
                <a:cs typeface="Apple Braille" charset="0"/>
              </a:rPr>
              <a:t>“free </a:t>
            </a:r>
            <a:r>
              <a:rPr lang="en-US" sz="5400" b="1" dirty="0" smtClean="0">
                <a:latin typeface="Apple Braille" charset="0"/>
                <a:ea typeface="Apple Braille" charset="0"/>
                <a:cs typeface="Apple Braille" charset="0"/>
              </a:rPr>
              <a:t>Chess for all”</a:t>
            </a:r>
            <a:endParaRPr lang="en-US" sz="5400" b="1" dirty="0">
              <a:latin typeface="Apple Braille" charset="0"/>
              <a:ea typeface="Apple Braille" charset="0"/>
              <a:cs typeface="Apple Braille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1"/>
                </a:solidFill>
                <a:latin typeface="Apple Braille" charset="0"/>
                <a:ea typeface="Apple Braille" charset="0"/>
                <a:cs typeface="Apple Braille" charset="0"/>
              </a:rPr>
              <a:t>Team Members:</a:t>
            </a:r>
          </a:p>
          <a:p>
            <a:r>
              <a:rPr lang="en-US" b="1" dirty="0" smtClean="0">
                <a:solidFill>
                  <a:schemeClr val="tx1"/>
                </a:solidFill>
                <a:latin typeface="Apple Braille" charset="0"/>
                <a:ea typeface="Apple Braille" charset="0"/>
                <a:cs typeface="Apple Braille" charset="0"/>
              </a:rPr>
              <a:t>Sam Bateman, Kylee Bennett, </a:t>
            </a:r>
          </a:p>
          <a:p>
            <a:r>
              <a:rPr lang="en-US" b="1" dirty="0" err="1" smtClean="0">
                <a:solidFill>
                  <a:schemeClr val="tx1"/>
                </a:solidFill>
                <a:latin typeface="Apple Braille" charset="0"/>
                <a:ea typeface="Apple Braille" charset="0"/>
                <a:cs typeface="Apple Braille" charset="0"/>
              </a:rPr>
              <a:t>Tanay</a:t>
            </a:r>
            <a:r>
              <a:rPr lang="en-US" b="1" dirty="0" smtClean="0">
                <a:solidFill>
                  <a:schemeClr val="tx1"/>
                </a:solidFill>
                <a:latin typeface="Apple Braille" charset="0"/>
                <a:ea typeface="Apple Braille" charset="0"/>
                <a:cs typeface="Apple Braille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Apple Braille" charset="0"/>
                <a:ea typeface="Apple Braille" charset="0"/>
                <a:cs typeface="Apple Braille" charset="0"/>
              </a:rPr>
              <a:t>Choudhary</a:t>
            </a:r>
            <a:r>
              <a:rPr lang="en-US" b="1" dirty="0" smtClean="0">
                <a:solidFill>
                  <a:schemeClr val="tx1"/>
                </a:solidFill>
                <a:latin typeface="Apple Braille" charset="0"/>
                <a:ea typeface="Apple Braille" charset="0"/>
                <a:cs typeface="Apple Braille" charset="0"/>
              </a:rPr>
              <a:t>, Sheena Hann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65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  <a:alpha val="69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7321" y="5350933"/>
            <a:ext cx="8534400" cy="1507067"/>
          </a:xfrm>
        </p:spPr>
        <p:txBody>
          <a:bodyPr/>
          <a:lstStyle/>
          <a:p>
            <a:r>
              <a:rPr lang="en-US" b="1" dirty="0">
                <a:latin typeface="Apple Braille" charset="0"/>
                <a:ea typeface="Apple Braille" charset="0"/>
                <a:cs typeface="Apple Braille" charset="0"/>
              </a:rPr>
              <a:t>landing page</a:t>
            </a:r>
          </a:p>
        </p:txBody>
      </p:sp>
      <p:pic>
        <p:nvPicPr>
          <p:cNvPr id="5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4071" y="188268"/>
            <a:ext cx="8799441" cy="5499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198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  <a:alpha val="7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833" y="5350933"/>
            <a:ext cx="8534400" cy="1507067"/>
          </a:xfrm>
        </p:spPr>
        <p:txBody>
          <a:bodyPr/>
          <a:lstStyle/>
          <a:p>
            <a:r>
              <a:rPr lang="en-US" b="1" dirty="0" smtClean="0">
                <a:latin typeface="Apple Braille" charset="0"/>
                <a:ea typeface="Apple Braille" charset="0"/>
                <a:cs typeface="Apple Braille" charset="0"/>
              </a:rPr>
              <a:t>registration page</a:t>
            </a:r>
            <a:endParaRPr lang="en-US" b="1" dirty="0">
              <a:latin typeface="Apple Braille" charset="0"/>
              <a:ea typeface="Apple Braille" charset="0"/>
              <a:cs typeface="Apple Braille" charset="0"/>
            </a:endParaRPr>
          </a:p>
        </p:txBody>
      </p:sp>
      <p:pic>
        <p:nvPicPr>
          <p:cNvPr id="5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2419" y="172278"/>
            <a:ext cx="8757036" cy="5473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607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  <a:alpha val="80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6159" y="5350933"/>
            <a:ext cx="8534400" cy="1507067"/>
          </a:xfrm>
        </p:spPr>
        <p:txBody>
          <a:bodyPr/>
          <a:lstStyle/>
          <a:p>
            <a:r>
              <a:rPr lang="en-US" b="1" dirty="0">
                <a:latin typeface="Apple Braille" charset="0"/>
                <a:ea typeface="Apple Braille" charset="0"/>
                <a:cs typeface="Apple Braille" charset="0"/>
              </a:rPr>
              <a:t>User accounts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6159" y="159027"/>
            <a:ext cx="8744997" cy="5453478"/>
          </a:xfrm>
          <a:prstGeom prst="rect">
            <a:avLst/>
          </a:prstGeom>
        </p:spPr>
      </p:pic>
      <p:sp>
        <p:nvSpPr>
          <p:cNvPr id="5" name="Frame 4"/>
          <p:cNvSpPr/>
          <p:nvPr/>
        </p:nvSpPr>
        <p:spPr>
          <a:xfrm>
            <a:off x="6316385" y="675862"/>
            <a:ext cx="2584174" cy="450574"/>
          </a:xfrm>
          <a:prstGeom prst="fram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1005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31</TotalTime>
  <Words>22</Words>
  <Application>Microsoft Macintosh PowerPoint</Application>
  <PresentationFormat>Widescreen</PresentationFormat>
  <Paragraphs>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Apple Braille</vt:lpstr>
      <vt:lpstr>Century Gothic</vt:lpstr>
      <vt:lpstr>Wingdings 3</vt:lpstr>
      <vt:lpstr>Slice</vt:lpstr>
      <vt:lpstr>enigma chess “free Chess for all”</vt:lpstr>
      <vt:lpstr>landing page</vt:lpstr>
      <vt:lpstr>registration page</vt:lpstr>
      <vt:lpstr>User accounts 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TurboEnigma “Chess for all”</dc:title>
  <dc:creator>Sheena Hann</dc:creator>
  <cp:lastModifiedBy>Sheena Hann</cp:lastModifiedBy>
  <cp:revision>3</cp:revision>
  <dcterms:created xsi:type="dcterms:W3CDTF">2017-03-03T22:31:29Z</dcterms:created>
  <dcterms:modified xsi:type="dcterms:W3CDTF">2017-03-03T23:02:43Z</dcterms:modified>
</cp:coreProperties>
</file>