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4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4"/>
    <p:restoredTop sz="94580"/>
  </p:normalViewPr>
  <p:slideViewPr>
    <p:cSldViewPr snapToGrid="0" snapToObjects="1" showGuides="1">
      <p:cViewPr varScale="1">
        <p:scale>
          <a:sx n="162" d="100"/>
          <a:sy n="162" d="100"/>
        </p:scale>
        <p:origin x="11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06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64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49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66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4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4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28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3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7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6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7D9017-6BC0-774B-90E0-497F27C9A72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248351-924D-A448-A4ED-279911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-3309"/>
            <a:ext cx="8001000" cy="2971801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pple Braille" charset="0"/>
                <a:ea typeface="Apple Braille" charset="0"/>
                <a:cs typeface="Apple Braille" charset="0"/>
              </a:rPr>
              <a:t>enigma chess</a:t>
            </a:r>
            <a:br>
              <a:rPr lang="en-US" sz="54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5400" b="1" dirty="0" smtClean="0">
                <a:latin typeface="Apple Braille" charset="0"/>
                <a:ea typeface="Apple Braille" charset="0"/>
                <a:cs typeface="Apple Braille" charset="0"/>
              </a:rPr>
              <a:t>“Chess for all”</a:t>
            </a:r>
            <a:endParaRPr lang="en-US" sz="5400" b="1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Team Members: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Sam Bateman, Kylee Bennett, 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Tanay</a:t>
            </a:r>
            <a:r>
              <a:rPr lang="en-US" b="1" dirty="0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Choudhary</a:t>
            </a:r>
            <a:r>
              <a:rPr lang="en-US" b="1" dirty="0" smtClean="0">
                <a:solidFill>
                  <a:schemeClr val="tx1"/>
                </a:solidFill>
                <a:latin typeface="Apple Braille" charset="0"/>
                <a:ea typeface="Apple Braille" charset="0"/>
                <a:cs typeface="Apple Braille" charset="0"/>
              </a:rPr>
              <a:t>, Sheena Hann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69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1" y="5350933"/>
            <a:ext cx="8534400" cy="1507067"/>
          </a:xfrm>
        </p:spPr>
        <p:txBody>
          <a:bodyPr/>
          <a:lstStyle/>
          <a:p>
            <a:r>
              <a:rPr lang="en-US" b="1" dirty="0">
                <a:latin typeface="Apple Braille" charset="0"/>
                <a:ea typeface="Apple Braille" charset="0"/>
                <a:cs typeface="Apple Braille" charset="0"/>
              </a:rPr>
              <a:t>landing page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71" y="188268"/>
            <a:ext cx="8799441" cy="54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7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3" y="5350933"/>
            <a:ext cx="8534400" cy="1507067"/>
          </a:xfrm>
        </p:spPr>
        <p:txBody>
          <a:bodyPr/>
          <a:lstStyle/>
          <a:p>
            <a:r>
              <a:rPr lang="en-US" b="1" dirty="0" smtClean="0">
                <a:latin typeface="Apple Braille" charset="0"/>
                <a:ea typeface="Apple Braille" charset="0"/>
                <a:cs typeface="Apple Braille" charset="0"/>
              </a:rPr>
              <a:t>registration page</a:t>
            </a:r>
            <a:endParaRPr lang="en-US" b="1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19" y="172278"/>
            <a:ext cx="8757036" cy="5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59" y="5350933"/>
            <a:ext cx="8534400" cy="1507067"/>
          </a:xfrm>
        </p:spPr>
        <p:txBody>
          <a:bodyPr/>
          <a:lstStyle/>
          <a:p>
            <a:r>
              <a:rPr lang="en-US" b="1" dirty="0">
                <a:latin typeface="Apple Braille" charset="0"/>
                <a:ea typeface="Apple Braille" charset="0"/>
                <a:cs typeface="Apple Braille" charset="0"/>
              </a:rPr>
              <a:t>User accounts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59" y="159027"/>
            <a:ext cx="8744997" cy="5453478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6316385" y="675862"/>
            <a:ext cx="2584174" cy="450574"/>
          </a:xfrm>
          <a:prstGeom prst="fram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Create landing page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Set up user accounts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Deploy to web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Get all systems synched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Research </a:t>
            </a:r>
            <a:r>
              <a:rPr lang="en-US" smtClean="0"/>
              <a:t>languages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7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42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Apple Braille</vt:lpstr>
      <vt:lpstr>Century Gothic</vt:lpstr>
      <vt:lpstr>Wingdings</vt:lpstr>
      <vt:lpstr>Wingdings 3</vt:lpstr>
      <vt:lpstr>Slice</vt:lpstr>
      <vt:lpstr>enigma chess “Chess for all”</vt:lpstr>
      <vt:lpstr>landing page</vt:lpstr>
      <vt:lpstr>registration page</vt:lpstr>
      <vt:lpstr>User accounts </vt:lpstr>
      <vt:lpstr>Goals of sprint 1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TurboEnigma “Chess for all”</dc:title>
  <dc:creator>Sheena Hann</dc:creator>
  <cp:lastModifiedBy>Sheena Hann</cp:lastModifiedBy>
  <cp:revision>4</cp:revision>
  <dcterms:created xsi:type="dcterms:W3CDTF">2017-03-03T22:31:29Z</dcterms:created>
  <dcterms:modified xsi:type="dcterms:W3CDTF">2017-03-04T00:16:22Z</dcterms:modified>
</cp:coreProperties>
</file>