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4"/>
  </p:handoutMasterIdLst>
  <p:sldIdLst>
    <p:sldId id="260" r:id="rId2"/>
    <p:sldId id="259" r:id="rId3"/>
  </p:sldIdLst>
  <p:sldSz cx="43891200" cy="32918400"/>
  <p:notesSz cx="6953250" cy="9239250"/>
  <p:custDataLst>
    <p:tags r:id="rId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E64B3C"/>
    <a:srgbClr val="2D3C50"/>
    <a:srgbClr val="FF9900"/>
    <a:srgbClr val="990000"/>
    <a:srgbClr val="000050"/>
    <a:srgbClr val="00126A"/>
    <a:srgbClr val="0033CC"/>
    <a:srgbClr val="000066"/>
    <a:srgbClr val="000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BA572-70D9-2B48-9D8B-405F314B87B7}" v="4" dt="2018-12-21T03:03:40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658" autoAdjust="0"/>
    <p:restoredTop sz="94575" autoAdjust="0"/>
  </p:normalViewPr>
  <p:slideViewPr>
    <p:cSldViewPr>
      <p:cViewPr varScale="1">
        <p:scale>
          <a:sx n="19" d="100"/>
          <a:sy n="19" d="100"/>
        </p:scale>
        <p:origin x="1314" y="1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Kendre" userId="34a0a8fb3f6cd9c7" providerId="LiveId" clId="{EBBBA572-70D9-2B48-9D8B-405F314B87B7}"/>
    <pc:docChg chg="undo custSel modSld">
      <pc:chgData name="Aditya Kendre" userId="34a0a8fb3f6cd9c7" providerId="LiveId" clId="{EBBBA572-70D9-2B48-9D8B-405F314B87B7}" dt="2018-12-21T03:24:49.336" v="1929" actId="20577"/>
      <pc:docMkLst>
        <pc:docMk/>
      </pc:docMkLst>
      <pc:sldChg chg="addSp modSp">
        <pc:chgData name="Aditya Kendre" userId="34a0a8fb3f6cd9c7" providerId="LiveId" clId="{EBBBA572-70D9-2B48-9D8B-405F314B87B7}" dt="2018-12-21T03:24:49.336" v="1929" actId="20577"/>
        <pc:sldMkLst>
          <pc:docMk/>
          <pc:sldMk cId="0" sldId="259"/>
        </pc:sldMkLst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17" creationId="{B2C25681-95AF-45D0-852E-DC3E00E2FDFE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0" creationId="{F8160BCC-36FC-4419-BD0D-F8E0CD69D3FC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1" creationId="{101B52F1-D8CA-4741-B86D-98C03F645847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2" creationId="{911E8223-4617-4E14-85CC-64FBEF860AEB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3" creationId="{872BEF07-8C59-E94D-B31D-4987983E6308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4" creationId="{6C45A49F-C7B9-0048-8BE5-6B6BF2DB0312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5" creationId="{9E27E30F-C5E5-D241-B406-7A9D22C7B38B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7" creationId="{9E369C6D-A264-4B89-931F-14FD6655F2D2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8" creationId="{E4C4A74D-EA23-49E9-BBF7-AE282F8CE6C8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9" creationId="{904CF93A-9750-48ED-AC6A-235688D1D322}"/>
          </ac:spMkLst>
        </pc:spChg>
        <pc:spChg chg="add mod">
          <ac:chgData name="Aditya Kendre" userId="34a0a8fb3f6cd9c7" providerId="LiveId" clId="{EBBBA572-70D9-2B48-9D8B-405F314B87B7}" dt="2018-12-21T03:24:49.336" v="1929" actId="20577"/>
          <ac:spMkLst>
            <pc:docMk/>
            <pc:sldMk cId="0" sldId="259"/>
            <ac:spMk id="30" creationId="{4D7C9814-9F54-2B4D-A951-B4208CA79718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32" creationId="{8A36DE9E-ADA7-4B49-A36B-D777D03B40F4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33" creationId="{AD61A419-7763-464E-BEFD-5783756FD735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49" creationId="{DEA09F5A-1661-4BDF-A2DF-89252468F52D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54" creationId="{78FB01C1-373E-4866-BF69-4540A0DE8387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41" creationId="{289F4C29-97DA-4889-85D4-4718B5EF9EE5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49" creationId="{E7F5A37C-2B6C-4404-91FF-0640D04BD011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306" creationId="{52719D96-727F-42F6-8B2A-AA919B98673D}"/>
          </ac:spMkLst>
        </pc:spChg>
        <pc:spChg chg="mod">
          <ac:chgData name="Aditya Kendre" userId="34a0a8fb3f6cd9c7" providerId="LiveId" clId="{EBBBA572-70D9-2B48-9D8B-405F314B87B7}" dt="2018-12-02T03:55:53.387" v="24" actId="2711"/>
          <ac:spMkLst>
            <pc:docMk/>
            <pc:sldMk cId="0" sldId="259"/>
            <ac:spMk id="20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l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70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l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570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F1B5D8-D97D-47DE-99FD-BED51FB7C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8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5EDBB11-81A3-4CFA-BA97-1ABE9A8F3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67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5ECC0F7-0140-4FFA-BB4D-270D63D3C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7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41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C1B9D64-3336-481D-94A5-F579BB4A8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20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93927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3927" y="7680326"/>
            <a:ext cx="19675475" cy="10787063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2" y="7680326"/>
            <a:ext cx="19675475" cy="10787063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93927" y="18619788"/>
            <a:ext cx="19675475" cy="10787062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21802" y="18619788"/>
            <a:ext cx="19675475" cy="10787062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D98BD33-354E-4B11-91E6-709054688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980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5940B6B-3169-44D4-847B-7863905C3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0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42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03A4FA6-7C07-49C1-973B-224AB06B9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73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2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302B25C-7078-4EDD-9EEA-F171F39DF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3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8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8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2F454DA-B8E5-407C-A8B0-B2982CBF7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90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65CC813-0CE0-4F7E-9B7F-FCCCD6CE8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56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5D3508A-868C-432E-A93E-3C5AF7B20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73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EB5CAF5-4FB5-4E33-861E-BCE1A1103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91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5" y="23042567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5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5" y="25763542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1738493-E10F-4F1A-B075-F4B94CA41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47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A9A9"/>
            </a:gs>
            <a:gs pos="50000">
              <a:srgbClr val="990000"/>
            </a:gs>
            <a:gs pos="100000">
              <a:srgbClr val="DDA9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l"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2DBB13-E718-4C9A-AC99-89A36AFA8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perceptualpewter  Size: tri-fold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3363" indent="-93980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4pPr>
      <a:lvl5pPr marL="8466138" indent="-941388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5pPr>
      <a:lvl6pPr marL="89233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6pPr>
      <a:lvl7pPr marL="93805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7pPr>
      <a:lvl8pPr marL="98377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8pPr>
      <a:lvl9pPr marL="102949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8C8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1506198" y="533399"/>
            <a:ext cx="20878800" cy="2209801"/>
          </a:xfrm>
          <a:prstGeom prst="roundRect">
            <a:avLst>
              <a:gd name="adj" fmla="val 6990"/>
            </a:avLst>
          </a:prstGeom>
          <a:solidFill>
            <a:srgbClr val="2D3C5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r>
              <a:rPr lang="en-US" sz="4000" i="1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2C25681-95AF-45D0-852E-DC3E00E2FDFE}"/>
              </a:ext>
            </a:extLst>
          </p:cNvPr>
          <p:cNvSpPr txBox="1"/>
          <p:nvPr/>
        </p:nvSpPr>
        <p:spPr>
          <a:xfrm>
            <a:off x="11887200" y="833735"/>
            <a:ext cx="20132036" cy="21380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8198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6396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345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27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90995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691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473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5593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Novel Approach for Identifying Collision Asteroid Families in the Kuiper Belt</a:t>
            </a:r>
          </a:p>
        </p:txBody>
      </p:sp>
      <p:sp>
        <p:nvSpPr>
          <p:cNvPr id="20" name="Rectangle 167">
            <a:extLst>
              <a:ext uri="{FF2B5EF4-FFF2-40B4-BE49-F238E27FC236}">
                <a16:creationId xmlns:a16="http://schemas.microsoft.com/office/drawing/2014/main" id="{F8160BCC-36FC-4419-BD0D-F8E0CD69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198" y="3505200"/>
            <a:ext cx="208788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Optimization</a:t>
            </a:r>
          </a:p>
        </p:txBody>
      </p:sp>
      <p:sp>
        <p:nvSpPr>
          <p:cNvPr id="21" name="Rectangle 167">
            <a:extLst>
              <a:ext uri="{FF2B5EF4-FFF2-40B4-BE49-F238E27FC236}">
                <a16:creationId xmlns:a16="http://schemas.microsoft.com/office/drawing/2014/main" id="{101B52F1-D8CA-4741-B86D-98C03F64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9359" y="15163800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Application</a:t>
            </a:r>
          </a:p>
        </p:txBody>
      </p:sp>
      <p:sp>
        <p:nvSpPr>
          <p:cNvPr id="27" name="Rectangle 167">
            <a:extLst>
              <a:ext uri="{FF2B5EF4-FFF2-40B4-BE49-F238E27FC236}">
                <a16:creationId xmlns:a16="http://schemas.microsoft.com/office/drawing/2014/main" id="{9E369C6D-A264-4B89-931F-14FD6655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55" y="609600"/>
            <a:ext cx="9738881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A09F5A-1661-4BDF-A2DF-89252468F52D}"/>
              </a:ext>
            </a:extLst>
          </p:cNvPr>
          <p:cNvSpPr txBox="1"/>
          <p:nvPr/>
        </p:nvSpPr>
        <p:spPr>
          <a:xfrm>
            <a:off x="682955" y="19659600"/>
            <a:ext cx="973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FB01C1-373E-4866-BF69-4540A0DE8387}"/>
              </a:ext>
            </a:extLst>
          </p:cNvPr>
          <p:cNvSpPr txBox="1"/>
          <p:nvPr/>
        </p:nvSpPr>
        <p:spPr>
          <a:xfrm>
            <a:off x="11506200" y="84537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89F4C29-97DA-4889-85D4-4718B5EF9EE5}"/>
              </a:ext>
            </a:extLst>
          </p:cNvPr>
          <p:cNvSpPr txBox="1"/>
          <p:nvPr/>
        </p:nvSpPr>
        <p:spPr>
          <a:xfrm>
            <a:off x="22326598" y="84537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2" name="Rectangle 167">
            <a:extLst>
              <a:ext uri="{FF2B5EF4-FFF2-40B4-BE49-F238E27FC236}">
                <a16:creationId xmlns:a16="http://schemas.microsoft.com/office/drawing/2014/main" id="{911E8223-4617-4E14-85CC-64FBEF860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9359" y="685800"/>
            <a:ext cx="9736039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2" name="Rectangle 167">
            <a:extLst>
              <a:ext uri="{FF2B5EF4-FFF2-40B4-BE49-F238E27FC236}">
                <a16:creationId xmlns:a16="http://schemas.microsoft.com/office/drawing/2014/main" id="{8A36DE9E-ADA7-4B49-A36B-D777D03B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9359" y="26573414"/>
            <a:ext cx="9736039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AD61A419-7763-464E-BEFD-5783756F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9359" y="27732357"/>
            <a:ext cx="9736039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l"/>
            <a:r>
              <a:rPr lang="en-US" sz="2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7F5A37C-2B6C-4404-91FF-0640D04BD011}"/>
              </a:ext>
            </a:extLst>
          </p:cNvPr>
          <p:cNvSpPr txBox="1"/>
          <p:nvPr/>
        </p:nvSpPr>
        <p:spPr>
          <a:xfrm>
            <a:off x="33469359" y="8453735"/>
            <a:ext cx="973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2719D96-727F-42F6-8B2A-AA919B98673D}"/>
              </a:ext>
            </a:extLst>
          </p:cNvPr>
          <p:cNvSpPr txBox="1"/>
          <p:nvPr/>
        </p:nvSpPr>
        <p:spPr>
          <a:xfrm>
            <a:off x="22326600" y="227031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7A7BCC-6743-40D2-B9B0-2867AAA4D632}"/>
              </a:ext>
            </a:extLst>
          </p:cNvPr>
          <p:cNvGrpSpPr/>
          <p:nvPr/>
        </p:nvGrpSpPr>
        <p:grpSpPr>
          <a:xfrm>
            <a:off x="10781138" y="0"/>
            <a:ext cx="22328922" cy="32918400"/>
            <a:chOff x="10770519" y="0"/>
            <a:chExt cx="22328922" cy="32918400"/>
          </a:xfrm>
        </p:grpSpPr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E4C4A74D-EA23-49E9-BBF7-AE282F8CE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5505801" y="16276320"/>
              <a:ext cx="32918400" cy="365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03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0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212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616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019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423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582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231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TRIFOLD AREA – THIS GUIDE WILL BE REMOVED BEFORE PRINTING – TRIFOLD AREA – THIS GUIDE WILL BE REMOVED BEFORE PRINTING – TRIFOLD AREA – THIS GUIDE WILL BE REMOVED BEFORE PRINTING – TRIFOLD AREA – THIS GUIDE WILL BE REMOVED BEFORE PRINTING – TRIFOLD </a:t>
              </a:r>
            </a:p>
          </p:txBody>
        </p:sp>
        <p:sp>
          <p:nvSpPr>
            <p:cNvPr id="29" name="TextBox 51">
              <a:extLst>
                <a:ext uri="{FF2B5EF4-FFF2-40B4-BE49-F238E27FC236}">
                  <a16:creationId xmlns:a16="http://schemas.microsoft.com/office/drawing/2014/main" id="{904CF93A-9750-48ED-AC6A-235688D1D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6457361" y="16276320"/>
              <a:ext cx="32918400" cy="365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03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0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212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616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019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423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582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231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TRIFOLD AREA – THIS GUIDE WILL BE REMOVED BEFORE PRINTING – TRIFOLD AREA – THIS GUIDE WILL BE REMOVED BEFORE PRINTING – TRIFOLD AREA – THIS GUIDE WILL BE REMOVED BEFORE PRINTING – TRIFOLD AREA – THIS GUIDE WILL BE REMOVED BEFORE PRINTING – TRIFOLD </a:t>
              </a:r>
            </a:p>
          </p:txBody>
        </p:sp>
      </p:grpSp>
      <p:sp>
        <p:nvSpPr>
          <p:cNvPr id="23" name="Rectangle 167">
            <a:extLst>
              <a:ext uri="{FF2B5EF4-FFF2-40B4-BE49-F238E27FC236}">
                <a16:creationId xmlns:a16="http://schemas.microsoft.com/office/drawing/2014/main" id="{872BEF07-8C59-E94D-B31D-4987983E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6" y="10287000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Diagnosis Procedures: Psychiatry</a:t>
            </a:r>
          </a:p>
        </p:txBody>
      </p:sp>
      <p:sp>
        <p:nvSpPr>
          <p:cNvPr id="24" name="Rectangle 167">
            <a:extLst>
              <a:ext uri="{FF2B5EF4-FFF2-40B4-BE49-F238E27FC236}">
                <a16:creationId xmlns:a16="http://schemas.microsoft.com/office/drawing/2014/main" id="{6C45A49F-C7B9-0048-8BE5-6B6BF2DB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07" y="23774400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</a:p>
        </p:txBody>
      </p:sp>
      <p:sp>
        <p:nvSpPr>
          <p:cNvPr id="25" name="Rectangle 167">
            <a:extLst>
              <a:ext uri="{FF2B5EF4-FFF2-40B4-BE49-F238E27FC236}">
                <a16:creationId xmlns:a16="http://schemas.microsoft.com/office/drawing/2014/main" id="{9E27E30F-C5E5-D241-B406-7A9D22C7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969" y="20802600"/>
            <a:ext cx="208788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Modeling</a:t>
            </a:r>
          </a:p>
        </p:txBody>
      </p:sp>
    </p:spTree>
    <p:extLst>
      <p:ext uri="{BB962C8B-B14F-4D97-AF65-F5344CB8AC3E}">
        <p14:creationId xmlns:p14="http://schemas.microsoft.com/office/powerpoint/2010/main" val="8180506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C8C8C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7">
            <a:extLst>
              <a:ext uri="{FF2B5EF4-FFF2-40B4-BE49-F238E27FC236}">
                <a16:creationId xmlns:a16="http://schemas.microsoft.com/office/drawing/2014/main" id="{F8160BCC-36FC-4419-BD0D-F8E0CD69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198" y="457200"/>
            <a:ext cx="208788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</a:t>
            </a:r>
          </a:p>
        </p:txBody>
      </p:sp>
      <p:sp>
        <p:nvSpPr>
          <p:cNvPr id="21" name="Rectangle 167">
            <a:extLst>
              <a:ext uri="{FF2B5EF4-FFF2-40B4-BE49-F238E27FC236}">
                <a16:creationId xmlns:a16="http://schemas.microsoft.com/office/drawing/2014/main" id="{101B52F1-D8CA-4741-B86D-98C03F64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9359" y="15163800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Application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A09F5A-1661-4BDF-A2DF-89252468F52D}"/>
              </a:ext>
            </a:extLst>
          </p:cNvPr>
          <p:cNvSpPr txBox="1"/>
          <p:nvPr/>
        </p:nvSpPr>
        <p:spPr>
          <a:xfrm>
            <a:off x="682955" y="19659600"/>
            <a:ext cx="973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FB01C1-373E-4866-BF69-4540A0DE8387}"/>
              </a:ext>
            </a:extLst>
          </p:cNvPr>
          <p:cNvSpPr txBox="1"/>
          <p:nvPr/>
        </p:nvSpPr>
        <p:spPr>
          <a:xfrm>
            <a:off x="11506200" y="84537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89F4C29-97DA-4889-85D4-4718B5EF9EE5}"/>
              </a:ext>
            </a:extLst>
          </p:cNvPr>
          <p:cNvSpPr txBox="1"/>
          <p:nvPr/>
        </p:nvSpPr>
        <p:spPr>
          <a:xfrm>
            <a:off x="22326598" y="84537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2" name="Rectangle 167">
            <a:extLst>
              <a:ext uri="{FF2B5EF4-FFF2-40B4-BE49-F238E27FC236}">
                <a16:creationId xmlns:a16="http://schemas.microsoft.com/office/drawing/2014/main" id="{911E8223-4617-4E14-85CC-64FBEF860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9358" y="457200"/>
            <a:ext cx="9736039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2" name="Rectangle 167">
            <a:extLst>
              <a:ext uri="{FF2B5EF4-FFF2-40B4-BE49-F238E27FC236}">
                <a16:creationId xmlns:a16="http://schemas.microsoft.com/office/drawing/2014/main" id="{8A36DE9E-ADA7-4B49-A36B-D777D03B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9359" y="26573414"/>
            <a:ext cx="9736039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AD61A419-7763-464E-BEFD-5783756F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9359" y="27732357"/>
            <a:ext cx="9736039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l"/>
            <a:r>
              <a:rPr lang="en-US" sz="2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7F5A37C-2B6C-4404-91FF-0640D04BD011}"/>
              </a:ext>
            </a:extLst>
          </p:cNvPr>
          <p:cNvSpPr txBox="1"/>
          <p:nvPr/>
        </p:nvSpPr>
        <p:spPr>
          <a:xfrm>
            <a:off x="33469359" y="8453735"/>
            <a:ext cx="973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2719D96-727F-42F6-8B2A-AA919B98673D}"/>
              </a:ext>
            </a:extLst>
          </p:cNvPr>
          <p:cNvSpPr txBox="1"/>
          <p:nvPr/>
        </p:nvSpPr>
        <p:spPr>
          <a:xfrm>
            <a:off x="22326600" y="22703135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Add your information, graphs and images to this section.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7A7BCC-6743-40D2-B9B0-2867AAA4D632}"/>
              </a:ext>
            </a:extLst>
          </p:cNvPr>
          <p:cNvGrpSpPr/>
          <p:nvPr/>
        </p:nvGrpSpPr>
        <p:grpSpPr>
          <a:xfrm>
            <a:off x="10781138" y="0"/>
            <a:ext cx="22328922" cy="32918400"/>
            <a:chOff x="10770519" y="0"/>
            <a:chExt cx="22328922" cy="32918400"/>
          </a:xfrm>
        </p:grpSpPr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E4C4A74D-EA23-49E9-BBF7-AE282F8CE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5505801" y="16276320"/>
              <a:ext cx="32918400" cy="365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03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0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212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616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019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423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582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231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TRIFOLD AREA – THIS GUIDE WILL BE REMOVED BEFORE PRINTING – TRIFOLD AREA – THIS GUIDE WILL BE REMOVED BEFORE PRINTING – TRIFOLD AREA – THIS GUIDE WILL BE REMOVED BEFORE PRINTING – TRIFOLD AREA – THIS GUIDE WILL BE REMOVED BEFORE PRINTING – TRIFOLD </a:t>
              </a:r>
            </a:p>
          </p:txBody>
        </p:sp>
        <p:sp>
          <p:nvSpPr>
            <p:cNvPr id="29" name="TextBox 51">
              <a:extLst>
                <a:ext uri="{FF2B5EF4-FFF2-40B4-BE49-F238E27FC236}">
                  <a16:creationId xmlns:a16="http://schemas.microsoft.com/office/drawing/2014/main" id="{904CF93A-9750-48ED-AC6A-235688D1D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6457361" y="16276320"/>
              <a:ext cx="32918400" cy="3657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Autofit/>
            </a:bodyPr>
            <a:lstStyle>
              <a:defPPr>
                <a:defRPr lang="en-US"/>
              </a:defPPr>
              <a:lvl1pPr marL="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9403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880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58212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776160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970199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316423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5358277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7552318" algn="l" defTabSz="4388077" rtl="0" eaLnBrk="1" latinLnBrk="0" hangingPunct="1">
                <a:defRPr sz="86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TRIFOLD AREA – THIS GUIDE WILL BE REMOVED BEFORE PRINTING – TRIFOLD AREA – THIS GUIDE WILL BE REMOVED BEFORE PRINTING – TRIFOLD AREA – THIS GUIDE WILL BE REMOVED BEFORE PRINTING – TRIFOLD AREA – THIS GUIDE WILL BE REMOVED BEFORE PRINTING – TRIFOLD </a:t>
              </a:r>
            </a:p>
          </p:txBody>
        </p:sp>
      </p:grpSp>
      <p:sp>
        <p:nvSpPr>
          <p:cNvPr id="23" name="Rectangle 167">
            <a:extLst>
              <a:ext uri="{FF2B5EF4-FFF2-40B4-BE49-F238E27FC236}">
                <a16:creationId xmlns:a16="http://schemas.microsoft.com/office/drawing/2014/main" id="{872BEF07-8C59-E94D-B31D-4987983E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36" y="10287000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Variation</a:t>
            </a:r>
          </a:p>
        </p:txBody>
      </p:sp>
      <p:sp>
        <p:nvSpPr>
          <p:cNvPr id="24" name="Rectangle 167">
            <a:extLst>
              <a:ext uri="{FF2B5EF4-FFF2-40B4-BE49-F238E27FC236}">
                <a16:creationId xmlns:a16="http://schemas.microsoft.com/office/drawing/2014/main" id="{6C45A49F-C7B9-0048-8BE5-6B6BF2DB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07" y="20802600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Morphology</a:t>
            </a:r>
          </a:p>
        </p:txBody>
      </p:sp>
      <p:sp>
        <p:nvSpPr>
          <p:cNvPr id="25" name="Rectangle 167">
            <a:extLst>
              <a:ext uri="{FF2B5EF4-FFF2-40B4-BE49-F238E27FC236}">
                <a16:creationId xmlns:a16="http://schemas.microsoft.com/office/drawing/2014/main" id="{9E27E30F-C5E5-D241-B406-7A9D22C7B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969" y="20802600"/>
            <a:ext cx="208788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Clustering Algorithm: K-Means Clustering</a:t>
            </a:r>
          </a:p>
        </p:txBody>
      </p:sp>
      <p:sp>
        <p:nvSpPr>
          <p:cNvPr id="31" name="Rectangle 167">
            <a:extLst>
              <a:ext uri="{FF2B5EF4-FFF2-40B4-BE49-F238E27FC236}">
                <a16:creationId xmlns:a16="http://schemas.microsoft.com/office/drawing/2014/main" id="{B0E191AB-8F7F-425B-882F-A54AE267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583" y="457200"/>
            <a:ext cx="10058400" cy="914400"/>
          </a:xfrm>
          <a:prstGeom prst="roundRect">
            <a:avLst/>
          </a:prstGeom>
          <a:solidFill>
            <a:srgbClr val="E64B3C"/>
          </a:solidFill>
          <a:ln w="9525">
            <a:noFill/>
            <a:miter lim="800000"/>
          </a:ln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3762375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ceptualpewter|09-2018"/>
</p:tagLst>
</file>

<file path=ppt/theme/theme1.xml><?xml version="1.0" encoding="utf-8"?>
<a:theme xmlns:a="http://schemas.openxmlformats.org/drawingml/2006/main" name="Default Desig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9756</TotalTime>
  <Words>360</Words>
  <Application>Microsoft Office PowerPoint</Application>
  <PresentationFormat>Custom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v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Aditya Kendre</cp:lastModifiedBy>
  <cp:revision>154</cp:revision>
  <dcterms:modified xsi:type="dcterms:W3CDTF">2020-03-28T22:07:39Z</dcterms:modified>
  <cp:category>science research poster</cp:category>
</cp:coreProperties>
</file>