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</p:sldIdLst>
  <p:sldSz cx="43891200" cy="32918400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BE3"/>
    <a:srgbClr val="E7EFF6"/>
    <a:srgbClr val="2A4D69"/>
    <a:srgbClr val="4D648D"/>
    <a:srgbClr val="283655"/>
    <a:srgbClr val="A2B6DF"/>
    <a:srgbClr val="6497B1"/>
    <a:srgbClr val="B3CDE0"/>
    <a:srgbClr val="2D4A83"/>
    <a:srgbClr val="2D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2934" y="4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32F7583-1F2E-4A0D-89A2-8757FB6C0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07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9CBABAE-C7B7-4F8E-A01D-1845599FD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61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5" y="1319213"/>
            <a:ext cx="9874250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1319213"/>
            <a:ext cx="29475112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F7E91C4-4AF7-40C1-B437-FA58F4C89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80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C20414-372A-41A8-9C7E-815AA41B1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78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F90D1AA-2AB5-4265-A84E-A08A77402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89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7681913"/>
            <a:ext cx="1967388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1913"/>
            <a:ext cx="19675475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107C36F-0099-4FE0-ACAF-B1039AAFB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3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0135CE0-8D06-4438-94EA-8ECC994DF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58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464342-44A8-4BF0-82F7-BEF55BE6F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01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58F61E3-F1B1-4C93-8E0B-A94AC7364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0F6AF16-7A4E-4CCF-8238-DA2023A0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74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6C9C478-6178-4E05-8724-034EA277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33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 smtClean="0">
                <a:latin typeface="Arial" pitchFamily="34" charset="0"/>
              </a:defRPr>
            </a:lvl1pPr>
          </a:lstStyle>
          <a:p>
            <a:pPr>
              <a:defRPr/>
            </a:pPr>
            <a:fld id="{9A1A43B9-AFC3-461A-A4D0-5B0FD299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intuitivecerulean  Size: tri-fold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B3CDE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11633200" y="304800"/>
            <a:ext cx="20622317" cy="2263828"/>
          </a:xfrm>
          <a:prstGeom prst="roundRect">
            <a:avLst/>
          </a:prstGeom>
          <a:solidFill>
            <a:srgbClr val="2A4D69"/>
          </a:solidFill>
          <a:ln w="9525">
            <a:noFill/>
            <a:miter lim="800000"/>
          </a:ln>
          <a:effectLst/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Novel Deep Learning Approach to Psychiatric Illness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71E88-A0A1-440B-ABF9-DBF8076C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0" y="8359828"/>
            <a:ext cx="9601200" cy="3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199CE64-341D-4865-BAC0-9C2B0065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2895600"/>
            <a:ext cx="20574000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62B2D60D-B2E1-4903-BD59-716F7CEA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6800" y="8359828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660D2150-C4B6-4E14-B13B-A9330CA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8486"/>
            <a:ext cx="9685236" cy="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Electroencephalography (EEG) is a method of measuring the electrical activity of the brain via non-invasive electrodes that are placed on the scalp of the patient. 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6B51769-050A-4089-A605-7F5F5554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0946"/>
            <a:ext cx="9685236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08B27C09-FD47-44CE-8AD0-B239C49C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517145"/>
            <a:ext cx="9685236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8D14DB5-1AFE-4838-B666-0B2184BF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66064"/>
            <a:ext cx="9685236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Diagnosis Procedures: Psychiatry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E26A9AEA-EC62-46B3-990F-8C6758BC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362" y="8359828"/>
            <a:ext cx="9685217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134479B-87AD-48CB-BE42-1B7030F3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362" y="7134146"/>
            <a:ext cx="9685217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6258151E-49CC-4DED-BAB7-C6568770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8842" y="26471355"/>
            <a:ext cx="9685217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B159E2ED-58ED-4C4D-AADA-65963204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8842" y="25245675"/>
            <a:ext cx="9685217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418E6029-BC8D-48A6-B73A-6AF8EE0D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6800" y="20478545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6127A719-505A-4C44-8032-B19C962A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0" y="19252864"/>
            <a:ext cx="9601200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7A7BCC-6743-40D2-B9B0-2867AAA4D632}"/>
              </a:ext>
            </a:extLst>
          </p:cNvPr>
          <p:cNvGrpSpPr/>
          <p:nvPr/>
        </p:nvGrpSpPr>
        <p:grpSpPr>
          <a:xfrm>
            <a:off x="10781138" y="0"/>
            <a:ext cx="22328922" cy="32918400"/>
            <a:chOff x="10770519" y="0"/>
            <a:chExt cx="22328922" cy="32918400"/>
          </a:xfrm>
        </p:grpSpPr>
        <p:sp>
          <p:nvSpPr>
            <p:cNvPr id="36" name="TextBox 51">
              <a:extLst>
                <a:ext uri="{FF2B5EF4-FFF2-40B4-BE49-F238E27FC236}">
                  <a16:creationId xmlns:a16="http://schemas.microsoft.com/office/drawing/2014/main" id="{E4C4A74D-EA23-49E9-BBF7-AE282F8CE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550580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  <p:sp>
          <p:nvSpPr>
            <p:cNvPr id="37" name="TextBox 51">
              <a:extLst>
                <a:ext uri="{FF2B5EF4-FFF2-40B4-BE49-F238E27FC236}">
                  <a16:creationId xmlns:a16="http://schemas.microsoft.com/office/drawing/2014/main" id="{904CF93A-9750-48ED-AC6A-235688D1D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645736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7AE99277-0B74-43BB-A7C1-302FF225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44145"/>
            <a:ext cx="9685236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E3D42CD-1E92-4302-9B8C-D126CA73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43864"/>
            <a:ext cx="9685236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F0F60273-E65A-4E8D-8194-4C0B8EF6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11338560"/>
            <a:ext cx="20574000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Optimization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7EFF6"/>
            </a:gs>
            <a:gs pos="100000">
              <a:srgbClr val="ADCBE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BF71E88-A0A1-440B-ABF9-DBF8076C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0" y="8359828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199CE64-341D-4865-BAC0-9C2B0065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7134146"/>
            <a:ext cx="9601200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62B2D60D-B2E1-4903-BD59-716F7CEA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6800" y="8359828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649B2B52-1DC3-4E00-AA81-9A9BDF50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0" y="7134146"/>
            <a:ext cx="9601200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660D2150-C4B6-4E14-B13B-A9330CA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06628"/>
            <a:ext cx="9685236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6B51769-050A-4089-A605-7F5F5554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0946"/>
            <a:ext cx="9685236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08B27C09-FD47-44CE-8AD0-B239C49C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517145"/>
            <a:ext cx="9685236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8D14DB5-1AFE-4838-B666-0B2184BF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66064"/>
            <a:ext cx="9685236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Variation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E26A9AEA-EC62-46B3-990F-8C6758BC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362" y="8359828"/>
            <a:ext cx="9685217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134479B-87AD-48CB-BE42-1B7030F3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362" y="7134146"/>
            <a:ext cx="9685217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6258151E-49CC-4DED-BAB7-C6568770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8842" y="26471355"/>
            <a:ext cx="9685217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B159E2ED-58ED-4C4D-AADA-65963204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8842" y="25245675"/>
            <a:ext cx="9685217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418E6029-BC8D-48A6-B73A-6AF8EE0D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6800" y="20478545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6127A719-505A-4C44-8032-B19C962A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0" y="19252864"/>
            <a:ext cx="9601200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7A7BCC-6743-40D2-B9B0-2867AAA4D632}"/>
              </a:ext>
            </a:extLst>
          </p:cNvPr>
          <p:cNvGrpSpPr/>
          <p:nvPr/>
        </p:nvGrpSpPr>
        <p:grpSpPr>
          <a:xfrm>
            <a:off x="10781138" y="0"/>
            <a:ext cx="22328922" cy="32918400"/>
            <a:chOff x="10770519" y="0"/>
            <a:chExt cx="22328922" cy="32918400"/>
          </a:xfrm>
        </p:grpSpPr>
        <p:sp>
          <p:nvSpPr>
            <p:cNvPr id="36" name="TextBox 51">
              <a:extLst>
                <a:ext uri="{FF2B5EF4-FFF2-40B4-BE49-F238E27FC236}">
                  <a16:creationId xmlns:a16="http://schemas.microsoft.com/office/drawing/2014/main" id="{E4C4A74D-EA23-49E9-BBF7-AE282F8CE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550580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  <p:sp>
          <p:nvSpPr>
            <p:cNvPr id="37" name="TextBox 51">
              <a:extLst>
                <a:ext uri="{FF2B5EF4-FFF2-40B4-BE49-F238E27FC236}">
                  <a16:creationId xmlns:a16="http://schemas.microsoft.com/office/drawing/2014/main" id="{904CF93A-9750-48ED-AC6A-235688D1D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645736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7AE99277-0B74-43BB-A7C1-302FF225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44145"/>
            <a:ext cx="9685236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E3D42CD-1E92-4302-9B8C-D126CA73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43864"/>
            <a:ext cx="9685236" cy="548640"/>
          </a:xfrm>
          <a:prstGeom prst="roundRect">
            <a:avLst/>
          </a:prstGeom>
          <a:solidFill>
            <a:srgbClr val="2A4D69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Morphology</a:t>
            </a:r>
          </a:p>
        </p:txBody>
      </p:sp>
    </p:spTree>
    <p:extLst>
      <p:ext uri="{BB962C8B-B14F-4D97-AF65-F5344CB8AC3E}">
        <p14:creationId xmlns:p14="http://schemas.microsoft.com/office/powerpoint/2010/main" val="28351156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uitivecerulean|09-201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407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Aditya Kendre</cp:lastModifiedBy>
  <cp:revision>43</cp:revision>
  <dcterms:modified xsi:type="dcterms:W3CDTF">2020-05-04T20:36:40Z</dcterms:modified>
  <cp:category>research posters template</cp:category>
</cp:coreProperties>
</file>