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0104100" cy="15081250"/>
  <p:notesSz cx="20104100" cy="15081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B2748-04FD-40FF-9BD7-540B9742474F}" v="7" dt="2021-03-15T19:39:37.1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37980" y="-16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endre" userId="4db2b1cd-c99c-4935-8769-324f6c9d7f4f" providerId="ADAL" clId="{0E7B2748-04FD-40FF-9BD7-540B9742474F}"/>
    <pc:docChg chg="undo custSel modSld">
      <pc:chgData name="Aditya Kendre" userId="4db2b1cd-c99c-4935-8769-324f6c9d7f4f" providerId="ADAL" clId="{0E7B2748-04FD-40FF-9BD7-540B9742474F}" dt="2021-03-15T19:39:07.615" v="4" actId="27636"/>
      <pc:docMkLst>
        <pc:docMk/>
      </pc:docMkLst>
      <pc:sldChg chg="modNotes">
        <pc:chgData name="Aditya Kendre" userId="4db2b1cd-c99c-4935-8769-324f6c9d7f4f" providerId="ADAL" clId="{0E7B2748-04FD-40FF-9BD7-540B9742474F}" dt="2021-03-15T19:39:07.566" v="3" actId="27636"/>
        <pc:sldMkLst>
          <pc:docMk/>
          <pc:sldMk cId="0" sldId="256"/>
        </pc:sldMkLst>
      </pc:sldChg>
      <pc:sldChg chg="modNotes">
        <pc:chgData name="Aditya Kendre" userId="4db2b1cd-c99c-4935-8769-324f6c9d7f4f" providerId="ADAL" clId="{0E7B2748-04FD-40FF-9BD7-540B9742474F}" dt="2021-03-15T19:39:07.615" v="4" actId="27636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5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69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3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3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239" y="209418"/>
            <a:ext cx="4398010" cy="419100"/>
          </a:xfrm>
          <a:custGeom>
            <a:avLst/>
            <a:gdLst/>
            <a:ahLst/>
            <a:cxnLst/>
            <a:rect l="l" t="t" r="r" b="b"/>
            <a:pathLst>
              <a:path w="4398010" h="419100">
                <a:moveTo>
                  <a:pt x="0" y="418835"/>
                </a:moveTo>
                <a:lnTo>
                  <a:pt x="4397771" y="418835"/>
                </a:lnTo>
                <a:lnTo>
                  <a:pt x="4397771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39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49"/>
            <a:ext cx="18093689" cy="2412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89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2"/>
            <a:ext cx="6433311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2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14025562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jp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jpg"/><Relationship Id="rId1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9977" y="306291"/>
            <a:ext cx="124460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odu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878" y="764097"/>
            <a:ext cx="4376420" cy="132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15">
              <a:lnSpc>
                <a:spcPct val="112900"/>
              </a:lnSpc>
            </a:pP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lne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0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op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ub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113199"/>
              </a:lnSpc>
              <a:spcBef>
                <a:spcPts val="10"/>
              </a:spcBef>
            </a:pP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3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10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239" y="2277655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ack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oun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783" y="2793414"/>
            <a:ext cx="431419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900"/>
              </a:lnSpc>
            </a:pPr>
            <a:r>
              <a:rPr sz="700" spc="1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y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300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00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udd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–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 (A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4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pi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5" dirty="0">
                <a:latin typeface="Arial"/>
                <a:cs typeface="Arial"/>
              </a:rPr>
              <a:t>ein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5" dirty="0">
                <a:latin typeface="Arial"/>
                <a:cs typeface="Arial"/>
              </a:rPr>
              <a:t>ip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783" y="3513463"/>
            <a:ext cx="428815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100"/>
              </a:lnSpc>
            </a:pP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4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S1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S2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4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783" y="3932413"/>
            <a:ext cx="431482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4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783" y="4451715"/>
            <a:ext cx="438467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90"/>
              </a:lnSpc>
            </a:pPr>
            <a:r>
              <a:rPr sz="700" spc="1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AL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Lib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marL="12700" marR="40005">
              <a:lnSpc>
                <a:spcPts val="790"/>
              </a:lnSpc>
              <a:spcBef>
                <a:spcPts val="35"/>
              </a:spcBef>
            </a:pP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778" y="5171763"/>
            <a:ext cx="4366895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100"/>
              </a:lnSpc>
            </a:pP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Lo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oin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eg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</a:t>
            </a:r>
            <a:r>
              <a:rPr sz="700" spc="-25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at</a:t>
            </a:r>
            <a:r>
              <a:rPr sz="700" spc="-2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60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20" dirty="0">
                <a:latin typeface="Arial"/>
                <a:cs typeface="Arial"/>
              </a:rPr>
              <a:t>eu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40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V</a:t>
            </a:r>
            <a:r>
              <a:rPr sz="700" spc="25" dirty="0">
                <a:latin typeface="Arial"/>
                <a:cs typeface="Arial"/>
              </a:rPr>
              <a:t>Ms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5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(S</a:t>
            </a:r>
            <a:r>
              <a:rPr sz="700" spc="3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782" y="6197327"/>
            <a:ext cx="435356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9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ck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96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9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96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fa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.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PA</a:t>
            </a:r>
            <a:r>
              <a:rPr sz="700" spc="40" dirty="0">
                <a:latin typeface="Arial"/>
                <a:cs typeface="Arial"/>
              </a:rPr>
              <a:t>SC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qu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93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(Si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93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(Si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).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782" y="6921854"/>
            <a:ext cx="437134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800"/>
              </a:lnSpc>
            </a:pPr>
            <a:r>
              <a:rPr sz="700" spc="15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app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op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pu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0" dirty="0">
                <a:latin typeface="Arial"/>
                <a:cs typeface="Arial"/>
              </a:rPr>
              <a:t>lu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ei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ei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10" dirty="0">
                <a:latin typeface="Arial"/>
                <a:cs typeface="Arial"/>
              </a:rPr>
              <a:t>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100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56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8</a:t>
            </a:r>
            <a:r>
              <a:rPr sz="700" spc="10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bp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hu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6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-1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b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8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1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</a:t>
            </a:r>
            <a:r>
              <a:rPr sz="700" spc="-25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787" y="7729104"/>
            <a:ext cx="434467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80" dirty="0">
                <a:latin typeface="Arial"/>
                <a:cs typeface="Arial"/>
              </a:rPr>
              <a:t> 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5" dirty="0">
                <a:latin typeface="Arial"/>
                <a:cs typeface="Arial"/>
              </a:rPr>
              <a:t>ff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50" dirty="0">
                <a:latin typeface="Arial"/>
                <a:cs typeface="Arial"/>
              </a:rPr>
              <a:t>c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15" dirty="0">
                <a:latin typeface="Arial"/>
                <a:cs typeface="Arial"/>
              </a:rPr>
              <a:t>n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b="1" spc="20" dirty="0">
                <a:latin typeface="Arial"/>
                <a:cs typeface="Arial"/>
              </a:rPr>
              <a:t>acc</a:t>
            </a:r>
            <a:r>
              <a:rPr sz="700" b="1" spc="15" dirty="0">
                <a:latin typeface="Arial"/>
                <a:cs typeface="Arial"/>
              </a:rPr>
              <a:t>u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5" dirty="0">
                <a:latin typeface="Arial"/>
                <a:cs typeface="Arial"/>
              </a:rPr>
              <a:t>te</a:t>
            </a:r>
            <a:r>
              <a:rPr sz="700" b="1" spc="2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b="1" spc="50" dirty="0">
                <a:latin typeface="Arial"/>
                <a:cs typeface="Arial"/>
              </a:rPr>
              <a:t>v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5" dirty="0">
                <a:latin typeface="Arial"/>
                <a:cs typeface="Arial"/>
              </a:rPr>
              <a:t>ty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5" dirty="0">
                <a:latin typeface="Arial"/>
                <a:cs typeface="Arial"/>
              </a:rPr>
              <a:t>f</a:t>
            </a:r>
            <a:r>
              <a:rPr sz="700" b="1" spc="10" dirty="0">
                <a:latin typeface="Arial"/>
                <a:cs typeface="Arial"/>
              </a:rPr>
              <a:t> </a:t>
            </a:r>
            <a:r>
              <a:rPr sz="700" b="1" spc="15" dirty="0">
                <a:latin typeface="Arial"/>
                <a:cs typeface="Arial"/>
              </a:rPr>
              <a:t>p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15" dirty="0">
                <a:latin typeface="Arial"/>
                <a:cs typeface="Arial"/>
              </a:rPr>
              <a:t>h</a:t>
            </a:r>
            <a:r>
              <a:rPr sz="700" b="1" spc="45" dirty="0">
                <a:latin typeface="Arial"/>
                <a:cs typeface="Arial"/>
              </a:rPr>
              <a:t>o</a:t>
            </a:r>
            <a:r>
              <a:rPr sz="700" b="1" spc="-25" dirty="0">
                <a:latin typeface="Arial"/>
                <a:cs typeface="Arial"/>
              </a:rPr>
              <a:t>l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45" dirty="0">
                <a:latin typeface="Arial"/>
                <a:cs typeface="Arial"/>
              </a:rPr>
              <a:t>g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10" dirty="0">
                <a:latin typeface="Arial"/>
                <a:cs typeface="Arial"/>
              </a:rPr>
              <a:t>s</a:t>
            </a:r>
            <a:r>
              <a:rPr sz="700" b="1" spc="6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0942" y="2085451"/>
            <a:ext cx="879602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6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239" y="9893590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1270635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ngin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878" y="10417563"/>
            <a:ext cx="42945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>
              <a:lnSpc>
                <a:spcPts val="790"/>
              </a:lnSpc>
            </a:pPr>
            <a:r>
              <a:rPr sz="700" spc="2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D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50" dirty="0">
                <a:latin typeface="Arial"/>
                <a:cs typeface="Arial"/>
              </a:rPr>
              <a:t>v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-25" dirty="0">
                <a:latin typeface="Arial"/>
                <a:cs typeface="Arial"/>
              </a:rPr>
              <a:t>l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10" dirty="0">
                <a:latin typeface="Arial"/>
                <a:cs typeface="Arial"/>
              </a:rPr>
              <a:t>p</a:t>
            </a:r>
            <a:r>
              <a:rPr sz="700" b="1" spc="15" dirty="0">
                <a:latin typeface="Arial"/>
                <a:cs typeface="Arial"/>
              </a:rPr>
              <a:t> </a:t>
            </a:r>
            <a:r>
              <a:rPr sz="700" b="1" spc="10" dirty="0">
                <a:latin typeface="Arial"/>
                <a:cs typeface="Arial"/>
              </a:rPr>
              <a:t>a</a:t>
            </a:r>
            <a:r>
              <a:rPr sz="700" b="1" spc="20" dirty="0">
                <a:latin typeface="Arial"/>
                <a:cs typeface="Arial"/>
              </a:rPr>
              <a:t> </a:t>
            </a:r>
            <a:r>
              <a:rPr sz="700" b="1" spc="10" dirty="0">
                <a:latin typeface="Arial"/>
                <a:cs typeface="Arial"/>
              </a:rPr>
              <a:t>S</a:t>
            </a:r>
            <a:r>
              <a:rPr sz="700" b="1" spc="-15" dirty="0">
                <a:latin typeface="Arial"/>
                <a:cs typeface="Arial"/>
              </a:rPr>
              <a:t>y</a:t>
            </a:r>
            <a:r>
              <a:rPr sz="700" b="1" spc="20" dirty="0">
                <a:latin typeface="Arial"/>
                <a:cs typeface="Arial"/>
              </a:rPr>
              <a:t>s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15" dirty="0">
                <a:latin typeface="Arial"/>
                <a:cs typeface="Arial"/>
              </a:rPr>
              <a:t>m</a:t>
            </a:r>
            <a:r>
              <a:rPr sz="700" b="1" spc="20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f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5" dirty="0">
                <a:latin typeface="Arial"/>
                <a:cs typeface="Arial"/>
              </a:rPr>
              <a:t>r </a:t>
            </a:r>
            <a:r>
              <a:rPr sz="700" b="1" spc="10" dirty="0">
                <a:latin typeface="Arial"/>
                <a:cs typeface="Arial"/>
              </a:rPr>
              <a:t>E</a:t>
            </a:r>
            <a:r>
              <a:rPr sz="700" b="1" spc="15" dirty="0">
                <a:latin typeface="Arial"/>
                <a:cs typeface="Arial"/>
              </a:rPr>
              <a:t>n</a:t>
            </a:r>
            <a:r>
              <a:rPr sz="700" b="1" spc="60" dirty="0">
                <a:latin typeface="Arial"/>
                <a:cs typeface="Arial"/>
              </a:rPr>
              <a:t>d</a:t>
            </a:r>
            <a:r>
              <a:rPr sz="700" b="1" spc="5" dirty="0">
                <a:latin typeface="Arial"/>
                <a:cs typeface="Arial"/>
              </a:rPr>
              <a:t>-t</a:t>
            </a:r>
            <a:r>
              <a:rPr sz="700" b="1" spc="50" dirty="0">
                <a:latin typeface="Arial"/>
                <a:cs typeface="Arial"/>
              </a:rPr>
              <a:t>o</a:t>
            </a:r>
            <a:r>
              <a:rPr sz="700" b="1" spc="5" dirty="0">
                <a:latin typeface="Arial"/>
                <a:cs typeface="Arial"/>
              </a:rPr>
              <a:t>-</a:t>
            </a:r>
            <a:r>
              <a:rPr sz="700" b="1" spc="10" dirty="0">
                <a:latin typeface="Arial"/>
                <a:cs typeface="Arial"/>
              </a:rPr>
              <a:t>E</a:t>
            </a:r>
            <a:r>
              <a:rPr sz="700" b="1" spc="15" dirty="0">
                <a:latin typeface="Arial"/>
                <a:cs typeface="Arial"/>
              </a:rPr>
              <a:t>n</a:t>
            </a:r>
            <a:r>
              <a:rPr sz="700" b="1" spc="10" dirty="0">
                <a:latin typeface="Arial"/>
                <a:cs typeface="Arial"/>
              </a:rPr>
              <a:t>d</a:t>
            </a:r>
            <a:r>
              <a:rPr sz="700" b="1" spc="15" dirty="0">
                <a:latin typeface="Arial"/>
                <a:cs typeface="Arial"/>
              </a:rPr>
              <a:t> </a:t>
            </a:r>
            <a:r>
              <a:rPr sz="700" b="1" spc="-25" dirty="0">
                <a:latin typeface="Arial"/>
                <a:cs typeface="Arial"/>
              </a:rPr>
              <a:t>H</a:t>
            </a:r>
            <a:r>
              <a:rPr sz="700" b="1" spc="20" dirty="0">
                <a:latin typeface="Arial"/>
                <a:cs typeface="Arial"/>
              </a:rPr>
              <a:t>ea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45" dirty="0">
                <a:latin typeface="Arial"/>
                <a:cs typeface="Arial"/>
              </a:rPr>
              <a:t> </a:t>
            </a:r>
            <a:r>
              <a:rPr sz="700" b="1" spc="10" dirty="0">
                <a:latin typeface="Arial"/>
                <a:cs typeface="Arial"/>
              </a:rPr>
              <a:t>S</a:t>
            </a:r>
            <a:r>
              <a:rPr sz="700" b="1" spc="15" dirty="0">
                <a:latin typeface="Arial"/>
                <a:cs typeface="Arial"/>
              </a:rPr>
              <a:t>oun</a:t>
            </a:r>
            <a:r>
              <a:rPr sz="700" b="1" spc="10" dirty="0">
                <a:latin typeface="Arial"/>
                <a:cs typeface="Arial"/>
              </a:rPr>
              <a:t>d</a:t>
            </a:r>
            <a:r>
              <a:rPr sz="700" b="1" spc="-20" dirty="0">
                <a:latin typeface="Arial"/>
                <a:cs typeface="Arial"/>
              </a:rPr>
              <a:t> </a:t>
            </a:r>
            <a:r>
              <a:rPr sz="700" b="1" spc="40" dirty="0">
                <a:latin typeface="Arial"/>
                <a:cs typeface="Arial"/>
              </a:rPr>
              <a:t>A</a:t>
            </a:r>
            <a:r>
              <a:rPr sz="700" b="1" spc="-5" dirty="0">
                <a:latin typeface="Arial"/>
                <a:cs typeface="Arial"/>
              </a:rPr>
              <a:t>rr</a:t>
            </a:r>
            <a:r>
              <a:rPr sz="700" b="1" spc="45" dirty="0">
                <a:latin typeface="Arial"/>
                <a:cs typeface="Arial"/>
              </a:rPr>
              <a:t>h</a:t>
            </a:r>
            <a:r>
              <a:rPr sz="700" b="1" spc="-15" dirty="0">
                <a:latin typeface="Arial"/>
                <a:cs typeface="Arial"/>
              </a:rPr>
              <a:t>y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15" dirty="0">
                <a:latin typeface="Arial"/>
                <a:cs typeface="Arial"/>
              </a:rPr>
              <a:t>h</a:t>
            </a:r>
            <a:r>
              <a:rPr sz="700" b="1" spc="50" dirty="0">
                <a:latin typeface="Arial"/>
                <a:cs typeface="Arial"/>
              </a:rPr>
              <a:t>m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10" dirty="0">
                <a:latin typeface="Arial"/>
                <a:cs typeface="Arial"/>
              </a:rPr>
              <a:t>a</a:t>
            </a:r>
            <a:r>
              <a:rPr sz="700" b="1" spc="20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D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20" dirty="0">
                <a:latin typeface="Arial"/>
                <a:cs typeface="Arial"/>
              </a:rPr>
              <a:t>ec</a:t>
            </a:r>
            <a:r>
              <a:rPr sz="700" b="1" spc="35" dirty="0">
                <a:latin typeface="Arial"/>
                <a:cs typeface="Arial"/>
              </a:rPr>
              <a:t>t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45" dirty="0">
                <a:latin typeface="Arial"/>
                <a:cs typeface="Arial"/>
              </a:rPr>
              <a:t>o</a:t>
            </a:r>
            <a:r>
              <a:rPr sz="700" b="1" spc="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—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ld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4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878" y="10823310"/>
            <a:ext cx="427101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>
              <a:lnSpc>
                <a:spcPts val="790"/>
              </a:lnSpc>
            </a:pPr>
            <a:r>
              <a:rPr sz="700" spc="2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15" dirty="0">
                <a:latin typeface="Arial"/>
                <a:cs typeface="Arial"/>
              </a:rPr>
              <a:t>n</a:t>
            </a:r>
            <a:r>
              <a:rPr sz="700" b="1" spc="20" dirty="0">
                <a:latin typeface="Arial"/>
                <a:cs typeface="Arial"/>
              </a:rPr>
              <a:t>c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20" dirty="0">
                <a:latin typeface="Arial"/>
                <a:cs typeface="Arial"/>
              </a:rPr>
              <a:t>eas</a:t>
            </a:r>
            <a:r>
              <a:rPr sz="700" b="1" spc="10" dirty="0">
                <a:latin typeface="Arial"/>
                <a:cs typeface="Arial"/>
              </a:rPr>
              <a:t>e</a:t>
            </a:r>
            <a:r>
              <a:rPr sz="700" b="1" spc="20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15" dirty="0">
                <a:latin typeface="Arial"/>
                <a:cs typeface="Arial"/>
              </a:rPr>
              <a:t>h</a:t>
            </a:r>
            <a:r>
              <a:rPr sz="700" b="1" spc="10" dirty="0">
                <a:latin typeface="Arial"/>
                <a:cs typeface="Arial"/>
              </a:rPr>
              <a:t>e</a:t>
            </a:r>
            <a:r>
              <a:rPr sz="700" b="1" spc="55" dirty="0">
                <a:latin typeface="Arial"/>
                <a:cs typeface="Arial"/>
              </a:rPr>
              <a:t> </a:t>
            </a:r>
            <a:r>
              <a:rPr sz="700" b="1" spc="-25" dirty="0">
                <a:latin typeface="Arial"/>
                <a:cs typeface="Arial"/>
              </a:rPr>
              <a:t>N</a:t>
            </a:r>
            <a:r>
              <a:rPr sz="700" b="1" spc="15" dirty="0">
                <a:latin typeface="Arial"/>
                <a:cs typeface="Arial"/>
              </a:rPr>
              <a:t>u</a:t>
            </a:r>
            <a:r>
              <a:rPr sz="700" b="1" spc="25" dirty="0">
                <a:latin typeface="Arial"/>
                <a:cs typeface="Arial"/>
              </a:rPr>
              <a:t>m</a:t>
            </a:r>
            <a:r>
              <a:rPr sz="700" b="1" spc="15" dirty="0">
                <a:latin typeface="Arial"/>
                <a:cs typeface="Arial"/>
              </a:rPr>
              <a:t>b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5" dirty="0">
                <a:latin typeface="Arial"/>
                <a:cs typeface="Arial"/>
              </a:rPr>
              <a:t>r 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5" dirty="0">
                <a:latin typeface="Arial"/>
                <a:cs typeface="Arial"/>
              </a:rPr>
              <a:t>f</a:t>
            </a:r>
            <a:r>
              <a:rPr sz="700" b="1" spc="45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C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45" dirty="0">
                <a:latin typeface="Arial"/>
                <a:cs typeface="Arial"/>
              </a:rPr>
              <a:t>d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50" dirty="0">
                <a:latin typeface="Arial"/>
                <a:cs typeface="Arial"/>
              </a:rPr>
              <a:t>v</a:t>
            </a:r>
            <a:r>
              <a:rPr sz="700" b="1" spc="20" dirty="0">
                <a:latin typeface="Arial"/>
                <a:cs typeface="Arial"/>
              </a:rPr>
              <a:t>asc</a:t>
            </a:r>
            <a:r>
              <a:rPr sz="700" b="1" spc="15" dirty="0">
                <a:latin typeface="Arial"/>
                <a:cs typeface="Arial"/>
              </a:rPr>
              <a:t>u</a:t>
            </a:r>
            <a:r>
              <a:rPr sz="700" b="1" spc="-25" dirty="0">
                <a:latin typeface="Arial"/>
                <a:cs typeface="Arial"/>
              </a:rPr>
              <a:t>l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5" dirty="0">
                <a:latin typeface="Arial"/>
                <a:cs typeface="Arial"/>
              </a:rPr>
              <a:t>r </a:t>
            </a:r>
            <a:r>
              <a:rPr sz="700" b="1" spc="10" dirty="0">
                <a:latin typeface="Arial"/>
                <a:cs typeface="Arial"/>
              </a:rPr>
              <a:t>P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15" dirty="0">
                <a:latin typeface="Arial"/>
                <a:cs typeface="Arial"/>
              </a:rPr>
              <a:t>h</a:t>
            </a:r>
            <a:r>
              <a:rPr sz="700" b="1" spc="45" dirty="0">
                <a:latin typeface="Arial"/>
                <a:cs typeface="Arial"/>
              </a:rPr>
              <a:t>o</a:t>
            </a:r>
            <a:r>
              <a:rPr sz="700" b="1" spc="-25" dirty="0">
                <a:latin typeface="Arial"/>
                <a:cs typeface="Arial"/>
              </a:rPr>
              <a:t>l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45" dirty="0">
                <a:latin typeface="Arial"/>
                <a:cs typeface="Arial"/>
              </a:rPr>
              <a:t>g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50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—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880" y="11124469"/>
            <a:ext cx="426212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>
              <a:lnSpc>
                <a:spcPts val="819"/>
              </a:lnSpc>
            </a:pPr>
            <a:r>
              <a:rPr sz="700" spc="20" dirty="0">
                <a:latin typeface="Arial"/>
                <a:cs typeface="Arial"/>
              </a:rPr>
              <a:t>3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R</a:t>
            </a:r>
            <a:r>
              <a:rPr sz="700" b="1" spc="20" dirty="0">
                <a:latin typeface="Arial"/>
                <a:cs typeface="Arial"/>
              </a:rPr>
              <a:t>ea</a:t>
            </a:r>
            <a:r>
              <a:rPr sz="700" b="1" spc="10" dirty="0">
                <a:latin typeface="Arial"/>
                <a:cs typeface="Arial"/>
              </a:rPr>
              <a:t>l</a:t>
            </a:r>
            <a:r>
              <a:rPr sz="700" b="1" spc="5" dirty="0">
                <a:latin typeface="Arial"/>
                <a:cs typeface="Arial"/>
              </a:rPr>
              <a:t>-</a:t>
            </a:r>
            <a:r>
              <a:rPr sz="700" b="1" spc="50" dirty="0">
                <a:latin typeface="Arial"/>
                <a:cs typeface="Arial"/>
              </a:rPr>
              <a:t>W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-25" dirty="0">
                <a:latin typeface="Arial"/>
                <a:cs typeface="Arial"/>
              </a:rPr>
              <a:t>l</a:t>
            </a:r>
            <a:r>
              <a:rPr sz="700" b="1" spc="10" dirty="0">
                <a:latin typeface="Arial"/>
                <a:cs typeface="Arial"/>
              </a:rPr>
              <a:t>d</a:t>
            </a:r>
            <a:r>
              <a:rPr sz="700" b="1" spc="15" dirty="0">
                <a:latin typeface="Arial"/>
                <a:cs typeface="Arial"/>
              </a:rPr>
              <a:t> </a:t>
            </a:r>
            <a:r>
              <a:rPr sz="700" b="1" spc="-55" dirty="0">
                <a:latin typeface="Arial"/>
                <a:cs typeface="Arial"/>
              </a:rPr>
              <a:t>T</a:t>
            </a:r>
            <a:r>
              <a:rPr sz="700" b="1" spc="20" dirty="0">
                <a:latin typeface="Arial"/>
                <a:cs typeface="Arial"/>
              </a:rPr>
              <a:t>es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45" dirty="0">
                <a:latin typeface="Arial"/>
                <a:cs typeface="Arial"/>
              </a:rPr>
              <a:t>n</a:t>
            </a:r>
            <a:r>
              <a:rPr sz="700" b="1" spc="10" dirty="0">
                <a:latin typeface="Arial"/>
                <a:cs typeface="Arial"/>
              </a:rPr>
              <a:t>g</a:t>
            </a:r>
            <a:r>
              <a:rPr sz="700" b="1" spc="2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—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9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en</a:t>
            </a:r>
            <a:r>
              <a:rPr sz="700" spc="2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-w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ld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239" y="11455080"/>
            <a:ext cx="4424680" cy="476884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R="7620" algn="ctr">
              <a:lnSpc>
                <a:spcPct val="100000"/>
              </a:lnSpc>
            </a:pP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hodolog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54278" y="290672"/>
            <a:ext cx="8796020" cy="1510030"/>
          </a:xfrm>
          <a:custGeom>
            <a:avLst/>
            <a:gdLst/>
            <a:ahLst/>
            <a:cxnLst/>
            <a:rect l="l" t="t" r="r" b="b"/>
            <a:pathLst>
              <a:path w="8796019" h="1510030">
                <a:moveTo>
                  <a:pt x="8543963" y="0"/>
                </a:moveTo>
                <a:lnTo>
                  <a:pt x="251594" y="0"/>
                </a:lnTo>
                <a:lnTo>
                  <a:pt x="230964" y="834"/>
                </a:lnTo>
                <a:lnTo>
                  <a:pt x="191145" y="7313"/>
                </a:lnTo>
                <a:lnTo>
                  <a:pt x="153678" y="19774"/>
                </a:lnTo>
                <a:lnTo>
                  <a:pt x="119082" y="37699"/>
                </a:lnTo>
                <a:lnTo>
                  <a:pt x="87874" y="60570"/>
                </a:lnTo>
                <a:lnTo>
                  <a:pt x="60575" y="87866"/>
                </a:lnTo>
                <a:lnTo>
                  <a:pt x="37703" y="119072"/>
                </a:lnTo>
                <a:lnTo>
                  <a:pt x="19776" y="153666"/>
                </a:lnTo>
                <a:lnTo>
                  <a:pt x="7314" y="191132"/>
                </a:lnTo>
                <a:lnTo>
                  <a:pt x="834" y="230951"/>
                </a:lnTo>
                <a:lnTo>
                  <a:pt x="0" y="251580"/>
                </a:lnTo>
                <a:lnTo>
                  <a:pt x="0" y="1257972"/>
                </a:lnTo>
                <a:lnTo>
                  <a:pt x="3293" y="1298772"/>
                </a:lnTo>
                <a:lnTo>
                  <a:pt x="12830" y="1337480"/>
                </a:lnTo>
                <a:lnTo>
                  <a:pt x="28089" y="1373577"/>
                </a:lnTo>
                <a:lnTo>
                  <a:pt x="48554" y="1406544"/>
                </a:lnTo>
                <a:lnTo>
                  <a:pt x="73704" y="1435862"/>
                </a:lnTo>
                <a:lnTo>
                  <a:pt x="103022" y="1461012"/>
                </a:lnTo>
                <a:lnTo>
                  <a:pt x="135989" y="1481476"/>
                </a:lnTo>
                <a:lnTo>
                  <a:pt x="172085" y="1496736"/>
                </a:lnTo>
                <a:lnTo>
                  <a:pt x="210793" y="1506272"/>
                </a:lnTo>
                <a:lnTo>
                  <a:pt x="251594" y="1509566"/>
                </a:lnTo>
                <a:lnTo>
                  <a:pt x="8543963" y="1509566"/>
                </a:lnTo>
                <a:lnTo>
                  <a:pt x="8584763" y="1506272"/>
                </a:lnTo>
                <a:lnTo>
                  <a:pt x="8623470" y="1496736"/>
                </a:lnTo>
                <a:lnTo>
                  <a:pt x="8659565" y="1481476"/>
                </a:lnTo>
                <a:lnTo>
                  <a:pt x="8692530" y="1461012"/>
                </a:lnTo>
                <a:lnTo>
                  <a:pt x="8721845" y="1435862"/>
                </a:lnTo>
                <a:lnTo>
                  <a:pt x="8746994" y="1406544"/>
                </a:lnTo>
                <a:lnTo>
                  <a:pt x="8767456" y="1373577"/>
                </a:lnTo>
                <a:lnTo>
                  <a:pt x="8782714" y="1337480"/>
                </a:lnTo>
                <a:lnTo>
                  <a:pt x="8792249" y="1298772"/>
                </a:lnTo>
                <a:lnTo>
                  <a:pt x="8795543" y="1257972"/>
                </a:lnTo>
                <a:lnTo>
                  <a:pt x="8795543" y="251580"/>
                </a:lnTo>
                <a:lnTo>
                  <a:pt x="8792249" y="210780"/>
                </a:lnTo>
                <a:lnTo>
                  <a:pt x="8782714" y="172073"/>
                </a:lnTo>
                <a:lnTo>
                  <a:pt x="8767456" y="135978"/>
                </a:lnTo>
                <a:lnTo>
                  <a:pt x="8746994" y="103013"/>
                </a:lnTo>
                <a:lnTo>
                  <a:pt x="8721845" y="73697"/>
                </a:lnTo>
                <a:lnTo>
                  <a:pt x="8692530" y="48549"/>
                </a:lnTo>
                <a:lnTo>
                  <a:pt x="8659565" y="28086"/>
                </a:lnTo>
                <a:lnTo>
                  <a:pt x="8623470" y="12828"/>
                </a:lnTo>
                <a:lnTo>
                  <a:pt x="8584763" y="3293"/>
                </a:lnTo>
                <a:lnTo>
                  <a:pt x="8543963" y="0"/>
                </a:lnTo>
                <a:close/>
              </a:path>
            </a:pathLst>
          </a:custGeom>
          <a:solidFill>
            <a:srgbClr val="39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13360" y="432815"/>
            <a:ext cx="8270875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78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3760"/>
              </a:lnSpc>
            </a:pP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Gene</a:t>
            </a:r>
            <a:r>
              <a:rPr sz="33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b="1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spc="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33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sar</a:t>
            </a:r>
            <a:r>
              <a:rPr sz="3300" b="1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rk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33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b="1" spc="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3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b="1" spc="-1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8921" y="2649707"/>
            <a:ext cx="419798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-20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35" dirty="0">
                <a:latin typeface="Arial"/>
                <a:cs typeface="Arial"/>
              </a:rPr>
              <a:t>l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25" dirty="0">
                <a:latin typeface="Arial"/>
                <a:cs typeface="Arial"/>
              </a:rPr>
              <a:t>t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4800"/>
              </a:lnSpc>
              <a:spcBef>
                <a:spcPts val="10"/>
              </a:spcBef>
            </a:pPr>
            <a:r>
              <a:rPr sz="700" spc="1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15" dirty="0">
                <a:latin typeface="Arial"/>
                <a:cs typeface="Arial"/>
              </a:rPr>
              <a:t>eal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eg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ub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pu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ic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ei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ud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68921" y="3605087"/>
            <a:ext cx="412369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500"/>
              </a:lnSpc>
            </a:pPr>
            <a:r>
              <a:rPr sz="700" spc="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0" dirty="0">
                <a:latin typeface="Arial"/>
                <a:cs typeface="Arial"/>
              </a:rPr>
              <a:t>nl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</a:t>
            </a:r>
            <a:r>
              <a:rPr sz="700" spc="-25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PA</a:t>
            </a:r>
            <a:r>
              <a:rPr sz="700" spc="40" dirty="0">
                <a:latin typeface="Arial"/>
                <a:cs typeface="Arial"/>
              </a:rPr>
              <a:t>SC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Li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8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ei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8923" y="4115658"/>
            <a:ext cx="420179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201</a:t>
            </a:r>
            <a:r>
              <a:rPr sz="700" spc="10" dirty="0">
                <a:latin typeface="Arial"/>
                <a:cs typeface="Arial"/>
              </a:rPr>
              <a:t>6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3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-w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ld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qu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endParaRPr sz="700" dirty="0">
              <a:latin typeface="Arial"/>
              <a:cs typeface="Arial"/>
            </a:endParaRPr>
          </a:p>
          <a:p>
            <a:pPr marL="12700" marR="5080">
              <a:lnSpc>
                <a:spcPct val="94100"/>
              </a:lnSpc>
              <a:spcBef>
                <a:spcPts val="15"/>
              </a:spcBef>
            </a:pP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4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59</a:t>
            </a:r>
            <a:r>
              <a:rPr sz="700" spc="10" dirty="0">
                <a:latin typeface="Arial"/>
                <a:cs typeface="Arial"/>
              </a:rPr>
              <a:t>3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15" dirty="0">
                <a:latin typeface="Arial"/>
                <a:cs typeface="Arial"/>
              </a:rPr>
              <a:t>7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0" dirty="0">
                <a:latin typeface="Arial"/>
                <a:cs typeface="Arial"/>
              </a:rPr>
              <a:t>bj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5</a:t>
            </a:r>
            <a:r>
              <a:rPr sz="700" spc="-10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12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40</a:t>
            </a:r>
            <a:r>
              <a:rPr sz="700" spc="10" dirty="0">
                <a:latin typeface="Arial"/>
                <a:cs typeface="Arial"/>
              </a:rPr>
              <a:t>9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12</a:t>
            </a:r>
            <a:r>
              <a:rPr sz="700" spc="1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gh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2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00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z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6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3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77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5" dirty="0">
                <a:latin typeface="Arial"/>
                <a:cs typeface="Arial"/>
              </a:rPr>
              <a:t>1%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12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5" dirty="0">
                <a:latin typeface="Arial"/>
                <a:cs typeface="Arial"/>
              </a:rPr>
              <a:t>0%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-25" dirty="0">
                <a:latin typeface="Arial"/>
                <a:cs typeface="Arial"/>
              </a:rPr>
              <a:t>.</a:t>
            </a:r>
            <a:r>
              <a:rPr sz="700" spc="25" dirty="0">
                <a:latin typeface="Arial"/>
                <a:cs typeface="Arial"/>
              </a:rPr>
              <a:t>9%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8923" y="5228485"/>
            <a:ext cx="4206875" cy="641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">
              <a:lnSpc>
                <a:spcPct val="949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AS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pub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20</a:t>
            </a:r>
            <a:r>
              <a:rPr sz="700" spc="-5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b</a:t>
            </a:r>
            <a:r>
              <a:rPr sz="700" spc="3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eg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b-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da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Pro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17</a:t>
            </a:r>
            <a:r>
              <a:rPr sz="700" spc="10" dirty="0">
                <a:latin typeface="Arial"/>
                <a:cs typeface="Arial"/>
              </a:rPr>
              <a:t>6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12</a:t>
            </a:r>
            <a:r>
              <a:rPr sz="700" spc="10" dirty="0">
                <a:latin typeface="Arial"/>
                <a:cs typeface="Arial"/>
              </a:rPr>
              <a:t>4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 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1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10" dirty="0">
                <a:latin typeface="Arial"/>
                <a:cs typeface="Arial"/>
              </a:rPr>
              <a:t>4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9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4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un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65</a:t>
            </a:r>
            <a:r>
              <a:rPr sz="700" spc="10" dirty="0">
                <a:latin typeface="Arial"/>
                <a:cs typeface="Arial"/>
              </a:rPr>
              <a:t>6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37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32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9</a:t>
            </a:r>
            <a:r>
              <a:rPr sz="700" spc="10" dirty="0">
                <a:latin typeface="Arial"/>
                <a:cs typeface="Arial"/>
              </a:rPr>
              <a:t>5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6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4</a:t>
            </a:r>
            <a:r>
              <a:rPr sz="700" spc="10" dirty="0">
                <a:latin typeface="Arial"/>
                <a:cs typeface="Arial"/>
              </a:rPr>
              <a:t>6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 marR="34925">
              <a:lnSpc>
                <a:spcPct val="94900"/>
              </a:lnSpc>
            </a:pP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ou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2015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pu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pub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ot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65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pub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da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4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2017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B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90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XL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ts val="780"/>
              </a:lnSpc>
            </a:pP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9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75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pub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up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75565">
              <a:lnSpc>
                <a:spcPct val="95700"/>
              </a:lnSpc>
              <a:spcBef>
                <a:spcPts val="605"/>
              </a:spcBef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XL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pub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21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83</a:t>
            </a:r>
            <a:r>
              <a:rPr sz="700" spc="10" dirty="0">
                <a:latin typeface="Arial"/>
                <a:cs typeface="Arial"/>
              </a:rPr>
              <a:t>7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d 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18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88</a:t>
            </a:r>
            <a:r>
              <a:rPr sz="700" spc="10" dirty="0">
                <a:latin typeface="Arial"/>
                <a:cs typeface="Arial"/>
              </a:rPr>
              <a:t>5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di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5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40" dirty="0">
                <a:latin typeface="Arial"/>
                <a:cs typeface="Arial"/>
              </a:rPr>
              <a:t>/T</a:t>
            </a:r>
            <a:r>
              <a:rPr sz="700" spc="5" dirty="0">
                <a:latin typeface="Arial"/>
                <a:cs typeface="Arial"/>
              </a:rPr>
              <a:t>-C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nge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ond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7</a:t>
            </a:r>
            <a:r>
              <a:rPr sz="700" spc="1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6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V 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k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 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10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z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19050">
              <a:lnSpc>
                <a:spcPct val="95300"/>
              </a:lnSpc>
              <a:spcBef>
                <a:spcPts val="610"/>
              </a:spcBef>
            </a:pP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9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0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1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tte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6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B,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IV</a:t>
            </a:r>
            <a:r>
              <a:rPr sz="700" spc="5" dirty="0">
                <a:latin typeface="Arial"/>
                <a:cs typeface="Arial"/>
              </a:rPr>
              <a:t>R,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V</a:t>
            </a:r>
            <a:r>
              <a:rPr sz="700" spc="-9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60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yc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91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23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53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54</a:t>
            </a:r>
            <a:r>
              <a:rPr sz="700" spc="10" dirty="0">
                <a:latin typeface="Arial"/>
                <a:cs typeface="Arial"/>
              </a:rPr>
              <a:t>9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9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pu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32</a:t>
            </a:r>
            <a:r>
              <a:rPr sz="700" spc="10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32</a:t>
            </a:r>
            <a:r>
              <a:rPr sz="700" spc="10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 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6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io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20" dirty="0">
                <a:latin typeface="Arial"/>
                <a:cs typeface="Arial"/>
              </a:rPr>
              <a:t>gl</a:t>
            </a:r>
            <a:r>
              <a:rPr sz="700" spc="7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H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itt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x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 marR="22225">
              <a:lnSpc>
                <a:spcPct val="949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201</a:t>
            </a:r>
            <a:r>
              <a:rPr sz="700" spc="10" dirty="0">
                <a:latin typeface="Arial"/>
                <a:cs typeface="Arial"/>
              </a:rPr>
              <a:t>7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8</a:t>
            </a:r>
            <a:r>
              <a:rPr sz="700" spc="10" dirty="0">
                <a:latin typeface="Arial"/>
                <a:cs typeface="Arial"/>
              </a:rPr>
              <a:t>,</a:t>
            </a:r>
            <a:r>
              <a:rPr sz="700" spc="20" dirty="0">
                <a:latin typeface="Arial"/>
                <a:cs typeface="Arial"/>
              </a:rPr>
              <a:t>52</a:t>
            </a:r>
            <a:r>
              <a:rPr sz="700" spc="10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4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515</a:t>
            </a:r>
            <a:r>
              <a:rPr sz="700" spc="10" dirty="0">
                <a:latin typeface="Arial"/>
                <a:cs typeface="Arial"/>
              </a:rPr>
              <a:t>4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77</a:t>
            </a:r>
            <a:r>
              <a:rPr sz="700" spc="1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255</a:t>
            </a:r>
            <a:r>
              <a:rPr sz="700" spc="10" dirty="0">
                <a:latin typeface="Arial"/>
                <a:cs typeface="Arial"/>
              </a:rPr>
              <a:t>7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4</a:t>
            </a:r>
            <a:r>
              <a:rPr sz="700" spc="10" dirty="0">
                <a:latin typeface="Arial"/>
                <a:cs typeface="Arial"/>
              </a:rPr>
              <a:t>6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9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30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Arial"/>
                <a:cs typeface="Arial"/>
              </a:rPr>
              <a:t>6</a:t>
            </a:r>
            <a:r>
              <a:rPr sz="700" spc="10" dirty="0">
                <a:latin typeface="Arial"/>
                <a:cs typeface="Arial"/>
              </a:rPr>
              <a:t>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32</a:t>
            </a:r>
            <a:r>
              <a:rPr sz="700" spc="10" dirty="0">
                <a:latin typeface="Arial"/>
                <a:cs typeface="Arial"/>
              </a:rPr>
              <a:t>.5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10" dirty="0">
                <a:latin typeface="Arial"/>
                <a:cs typeface="Arial"/>
              </a:rPr>
              <a:t>.9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30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z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-6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4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ts val="1290"/>
              </a:lnSpc>
              <a:spcBef>
                <a:spcPts val="545"/>
              </a:spcBef>
            </a:pP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P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p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o</a:t>
            </a:r>
            <a:r>
              <a:rPr sz="1100" b="1" spc="5" dirty="0">
                <a:latin typeface="Arial"/>
                <a:cs typeface="Arial"/>
              </a:rPr>
              <a:t>cess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 dirty="0">
              <a:latin typeface="Arial"/>
              <a:cs typeface="Arial"/>
            </a:endParaRPr>
          </a:p>
          <a:p>
            <a:pPr marL="12700" marR="97155">
              <a:lnSpc>
                <a:spcPct val="94800"/>
              </a:lnSpc>
              <a:spcBef>
                <a:spcPts val="10"/>
              </a:spcBef>
            </a:pP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20" dirty="0">
                <a:latin typeface="Arial"/>
                <a:cs typeface="Arial"/>
              </a:rPr>
              <a:t> 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ck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[</a:t>
            </a:r>
            <a:r>
              <a:rPr sz="700" spc="20" dirty="0">
                <a:latin typeface="Arial"/>
                <a:cs typeface="Arial"/>
              </a:rPr>
              <a:t>La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.]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 marR="5080">
              <a:lnSpc>
                <a:spcPts val="790"/>
              </a:lnSpc>
            </a:pP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50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H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5" dirty="0">
                <a:latin typeface="Arial"/>
                <a:cs typeface="Arial"/>
              </a:rPr>
              <a:t>qu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0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0" dirty="0">
                <a:latin typeface="Arial"/>
                <a:cs typeface="Arial"/>
              </a:rPr>
              <a:t>lp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25" dirty="0">
                <a:latin typeface="Arial"/>
                <a:cs typeface="Arial"/>
              </a:rPr>
              <a:t>x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5080">
              <a:lnSpc>
                <a:spcPct val="94900"/>
              </a:lnSpc>
              <a:spcBef>
                <a:spcPts val="625"/>
              </a:spcBef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5" dirty="0">
                <a:latin typeface="Arial"/>
                <a:cs typeface="Arial"/>
              </a:rPr>
              <a:t>yc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AN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de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5" dirty="0">
                <a:latin typeface="Arial"/>
                <a:cs typeface="Arial"/>
              </a:rPr>
              <a:t>yc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noi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sy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k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ba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ad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5" dirty="0">
                <a:latin typeface="Arial"/>
                <a:cs typeface="Arial"/>
              </a:rPr>
              <a:t>yc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N.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5" dirty="0">
                <a:latin typeface="Arial"/>
                <a:cs typeface="Arial"/>
              </a:rPr>
              <a:t>yc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N's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no</a:t>
            </a:r>
            <a:r>
              <a:rPr sz="700" spc="6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5" dirty="0">
                <a:latin typeface="Arial"/>
                <a:cs typeface="Arial"/>
              </a:rPr>
              <a:t>yc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8944" y="11709588"/>
            <a:ext cx="417957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gm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5100"/>
              </a:lnSpc>
              <a:spcBef>
                <a:spcPts val="10"/>
              </a:spcBef>
            </a:pP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eg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fitti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lud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70</a:t>
            </a:r>
            <a:r>
              <a:rPr sz="700" spc="55" dirty="0">
                <a:latin typeface="Arial"/>
                <a:cs typeface="Arial"/>
              </a:rPr>
              <a:t>%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80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80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11400" y="2649705"/>
            <a:ext cx="4262755" cy="233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ugm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95100"/>
              </a:lnSpc>
              <a:spcBef>
                <a:spcPts val="10"/>
              </a:spcBef>
            </a:pP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aug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-1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aug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aug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-1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po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83185">
              <a:lnSpc>
                <a:spcPct val="95100"/>
              </a:lnSpc>
              <a:spcBef>
                <a:spcPts val="610"/>
              </a:spcBef>
            </a:pPr>
            <a:r>
              <a:rPr sz="700" spc="10" dirty="0">
                <a:latin typeface="Arial"/>
                <a:cs typeface="Arial"/>
              </a:rPr>
              <a:t>A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9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x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fitti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 marR="5080">
              <a:lnSpc>
                <a:spcPct val="95500"/>
              </a:lnSpc>
            </a:pP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iff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bp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bp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hu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6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-1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bp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ing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 marR="83185">
              <a:lnSpc>
                <a:spcPct val="95100"/>
              </a:lnSpc>
            </a:pPr>
            <a:r>
              <a:rPr sz="700" spc="15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0" dirty="0">
                <a:latin typeface="Arial"/>
                <a:cs typeface="Arial"/>
              </a:rPr>
              <a:t>nj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[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.]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ad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ite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PA</a:t>
            </a:r>
            <a:r>
              <a:rPr sz="700" spc="40" dirty="0">
                <a:latin typeface="Arial"/>
                <a:cs typeface="Arial"/>
              </a:rPr>
              <a:t>SC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23196" y="5122943"/>
            <a:ext cx="427926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1148080">
              <a:lnSpc>
                <a:spcPct val="100000"/>
              </a:lnSpc>
            </a:pP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eve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lop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28825" y="5700221"/>
            <a:ext cx="4250055" cy="359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0" dirty="0">
                <a:latin typeface="Arial"/>
                <a:cs typeface="Arial"/>
              </a:rPr>
              <a:t>M</a:t>
            </a:r>
            <a:r>
              <a:rPr sz="1100" b="1" spc="-20" dirty="0">
                <a:latin typeface="Arial"/>
                <a:cs typeface="Arial"/>
              </a:rPr>
              <a:t>od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55" dirty="0">
                <a:latin typeface="Arial"/>
                <a:cs typeface="Arial"/>
              </a:rPr>
              <a:t>h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5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ec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u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e</a:t>
            </a:r>
            <a:endParaRPr sz="1100" dirty="0">
              <a:latin typeface="Arial"/>
              <a:cs typeface="Arial"/>
            </a:endParaRPr>
          </a:p>
          <a:p>
            <a:pPr marL="12700" marR="66040">
              <a:lnSpc>
                <a:spcPct val="113100"/>
              </a:lnSpc>
              <a:spcBef>
                <a:spcPts val="35"/>
              </a:spcBef>
            </a:pP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30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3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da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25400">
              <a:lnSpc>
                <a:spcPct val="112500"/>
              </a:lnSpc>
              <a:spcBef>
                <a:spcPts val="290"/>
              </a:spcBef>
            </a:pP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3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el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rm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10" dirty="0">
                <a:latin typeface="Arial"/>
                <a:cs typeface="Arial"/>
              </a:rPr>
              <a:t>M</a:t>
            </a:r>
            <a:r>
              <a:rPr sz="1100" b="1" spc="-20" dirty="0">
                <a:latin typeface="Arial"/>
                <a:cs typeface="Arial"/>
              </a:rPr>
              <a:t>od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-20" dirty="0">
                <a:latin typeface="Arial"/>
                <a:cs typeface="Arial"/>
              </a:rPr>
              <a:t>omp</a:t>
            </a:r>
            <a:r>
              <a:rPr sz="1100" b="1" spc="35" dirty="0">
                <a:latin typeface="Arial"/>
                <a:cs typeface="Arial"/>
              </a:rPr>
              <a:t>l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x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  <a:p>
            <a:pPr marL="12700" marR="17780">
              <a:lnSpc>
                <a:spcPct val="113199"/>
              </a:lnSpc>
              <a:spcBef>
                <a:spcPts val="35"/>
              </a:spcBef>
            </a:pPr>
            <a:r>
              <a:rPr sz="700" spc="-55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ei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k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NN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V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NN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5080">
              <a:lnSpc>
                <a:spcPct val="112999"/>
              </a:lnSpc>
              <a:spcBef>
                <a:spcPts val="285"/>
              </a:spcBef>
            </a:pP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3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6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9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h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10" dirty="0">
                <a:latin typeface="Arial"/>
                <a:cs typeface="Arial"/>
              </a:rPr>
              <a:t>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 r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ing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148590">
              <a:lnSpc>
                <a:spcPct val="111800"/>
              </a:lnSpc>
              <a:spcBef>
                <a:spcPts val="20"/>
              </a:spcBef>
            </a:pP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tic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gg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11375" y="9955300"/>
            <a:ext cx="4280535" cy="328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0" dirty="0">
                <a:latin typeface="Arial"/>
                <a:cs typeface="Arial"/>
              </a:rPr>
              <a:t>M</a:t>
            </a:r>
            <a:r>
              <a:rPr sz="1100" b="1" spc="-20" dirty="0">
                <a:latin typeface="Arial"/>
                <a:cs typeface="Arial"/>
              </a:rPr>
              <a:t>od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r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12700" marR="17780">
              <a:lnSpc>
                <a:spcPct val="113399"/>
              </a:lnSpc>
              <a:spcBef>
                <a:spcPts val="30"/>
              </a:spcBef>
            </a:pPr>
            <a:r>
              <a:rPr sz="700" spc="5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ju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ck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w</a:t>
            </a:r>
            <a:r>
              <a:rPr sz="700" spc="15" dirty="0">
                <a:latin typeface="Arial"/>
                <a:cs typeface="Arial"/>
              </a:rPr>
              <a:t>eig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j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in</a:t>
            </a:r>
            <a:r>
              <a:rPr sz="700" spc="20" dirty="0">
                <a:latin typeface="Arial"/>
                <a:cs typeface="Arial"/>
              </a:rPr>
              <a:t> 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Lo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ck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0001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95500"/>
              </a:lnSpc>
              <a:spcBef>
                <a:spcPts val="400"/>
              </a:spcBef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ck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0" dirty="0">
                <a:latin typeface="Arial"/>
                <a:cs typeface="Arial"/>
              </a:rPr>
              <a:t>nl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0" dirty="0">
                <a:latin typeface="Arial"/>
                <a:cs typeface="Arial"/>
              </a:rPr>
              <a:t> A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ck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ing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62230">
              <a:lnSpc>
                <a:spcPts val="790"/>
              </a:lnSpc>
              <a:spcBef>
                <a:spcPts val="15"/>
              </a:spcBef>
            </a:pP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32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05"/>
              </a:lnSpc>
            </a:pP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ul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  <a:spcBef>
                <a:spcPts val="509"/>
              </a:spcBef>
            </a:pPr>
            <a:r>
              <a:rPr sz="1100" b="1" spc="10" dirty="0">
                <a:latin typeface="Arial"/>
                <a:cs typeface="Arial"/>
              </a:rPr>
              <a:t>M</a:t>
            </a:r>
            <a:r>
              <a:rPr sz="1100" b="1" spc="-20" dirty="0">
                <a:latin typeface="Arial"/>
                <a:cs typeface="Arial"/>
              </a:rPr>
              <a:t>od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r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12700" marR="57785">
              <a:lnSpc>
                <a:spcPct val="95100"/>
              </a:lnSpc>
              <a:spcBef>
                <a:spcPts val="10"/>
              </a:spcBef>
            </a:pPr>
            <a:r>
              <a:rPr sz="700" spc="-9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fitti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k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fitti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  <a:spcBef>
                <a:spcPts val="545"/>
              </a:spcBef>
            </a:pPr>
            <a:r>
              <a:rPr sz="1100" b="1" spc="10" dirty="0">
                <a:latin typeface="Arial"/>
                <a:cs typeface="Arial"/>
              </a:rPr>
              <a:t>M</a:t>
            </a:r>
            <a:r>
              <a:rPr sz="1100" b="1" spc="-20" dirty="0">
                <a:latin typeface="Arial"/>
                <a:cs typeface="Arial"/>
              </a:rPr>
              <a:t>od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v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35" dirty="0">
                <a:latin typeface="Arial"/>
                <a:cs typeface="Arial"/>
              </a:rPr>
              <a:t>l</a:t>
            </a:r>
            <a:r>
              <a:rPr sz="1100" b="1" spc="-20" dirty="0">
                <a:latin typeface="Arial"/>
                <a:cs typeface="Arial"/>
              </a:rPr>
              <a:t>u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-25" dirty="0">
                <a:latin typeface="Arial"/>
                <a:cs typeface="Arial"/>
              </a:rPr>
              <a:t>t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 marR="123825">
              <a:lnSpc>
                <a:spcPct val="95500"/>
              </a:lnSpc>
              <a:spcBef>
                <a:spcPts val="5"/>
              </a:spcBef>
            </a:pPr>
            <a:r>
              <a:rPr sz="700" spc="-9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2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w: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08773" y="9388084"/>
            <a:ext cx="429831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1372235">
              <a:lnSpc>
                <a:spcPct val="100000"/>
              </a:lnSpc>
            </a:pP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nin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93596" y="2462459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856615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73110" y="3448020"/>
            <a:ext cx="2145665" cy="119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128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pu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117475">
              <a:lnSpc>
                <a:spcPct val="95400"/>
              </a:lnSpc>
              <a:spcBef>
                <a:spcPts val="625"/>
              </a:spcBef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2500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600"/>
              </a:spcBef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Li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rs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t.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20663" y="7598219"/>
            <a:ext cx="995680" cy="171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450">
              <a:lnSpc>
                <a:spcPct val="951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 (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2500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5080">
              <a:lnSpc>
                <a:spcPct val="94900"/>
              </a:lnSpc>
            </a:pPr>
            <a:r>
              <a:rPr sz="700" spc="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10" dirty="0">
                <a:latin typeface="Arial"/>
                <a:cs typeface="Arial"/>
              </a:rPr>
              <a:t>with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0" dirty="0">
                <a:latin typeface="Arial"/>
                <a:cs typeface="Arial"/>
              </a:rPr>
              <a:t>5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fi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30820" y="9566452"/>
            <a:ext cx="420179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938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Li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222885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6</a:t>
            </a:r>
            <a:r>
              <a:rPr sz="700" spc="10" dirty="0">
                <a:latin typeface="Arial"/>
                <a:cs typeface="Arial"/>
              </a:rPr>
              <a:t>4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309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2</a:t>
            </a:r>
            <a:r>
              <a:rPr sz="700" spc="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0" dirty="0">
                <a:latin typeface="Arial"/>
                <a:cs typeface="Arial"/>
              </a:rPr>
              <a:t>19776</a:t>
            </a:r>
            <a:r>
              <a:rPr sz="700" spc="5" dirty="0">
                <a:latin typeface="Arial"/>
                <a:cs typeface="Arial"/>
              </a:rPr>
              <a:t>).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508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201295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Li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Li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1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olu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lu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393596" y="7074241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olu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02648" y="13306483"/>
            <a:ext cx="1116965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10" dirty="0">
                <a:latin typeface="Arial"/>
                <a:cs typeface="Arial"/>
              </a:rPr>
              <a:t>S</a:t>
            </a:r>
            <a:r>
              <a:rPr sz="700" b="1" spc="15" dirty="0">
                <a:latin typeface="Arial"/>
                <a:cs typeface="Arial"/>
              </a:rPr>
              <a:t>p</a:t>
            </a:r>
            <a:r>
              <a:rPr sz="700" b="1" spc="20" dirty="0">
                <a:latin typeface="Arial"/>
                <a:cs typeface="Arial"/>
              </a:rPr>
              <a:t>ec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f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50" dirty="0">
                <a:latin typeface="Arial"/>
                <a:cs typeface="Arial"/>
              </a:rPr>
              <a:t>c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t</a:t>
            </a:r>
            <a:r>
              <a:rPr sz="700" b="1" spc="-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550">
              <a:latin typeface="Times New Roman"/>
              <a:cs typeface="Times New Roman"/>
            </a:endParaRPr>
          </a:p>
          <a:p>
            <a:pPr marL="221615" marR="508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66700" y="13306483"/>
            <a:ext cx="107823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10" dirty="0">
                <a:latin typeface="Arial"/>
                <a:cs typeface="Arial"/>
              </a:rPr>
              <a:t>S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15" dirty="0">
                <a:latin typeface="Arial"/>
                <a:cs typeface="Arial"/>
              </a:rPr>
              <a:t>n</a:t>
            </a:r>
            <a:r>
              <a:rPr sz="700" b="1" spc="20" dirty="0">
                <a:latin typeface="Arial"/>
                <a:cs typeface="Arial"/>
              </a:rPr>
              <a:t>s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t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50" dirty="0">
                <a:latin typeface="Arial"/>
                <a:cs typeface="Arial"/>
              </a:rPr>
              <a:t>v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t</a:t>
            </a:r>
            <a:r>
              <a:rPr sz="700" b="1" spc="-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550">
              <a:latin typeface="Times New Roman"/>
              <a:cs typeface="Times New Roman"/>
            </a:endParaRPr>
          </a:p>
          <a:p>
            <a:pPr marL="221615" marR="508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02654" y="14087732"/>
            <a:ext cx="111696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5" dirty="0">
                <a:latin typeface="Arial"/>
                <a:cs typeface="Arial"/>
              </a:rPr>
              <a:t>A</a:t>
            </a:r>
            <a:r>
              <a:rPr sz="700" b="1" spc="20" dirty="0">
                <a:latin typeface="Arial"/>
                <a:cs typeface="Arial"/>
              </a:rPr>
              <a:t>cc</a:t>
            </a:r>
            <a:r>
              <a:rPr sz="700" b="1" spc="15" dirty="0">
                <a:latin typeface="Arial"/>
                <a:cs typeface="Arial"/>
              </a:rPr>
              <a:t>u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20" dirty="0">
                <a:latin typeface="Arial"/>
                <a:cs typeface="Arial"/>
              </a:rPr>
              <a:t>ac</a:t>
            </a:r>
            <a:r>
              <a:rPr sz="700" b="1" spc="-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550">
              <a:latin typeface="Times New Roman"/>
              <a:cs typeface="Times New Roman"/>
            </a:endParaRPr>
          </a:p>
          <a:p>
            <a:pPr marL="221615" marR="508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166706" y="14087732"/>
            <a:ext cx="119570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latin typeface="Arial"/>
                <a:cs typeface="Arial"/>
              </a:rPr>
              <a:t>Cr</a:t>
            </a:r>
            <a:r>
              <a:rPr sz="700" b="1" spc="15" dirty="0">
                <a:latin typeface="Arial"/>
                <a:cs typeface="Arial"/>
              </a:rPr>
              <a:t>o</a:t>
            </a:r>
            <a:r>
              <a:rPr sz="700" b="1" spc="20" dirty="0">
                <a:latin typeface="Arial"/>
                <a:cs typeface="Arial"/>
              </a:rPr>
              <a:t>ss</a:t>
            </a:r>
            <a:r>
              <a:rPr sz="700" b="1" spc="35" dirty="0">
                <a:latin typeface="Arial"/>
                <a:cs typeface="Arial"/>
              </a:rPr>
              <a:t>-</a:t>
            </a:r>
            <a:r>
              <a:rPr sz="700" b="1" spc="10" dirty="0">
                <a:latin typeface="Arial"/>
                <a:cs typeface="Arial"/>
              </a:rPr>
              <a:t>E</a:t>
            </a:r>
            <a:r>
              <a:rPr sz="700" b="1" spc="15" dirty="0">
                <a:latin typeface="Arial"/>
                <a:cs typeface="Arial"/>
              </a:rPr>
              <a:t>n</a:t>
            </a:r>
            <a:r>
              <a:rPr sz="700" b="1" spc="5" dirty="0">
                <a:latin typeface="Arial"/>
                <a:cs typeface="Arial"/>
              </a:rPr>
              <a:t>t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15" dirty="0">
                <a:latin typeface="Arial"/>
                <a:cs typeface="Arial"/>
              </a:rPr>
              <a:t>op</a:t>
            </a:r>
            <a:r>
              <a:rPr sz="700" b="1" spc="10" dirty="0">
                <a:latin typeface="Arial"/>
                <a:cs typeface="Arial"/>
              </a:rPr>
              <a:t>y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15" dirty="0">
                <a:latin typeface="Arial"/>
                <a:cs typeface="Arial"/>
              </a:rPr>
              <a:t>Lo</a:t>
            </a:r>
            <a:r>
              <a:rPr sz="700" b="1" spc="20" dirty="0">
                <a:latin typeface="Arial"/>
                <a:cs typeface="Arial"/>
              </a:rPr>
              <a:t>s</a:t>
            </a:r>
            <a:r>
              <a:rPr sz="700" b="1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: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550">
              <a:latin typeface="Times New Roman"/>
              <a:cs typeface="Times New Roman"/>
            </a:endParaRPr>
          </a:p>
          <a:p>
            <a:pPr marL="221615" marR="5080">
              <a:lnSpc>
                <a:spcPts val="790"/>
              </a:lnSpc>
            </a:pPr>
            <a:r>
              <a:rPr sz="700" spc="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221615">
              <a:lnSpc>
                <a:spcPts val="770"/>
              </a:lnSpc>
            </a:pP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=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416573" y="13452861"/>
            <a:ext cx="441865" cy="257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517159" y="13467345"/>
            <a:ext cx="441865" cy="242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86162" y="14304562"/>
            <a:ext cx="973733" cy="257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03724" y="14304560"/>
            <a:ext cx="1131204" cy="27405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383544" y="211099"/>
            <a:ext cx="4398010" cy="419100"/>
          </a:xfrm>
          <a:custGeom>
            <a:avLst/>
            <a:gdLst/>
            <a:ahLst/>
            <a:cxnLst/>
            <a:rect l="l" t="t" r="r" b="b"/>
            <a:pathLst>
              <a:path w="4398009" h="419100">
                <a:moveTo>
                  <a:pt x="0" y="418829"/>
                </a:moveTo>
                <a:lnTo>
                  <a:pt x="4397771" y="418829"/>
                </a:lnTo>
                <a:lnTo>
                  <a:pt x="4397771" y="0"/>
                </a:lnTo>
                <a:lnTo>
                  <a:pt x="0" y="0"/>
                </a:lnTo>
                <a:lnTo>
                  <a:pt x="0" y="418829"/>
                </a:lnTo>
                <a:close/>
              </a:path>
            </a:pathLst>
          </a:custGeom>
          <a:solidFill>
            <a:srgbClr val="39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635148" y="306291"/>
            <a:ext cx="18878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yme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594485" y="10976127"/>
            <a:ext cx="1287780" cy="333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9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endParaRPr sz="700" dirty="0">
              <a:latin typeface="Arial"/>
              <a:cs typeface="Arial"/>
            </a:endParaRPr>
          </a:p>
          <a:p>
            <a:pPr marL="12700" marR="13335">
              <a:lnSpc>
                <a:spcPts val="790"/>
              </a:lnSpc>
              <a:spcBef>
                <a:spcPts val="15"/>
              </a:spcBef>
            </a:pP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endParaRPr sz="700" dirty="0">
              <a:latin typeface="Arial"/>
              <a:cs typeface="Arial"/>
            </a:endParaRPr>
          </a:p>
          <a:p>
            <a:pPr marL="12700" marR="13335">
              <a:lnSpc>
                <a:spcPts val="790"/>
              </a:lnSpc>
              <a:spcBef>
                <a:spcPts val="35"/>
              </a:spcBef>
            </a:pP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endParaRPr sz="700" dirty="0">
              <a:latin typeface="Arial"/>
              <a:cs typeface="Arial"/>
            </a:endParaRPr>
          </a:p>
          <a:p>
            <a:pPr marL="12700" marR="26034">
              <a:lnSpc>
                <a:spcPts val="790"/>
              </a:lnSpc>
              <a:spcBef>
                <a:spcPts val="35"/>
              </a:spcBef>
            </a:pP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 marL="12700" marR="13335">
              <a:lnSpc>
                <a:spcPct val="94800"/>
              </a:lnSpc>
              <a:spcBef>
                <a:spcPts val="630"/>
              </a:spcBef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 S1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b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al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k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ed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459236" y="5294097"/>
            <a:ext cx="1287780" cy="153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8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rs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lu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2500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endParaRPr sz="700">
              <a:latin typeface="Arial"/>
              <a:cs typeface="Arial"/>
            </a:endParaRPr>
          </a:p>
          <a:p>
            <a:pPr marL="12700" marR="81915">
              <a:lnSpc>
                <a:spcPts val="790"/>
              </a:lnSpc>
              <a:spcBef>
                <a:spcPts val="50"/>
              </a:spcBef>
            </a:pP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443910" y="681199"/>
            <a:ext cx="421449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90"/>
              </a:lnSpc>
            </a:pP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oje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pub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443910" y="986978"/>
            <a:ext cx="426974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00" b="1" spc="-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g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6200"/>
              </a:lnSpc>
            </a:pP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hap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10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F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PI.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PIs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443916" y="1545600"/>
            <a:ext cx="42494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00" b="1" spc="10" dirty="0">
                <a:latin typeface="Arial"/>
                <a:cs typeface="Arial"/>
              </a:rPr>
              <a:t>M</a:t>
            </a:r>
            <a:r>
              <a:rPr sz="1100" b="1" spc="-20" dirty="0">
                <a:latin typeface="Arial"/>
                <a:cs typeface="Arial"/>
              </a:rPr>
              <a:t>on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or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M</a:t>
            </a: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t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55" dirty="0">
                <a:latin typeface="Arial"/>
                <a:cs typeface="Arial"/>
              </a:rPr>
              <a:t>n</a:t>
            </a:r>
            <a:r>
              <a:rPr sz="1100" b="1" spc="35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785"/>
              </a:lnSpc>
            </a:pPr>
            <a:r>
              <a:rPr sz="700" spc="15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pha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5"/>
              </a:spcBef>
            </a:pP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pp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ld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,</a:t>
            </a:r>
            <a:endParaRPr sz="700">
              <a:latin typeface="Arial"/>
              <a:cs typeface="Arial"/>
            </a:endParaRPr>
          </a:p>
          <a:p>
            <a:pPr marL="12700" marR="361315">
              <a:lnSpc>
                <a:spcPts val="790"/>
              </a:lnSpc>
              <a:spcBef>
                <a:spcPts val="15"/>
              </a:spcBef>
            </a:pP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ei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80117" y="8008883"/>
            <a:ext cx="1435321" cy="13599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482716" y="9376477"/>
            <a:ext cx="13208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1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ep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en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ou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 </a:t>
            </a:r>
            <a:r>
              <a:rPr sz="450" spc="-15" dirty="0">
                <a:latin typeface="Arial"/>
                <a:cs typeface="Arial"/>
              </a:rPr>
              <a:t>po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on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25087" y="8392584"/>
            <a:ext cx="2021872" cy="931501"/>
          </a:xfrm>
          <a:prstGeom prst="rect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514596" y="9367751"/>
            <a:ext cx="187134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2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30" dirty="0">
                <a:latin typeface="Arial"/>
                <a:cs typeface="Arial"/>
              </a:rPr>
              <a:t>I</a:t>
            </a:r>
            <a:r>
              <a:rPr sz="450" spc="-5" dirty="0">
                <a:latin typeface="Arial"/>
                <a:cs typeface="Arial"/>
              </a:rPr>
              <a:t>ll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1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2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3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4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b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5" dirty="0">
                <a:latin typeface="Arial"/>
                <a:cs typeface="Arial"/>
              </a:rPr>
              <a:t>m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5" dirty="0">
                <a:latin typeface="Arial"/>
                <a:cs typeface="Arial"/>
              </a:rPr>
              <a:t>k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h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20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ound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6197" y="8008831"/>
            <a:ext cx="1128877" cy="1706293"/>
          </a:xfrm>
          <a:prstGeom prst="rect">
            <a:avLst/>
          </a:prstGeom>
          <a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0152" y="9660180"/>
            <a:ext cx="96583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3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ep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en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ff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7094" y="11980092"/>
            <a:ext cx="3743927" cy="2892812"/>
          </a:xfrm>
          <a:prstGeom prst="rect">
            <a:avLst/>
          </a:prstGeom>
          <a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924880" y="14722594"/>
            <a:ext cx="236347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4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30" dirty="0">
                <a:latin typeface="Arial"/>
                <a:cs typeface="Arial"/>
              </a:rPr>
              <a:t>I</a:t>
            </a:r>
            <a:r>
              <a:rPr sz="450" spc="-5" dirty="0">
                <a:latin typeface="Arial"/>
                <a:cs typeface="Arial"/>
              </a:rPr>
              <a:t>ll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p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p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pe</a:t>
            </a:r>
            <a:r>
              <a:rPr sz="450" spc="-5" dirty="0">
                <a:latin typeface="Arial"/>
                <a:cs typeface="Arial"/>
              </a:rPr>
              <a:t>li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30" dirty="0">
                <a:latin typeface="Arial"/>
                <a:cs typeface="Arial"/>
              </a:rPr>
              <a:t>f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m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ll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d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a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o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m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15" dirty="0">
                <a:latin typeface="Arial"/>
                <a:cs typeface="Arial"/>
              </a:rPr>
              <a:t>de</a:t>
            </a:r>
            <a:r>
              <a:rPr sz="450" spc="-5" dirty="0">
                <a:latin typeface="Arial"/>
                <a:cs typeface="Arial"/>
              </a:rPr>
              <a:t>l.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62165" y="13387558"/>
            <a:ext cx="2829693" cy="1342832"/>
          </a:xfrm>
          <a:prstGeom prst="rect">
            <a:avLst/>
          </a:prstGeom>
          <a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432542" y="14692053"/>
            <a:ext cx="244221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5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ss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1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20</a:t>
            </a:r>
            <a:r>
              <a:rPr sz="450" spc="20" dirty="0">
                <a:latin typeface="Arial"/>
                <a:cs typeface="Arial"/>
              </a:rPr>
              <a:t>1</a:t>
            </a:r>
            <a:r>
              <a:rPr sz="450" spc="-5" dirty="0">
                <a:latin typeface="Arial"/>
                <a:cs typeface="Arial"/>
              </a:rPr>
              <a:t>6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ou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da</a:t>
            </a:r>
            <a:r>
              <a:rPr sz="450" spc="35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(</a:t>
            </a:r>
            <a:r>
              <a:rPr sz="450" spc="1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A</a:t>
            </a:r>
            <a:r>
              <a:rPr sz="450" spc="20" dirty="0">
                <a:latin typeface="Arial"/>
                <a:cs typeface="Arial"/>
              </a:rPr>
              <a:t>b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25" dirty="0">
                <a:latin typeface="Arial"/>
                <a:cs typeface="Arial"/>
              </a:rPr>
              <a:t>l</a:t>
            </a:r>
            <a:r>
              <a:rPr sz="450" spc="-20" dirty="0">
                <a:latin typeface="Arial"/>
                <a:cs typeface="Arial"/>
              </a:rPr>
              <a:t>)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5424452" y="3037129"/>
            <a:ext cx="2042758" cy="20427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5387192" y="4951360"/>
            <a:ext cx="1707514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7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ep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en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25" dirty="0">
                <a:latin typeface="Arial"/>
                <a:cs typeface="Arial"/>
              </a:rPr>
              <a:t>G</a:t>
            </a:r>
            <a:r>
              <a:rPr sz="450" spc="10" dirty="0">
                <a:latin typeface="Arial"/>
                <a:cs typeface="Arial"/>
              </a:rPr>
              <a:t>-</a:t>
            </a:r>
            <a:r>
              <a:rPr sz="450" spc="-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den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ge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5252031" y="5101233"/>
            <a:ext cx="3165697" cy="1791861"/>
          </a:xfrm>
          <a:prstGeom prst="rect">
            <a:avLst/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5308544" y="6928323"/>
            <a:ext cx="1863089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8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no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(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f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ss</a:t>
            </a:r>
            <a:r>
              <a:rPr sz="450" spc="-5" dirty="0">
                <a:latin typeface="Arial"/>
                <a:cs typeface="Arial"/>
              </a:rPr>
              <a:t>)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gen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30" dirty="0">
                <a:latin typeface="Arial"/>
                <a:cs typeface="Arial"/>
              </a:rPr>
              <a:t>f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m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g</a:t>
            </a:r>
            <a:r>
              <a:rPr sz="450" spc="-15" dirty="0">
                <a:latin typeface="Arial"/>
                <a:cs typeface="Arial"/>
              </a:rPr>
              <a:t>en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5509195" y="7588599"/>
            <a:ext cx="3105078" cy="18479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5596610" y="9428947"/>
            <a:ext cx="196850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9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ep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en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25" dirty="0">
                <a:latin typeface="Arial"/>
                <a:cs typeface="Arial"/>
              </a:rPr>
              <a:t>G</a:t>
            </a:r>
            <a:r>
              <a:rPr sz="450" spc="10" dirty="0">
                <a:latin typeface="Arial"/>
                <a:cs typeface="Arial"/>
              </a:rPr>
              <a:t>-</a:t>
            </a:r>
            <a:r>
              <a:rPr sz="450" spc="-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25" dirty="0">
                <a:latin typeface="Arial"/>
                <a:cs typeface="Arial"/>
              </a:rPr>
              <a:t>v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15" dirty="0">
                <a:latin typeface="Arial"/>
                <a:cs typeface="Arial"/>
              </a:rPr>
              <a:t>na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sc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206099" y="10931774"/>
            <a:ext cx="3319857" cy="1149295"/>
          </a:xfrm>
          <a:prstGeom prst="rect">
            <a:avLst/>
          </a:prstGeom>
          <a:blipFill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177617" y="12223602"/>
            <a:ext cx="3362201" cy="1163954"/>
          </a:xfrm>
          <a:prstGeom prst="rect">
            <a:avLst/>
          </a:prstGeom>
          <a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177617" y="13531811"/>
            <a:ext cx="3362201" cy="1163954"/>
          </a:xfrm>
          <a:prstGeom prst="rect">
            <a:avLst/>
          </a:prstGeom>
          <a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5212561" y="14718230"/>
            <a:ext cx="237553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0</a:t>
            </a:r>
            <a:r>
              <a:rPr sz="450" b="1" spc="10" dirty="0">
                <a:latin typeface="Arial"/>
                <a:cs typeface="Arial"/>
              </a:rPr>
              <a:t>-</a:t>
            </a:r>
            <a:r>
              <a:rPr sz="450" b="1" spc="-15" dirty="0">
                <a:latin typeface="Arial"/>
                <a:cs typeface="Arial"/>
              </a:rPr>
              <a:t>12</a:t>
            </a:r>
            <a:r>
              <a:rPr sz="450" spc="0" dirty="0">
                <a:latin typeface="Arial"/>
                <a:cs typeface="Arial"/>
              </a:rPr>
              <a:t>.</a:t>
            </a:r>
            <a:r>
              <a:rPr sz="450" spc="-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m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25" dirty="0">
                <a:latin typeface="Arial"/>
                <a:cs typeface="Arial"/>
              </a:rPr>
              <a:t>v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5" dirty="0">
                <a:latin typeface="Arial"/>
                <a:cs typeface="Arial"/>
              </a:rPr>
              <a:t>m</a:t>
            </a:r>
            <a:r>
              <a:rPr sz="450" spc="-15" dirty="0">
                <a:latin typeface="Arial"/>
                <a:cs typeface="Arial"/>
              </a:rPr>
              <a:t>ap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25" dirty="0">
                <a:latin typeface="Arial"/>
                <a:cs typeface="Arial"/>
              </a:rPr>
              <a:t>v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15" dirty="0">
                <a:latin typeface="Arial"/>
                <a:cs typeface="Arial"/>
              </a:rPr>
              <a:t>na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35" dirty="0">
                <a:latin typeface="Arial"/>
                <a:cs typeface="Arial"/>
              </a:rPr>
              <a:t>P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35" dirty="0">
                <a:latin typeface="Arial"/>
                <a:cs typeface="Arial"/>
              </a:rPr>
              <a:t>G</a:t>
            </a:r>
            <a:r>
              <a:rPr sz="450" spc="10" dirty="0">
                <a:latin typeface="Arial"/>
                <a:cs typeface="Arial"/>
              </a:rPr>
              <a:t>-</a:t>
            </a:r>
            <a:r>
              <a:rPr sz="450" spc="-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sc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33242" y="0"/>
            <a:ext cx="0" cy="15078075"/>
          </a:xfrm>
          <a:custGeom>
            <a:avLst/>
            <a:gdLst/>
            <a:ahLst/>
            <a:cxnLst/>
            <a:rect l="l" t="t" r="r" b="b"/>
            <a:pathLst>
              <a:path h="15078075">
                <a:moveTo>
                  <a:pt x="0" y="0"/>
                </a:moveTo>
                <a:lnTo>
                  <a:pt x="0" y="15078074"/>
                </a:lnTo>
              </a:path>
            </a:pathLst>
          </a:custGeom>
          <a:ln w="436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078075" y="0"/>
            <a:ext cx="0" cy="15078075"/>
          </a:xfrm>
          <a:custGeom>
            <a:avLst/>
            <a:gdLst/>
            <a:ahLst/>
            <a:cxnLst/>
            <a:rect l="l" t="t" r="r" b="b"/>
            <a:pathLst>
              <a:path h="15078075">
                <a:moveTo>
                  <a:pt x="0" y="0"/>
                </a:moveTo>
                <a:lnTo>
                  <a:pt x="0" y="15078074"/>
                </a:lnTo>
              </a:path>
            </a:pathLst>
          </a:custGeom>
          <a:ln w="436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239" y="7118052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258445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ibu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194" y="7654934"/>
            <a:ext cx="2115185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1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ill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3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’s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iff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194" y="8265910"/>
            <a:ext cx="2120900" cy="51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1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bu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40" dirty="0">
                <a:latin typeface="Arial"/>
                <a:cs typeface="Arial"/>
              </a:rPr>
              <a:t> </a:t>
            </a:r>
            <a:r>
              <a:rPr sz="700" b="1" spc="20" dirty="0">
                <a:latin typeface="Arial"/>
                <a:cs typeface="Arial"/>
              </a:rPr>
              <a:t>0</a:t>
            </a:r>
            <a:r>
              <a:rPr sz="700" b="1" spc="10" dirty="0">
                <a:latin typeface="Arial"/>
                <a:cs typeface="Arial"/>
              </a:rPr>
              <a:t>.</a:t>
            </a:r>
            <a:r>
              <a:rPr sz="700" b="1" spc="20" dirty="0">
                <a:latin typeface="Arial"/>
                <a:cs typeface="Arial"/>
              </a:rPr>
              <a:t>903</a:t>
            </a:r>
            <a:r>
              <a:rPr sz="700" b="1" spc="25" dirty="0">
                <a:latin typeface="Arial"/>
                <a:cs typeface="Arial"/>
              </a:rPr>
              <a:t>0</a:t>
            </a:r>
            <a:r>
              <a:rPr sz="700" spc="5" dirty="0">
                <a:latin typeface="Arial"/>
                <a:cs typeface="Arial"/>
              </a:rPr>
              <a:t>, 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b="1" spc="20" dirty="0">
                <a:latin typeface="Arial"/>
                <a:cs typeface="Arial"/>
              </a:rPr>
              <a:t>0</a:t>
            </a:r>
            <a:r>
              <a:rPr sz="700" b="1" spc="10" dirty="0">
                <a:latin typeface="Arial"/>
                <a:cs typeface="Arial"/>
              </a:rPr>
              <a:t>.</a:t>
            </a:r>
            <a:r>
              <a:rPr sz="700" b="1" spc="20" dirty="0">
                <a:latin typeface="Arial"/>
                <a:cs typeface="Arial"/>
              </a:rPr>
              <a:t>054</a:t>
            </a:r>
            <a:r>
              <a:rPr sz="700" b="1" spc="25" dirty="0">
                <a:latin typeface="Arial"/>
                <a:cs typeface="Arial"/>
              </a:rPr>
              <a:t>7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b="1" spc="20" dirty="0">
                <a:latin typeface="Arial"/>
                <a:cs typeface="Arial"/>
              </a:rPr>
              <a:t>0</a:t>
            </a:r>
            <a:r>
              <a:rPr sz="700" b="1" spc="10" dirty="0">
                <a:latin typeface="Arial"/>
                <a:cs typeface="Arial"/>
              </a:rPr>
              <a:t>.</a:t>
            </a:r>
            <a:r>
              <a:rPr sz="700" b="1" spc="20" dirty="0">
                <a:latin typeface="Arial"/>
                <a:cs typeface="Arial"/>
              </a:rPr>
              <a:t>96</a:t>
            </a:r>
            <a:r>
              <a:rPr sz="700" b="1" spc="-15" dirty="0">
                <a:latin typeface="Arial"/>
                <a:cs typeface="Arial"/>
              </a:rPr>
              <a:t>7</a:t>
            </a:r>
            <a:r>
              <a:rPr sz="700" b="1" spc="20" dirty="0">
                <a:latin typeface="Arial"/>
                <a:cs typeface="Arial"/>
              </a:rPr>
              <a:t>2</a:t>
            </a:r>
            <a:r>
              <a:rPr sz="700" b="1" spc="5" dirty="0">
                <a:latin typeface="Arial"/>
                <a:cs typeface="Arial"/>
              </a:rPr>
              <a:t>.</a:t>
            </a:r>
            <a:r>
              <a:rPr sz="700" b="1" spc="2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~</a:t>
            </a:r>
            <a:r>
              <a:rPr sz="700" b="1" spc="20" dirty="0">
                <a:latin typeface="Arial"/>
                <a:cs typeface="Arial"/>
              </a:rPr>
              <a:t>90</a:t>
            </a:r>
            <a:r>
              <a:rPr sz="700" b="1" spc="10" dirty="0">
                <a:latin typeface="Arial"/>
                <a:cs typeface="Arial"/>
              </a:rPr>
              <a:t>.</a:t>
            </a:r>
            <a:r>
              <a:rPr sz="700" b="1" spc="20" dirty="0">
                <a:latin typeface="Arial"/>
                <a:cs typeface="Arial"/>
              </a:rPr>
              <a:t>3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194" y="8872639"/>
            <a:ext cx="2107565" cy="192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9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bu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9952</a:t>
            </a:r>
            <a:r>
              <a:rPr sz="700" spc="5" dirty="0">
                <a:latin typeface="Arial"/>
                <a:cs typeface="Arial"/>
              </a:rPr>
              <a:t>, 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0197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99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5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0" dirty="0">
                <a:latin typeface="Arial"/>
                <a:cs typeface="Arial"/>
              </a:rPr>
              <a:t>bj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ub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al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eig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~</a:t>
            </a:r>
            <a:r>
              <a:rPr sz="700" spc="20" dirty="0">
                <a:latin typeface="Arial"/>
                <a:cs typeface="Arial"/>
              </a:rPr>
              <a:t>100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194" y="10923773"/>
            <a:ext cx="213677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0810">
              <a:lnSpc>
                <a:spcPct val="1125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9498</a:t>
            </a:r>
            <a:r>
              <a:rPr sz="700" spc="5" dirty="0">
                <a:latin typeface="Arial"/>
                <a:cs typeface="Arial"/>
              </a:rPr>
              <a:t>, 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0293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9875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35"/>
              </a:spcBef>
            </a:pP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~</a:t>
            </a:r>
            <a:r>
              <a:rPr sz="700" spc="20" dirty="0">
                <a:latin typeface="Arial"/>
                <a:cs typeface="Arial"/>
              </a:rPr>
              <a:t>95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049" y="207882"/>
            <a:ext cx="4398010" cy="419100"/>
          </a:xfrm>
          <a:custGeom>
            <a:avLst/>
            <a:gdLst/>
            <a:ahLst/>
            <a:cxnLst/>
            <a:rect l="l" t="t" r="r" b="b"/>
            <a:pathLst>
              <a:path w="4398010" h="419100">
                <a:moveTo>
                  <a:pt x="0" y="418835"/>
                </a:moveTo>
                <a:lnTo>
                  <a:pt x="4397771" y="418835"/>
                </a:lnTo>
                <a:lnTo>
                  <a:pt x="4397771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39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0621" y="301929"/>
            <a:ext cx="226187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269" y="843367"/>
            <a:ext cx="3560445" cy="4817110"/>
          </a:xfrm>
          <a:prstGeom prst="rect">
            <a:avLst/>
          </a:prstGeom>
          <a:ln w="116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" b="1" spc="-55" dirty="0">
                <a:latin typeface="Arial"/>
                <a:cs typeface="Arial"/>
              </a:rPr>
              <a:t>T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15" dirty="0">
                <a:latin typeface="Arial"/>
                <a:cs typeface="Arial"/>
              </a:rPr>
              <a:t>b</a:t>
            </a:r>
            <a:r>
              <a:rPr sz="700" b="1" spc="-25" dirty="0">
                <a:latin typeface="Arial"/>
                <a:cs typeface="Arial"/>
              </a:rPr>
              <a:t>l</a:t>
            </a:r>
            <a:r>
              <a:rPr sz="700" b="1" spc="1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918" y="6057716"/>
            <a:ext cx="420687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5" dirty="0">
                <a:latin typeface="Arial"/>
                <a:cs typeface="Arial"/>
              </a:rPr>
              <a:t>A</a:t>
            </a:r>
            <a:r>
              <a:rPr sz="700" b="1" spc="20" dirty="0">
                <a:latin typeface="Arial"/>
                <a:cs typeface="Arial"/>
              </a:rPr>
              <a:t>cc</a:t>
            </a:r>
            <a:r>
              <a:rPr sz="700" b="1" spc="15" dirty="0">
                <a:latin typeface="Arial"/>
                <a:cs typeface="Arial"/>
              </a:rPr>
              <a:t>u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spc="20" dirty="0">
                <a:latin typeface="Arial"/>
                <a:cs typeface="Arial"/>
              </a:rPr>
              <a:t>ac</a:t>
            </a:r>
            <a:r>
              <a:rPr sz="700" b="1" spc="-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5080">
              <a:lnSpc>
                <a:spcPts val="790"/>
              </a:lnSpc>
            </a:pPr>
            <a:r>
              <a:rPr sz="700" b="1" spc="10" dirty="0">
                <a:latin typeface="Arial"/>
                <a:cs typeface="Arial"/>
              </a:rPr>
              <a:t>S</a:t>
            </a:r>
            <a:r>
              <a:rPr sz="700" b="1" spc="20" dirty="0">
                <a:latin typeface="Arial"/>
                <a:cs typeface="Arial"/>
              </a:rPr>
              <a:t>e</a:t>
            </a:r>
            <a:r>
              <a:rPr sz="700" b="1" spc="15" dirty="0">
                <a:latin typeface="Arial"/>
                <a:cs typeface="Arial"/>
              </a:rPr>
              <a:t>n</a:t>
            </a:r>
            <a:r>
              <a:rPr sz="700" b="1" spc="20" dirty="0">
                <a:latin typeface="Arial"/>
                <a:cs typeface="Arial"/>
              </a:rPr>
              <a:t>s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t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50" dirty="0">
                <a:latin typeface="Arial"/>
                <a:cs typeface="Arial"/>
              </a:rPr>
              <a:t>v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t</a:t>
            </a:r>
            <a:r>
              <a:rPr sz="700" b="1" spc="-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117475">
              <a:lnSpc>
                <a:spcPts val="790"/>
              </a:lnSpc>
            </a:pPr>
            <a:r>
              <a:rPr sz="700" b="1" spc="10" dirty="0">
                <a:latin typeface="Arial"/>
                <a:cs typeface="Arial"/>
              </a:rPr>
              <a:t>S</a:t>
            </a:r>
            <a:r>
              <a:rPr sz="700" b="1" spc="15" dirty="0">
                <a:latin typeface="Arial"/>
                <a:cs typeface="Arial"/>
              </a:rPr>
              <a:t>p</a:t>
            </a:r>
            <a:r>
              <a:rPr sz="700" b="1" spc="20" dirty="0">
                <a:latin typeface="Arial"/>
                <a:cs typeface="Arial"/>
              </a:rPr>
              <a:t>ec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f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50" dirty="0">
                <a:latin typeface="Arial"/>
                <a:cs typeface="Arial"/>
              </a:rPr>
              <a:t>c</a:t>
            </a:r>
            <a:r>
              <a:rPr sz="700" b="1" spc="-25" dirty="0">
                <a:latin typeface="Arial"/>
                <a:cs typeface="Arial"/>
              </a:rPr>
              <a:t>i</a:t>
            </a:r>
            <a:r>
              <a:rPr sz="700" b="1" spc="35" dirty="0">
                <a:latin typeface="Arial"/>
                <a:cs typeface="Arial"/>
              </a:rPr>
              <a:t>t</a:t>
            </a:r>
            <a:r>
              <a:rPr sz="700" b="1" spc="-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6758" y="3551375"/>
            <a:ext cx="429323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igni</a:t>
            </a: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05082" y="12610548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ct val="100000"/>
              </a:lnSpc>
            </a:pP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04644" y="13123242"/>
            <a:ext cx="3961765" cy="156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 marR="139700" indent="-104139">
              <a:lnSpc>
                <a:spcPct val="106300"/>
              </a:lnSpc>
              <a:buSzPct val="78571"/>
              <a:buFont typeface="Symbol"/>
              <a:buChar char=""/>
              <a:tabLst>
                <a:tab pos="117475" algn="l"/>
              </a:tabLst>
            </a:pP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3</a:t>
            </a:r>
            <a:r>
              <a:rPr sz="700" spc="5" dirty="0">
                <a:latin typeface="Arial"/>
                <a:cs typeface="Arial"/>
              </a:rPr>
              <a:t>rd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ld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’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ff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egu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  <a:p>
            <a:pPr marL="295910" lvl="1" indent="-104775">
              <a:lnSpc>
                <a:spcPct val="100000"/>
              </a:lnSpc>
              <a:spcBef>
                <a:spcPts val="155"/>
              </a:spcBef>
              <a:buSzPct val="78571"/>
              <a:buFont typeface="Symbol"/>
              <a:buChar char=""/>
              <a:tabLst>
                <a:tab pos="296545" algn="l"/>
              </a:tabLst>
            </a:pP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PI</a:t>
            </a:r>
            <a:endParaRPr sz="700">
              <a:latin typeface="Arial"/>
              <a:cs typeface="Arial"/>
            </a:endParaRPr>
          </a:p>
          <a:p>
            <a:pPr marL="116839" marR="300990" indent="-104139">
              <a:lnSpc>
                <a:spcPct val="106300"/>
              </a:lnSpc>
              <a:spcBef>
                <a:spcPts val="70"/>
              </a:spcBef>
              <a:buSzPct val="78571"/>
              <a:buFont typeface="Symbol"/>
              <a:buChar char=""/>
              <a:tabLst>
                <a:tab pos="117475" algn="l"/>
              </a:tabLst>
            </a:pPr>
            <a:r>
              <a:rPr sz="700" spc="-2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295910" lvl="1" indent="-104775">
              <a:lnSpc>
                <a:spcPct val="100000"/>
              </a:lnSpc>
              <a:spcBef>
                <a:spcPts val="155"/>
              </a:spcBef>
              <a:buSzPct val="78571"/>
              <a:buFont typeface="Symbol"/>
              <a:buChar char=""/>
              <a:tabLst>
                <a:tab pos="296545" algn="l"/>
              </a:tabLst>
            </a:pPr>
            <a:r>
              <a:rPr sz="700" spc="-2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  <a:p>
            <a:pPr marL="295910" lvl="1" indent="-104775">
              <a:lnSpc>
                <a:spcPct val="100000"/>
              </a:lnSpc>
              <a:spcBef>
                <a:spcPts val="120"/>
              </a:spcBef>
              <a:buSzPct val="78571"/>
              <a:buFont typeface="Symbol"/>
              <a:buChar char=""/>
              <a:tabLst>
                <a:tab pos="296545" algn="l"/>
              </a:tabLst>
            </a:pPr>
            <a:r>
              <a:rPr sz="700" spc="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K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  <a:p>
            <a:pPr marL="116839" marR="34925" indent="-104139">
              <a:lnSpc>
                <a:spcPct val="110500"/>
              </a:lnSpc>
              <a:spcBef>
                <a:spcPts val="30"/>
              </a:spcBef>
              <a:buSzPct val="78571"/>
              <a:buFont typeface="Symbol"/>
              <a:buChar char=""/>
              <a:tabLst>
                <a:tab pos="117475" algn="l"/>
              </a:tabLst>
            </a:pPr>
            <a:r>
              <a:rPr sz="700" spc="5" dirty="0">
                <a:latin typeface="Arial"/>
                <a:cs typeface="Arial"/>
              </a:rPr>
              <a:t>Cr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295910" lvl="1" indent="-104775">
              <a:lnSpc>
                <a:spcPct val="100000"/>
              </a:lnSpc>
              <a:spcBef>
                <a:spcPts val="120"/>
              </a:spcBef>
              <a:buSzPct val="78571"/>
              <a:buFont typeface="Symbol"/>
              <a:buChar char=""/>
              <a:tabLst>
                <a:tab pos="296545" algn="l"/>
              </a:tabLst>
            </a:pPr>
            <a:r>
              <a:rPr sz="700" spc="5" dirty="0">
                <a:latin typeface="Arial"/>
                <a:cs typeface="Arial"/>
              </a:rPr>
              <a:t>Cr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60" dirty="0">
                <a:latin typeface="Arial"/>
                <a:cs typeface="Arial"/>
              </a:rPr>
              <a:t>V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E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  <a:p>
            <a:pPr marL="116839" indent="-104139">
              <a:lnSpc>
                <a:spcPct val="100000"/>
              </a:lnSpc>
              <a:spcBef>
                <a:spcPts val="120"/>
              </a:spcBef>
              <a:buSzPct val="78571"/>
              <a:buFont typeface="Symbol"/>
              <a:buChar char=""/>
              <a:tabLst>
                <a:tab pos="117475" algn="l"/>
              </a:tabLst>
            </a:pP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endParaRPr sz="700">
              <a:latin typeface="Arial"/>
              <a:cs typeface="Arial"/>
            </a:endParaRPr>
          </a:p>
          <a:p>
            <a:pPr marL="116839" marR="334645" indent="-104139">
              <a:lnSpc>
                <a:spcPct val="106500"/>
              </a:lnSpc>
              <a:spcBef>
                <a:spcPts val="100"/>
              </a:spcBef>
              <a:buSzPct val="78571"/>
              <a:buFont typeface="Symbol"/>
              <a:buChar char=""/>
              <a:tabLst>
                <a:tab pos="117475" algn="l"/>
              </a:tabLst>
            </a:pP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hu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(EE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22460" y="8959898"/>
            <a:ext cx="4152900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99"/>
              </a:lnSpc>
            </a:pP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rk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N),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rk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NN)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hea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94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98%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3</a:t>
            </a:r>
            <a:r>
              <a:rPr sz="700" spc="-15" dirty="0">
                <a:latin typeface="Arial"/>
                <a:cs typeface="Arial"/>
              </a:rPr>
              <a:t>0</a:t>
            </a:r>
            <a:r>
              <a:rPr sz="700" spc="25" dirty="0">
                <a:latin typeface="Arial"/>
                <a:cs typeface="Arial"/>
              </a:rPr>
              <a:t>%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</a:t>
            </a:r>
            <a:r>
              <a:rPr sz="700" spc="-15" dirty="0">
                <a:latin typeface="Arial"/>
                <a:cs typeface="Arial"/>
              </a:rPr>
              <a:t>9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52</a:t>
            </a:r>
            <a:r>
              <a:rPr sz="700" spc="15" dirty="0">
                <a:latin typeface="Arial"/>
                <a:cs typeface="Arial"/>
              </a:rPr>
              <a:t>%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8</a:t>
            </a:r>
            <a:r>
              <a:rPr sz="700" spc="-15" dirty="0">
                <a:latin typeface="Arial"/>
                <a:cs typeface="Arial"/>
              </a:rPr>
              <a:t>6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02%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</a:t>
            </a:r>
            <a:r>
              <a:rPr sz="700" spc="-25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20" dirty="0">
                <a:latin typeface="Arial"/>
                <a:cs typeface="Arial"/>
              </a:rPr>
              <a:t>77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81%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9</a:t>
            </a:r>
            <a:r>
              <a:rPr sz="700" spc="-15" dirty="0">
                <a:latin typeface="Arial"/>
                <a:cs typeface="Arial"/>
              </a:rPr>
              <a:t>4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24%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1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nu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oul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~</a:t>
            </a:r>
            <a:r>
              <a:rPr sz="700" spc="20" dirty="0">
                <a:latin typeface="Arial"/>
                <a:cs typeface="Arial"/>
              </a:rPr>
              <a:t>250</a:t>
            </a:r>
            <a:r>
              <a:rPr sz="700" spc="10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7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-w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ld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app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22461" y="10648794"/>
            <a:ext cx="404114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500"/>
              </a:lnSpc>
            </a:pP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V</a:t>
            </a:r>
            <a:r>
              <a:rPr sz="700" dirty="0">
                <a:latin typeface="Arial"/>
                <a:cs typeface="Arial"/>
              </a:rPr>
              <a:t>Q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35" dirty="0">
                <a:latin typeface="Arial"/>
                <a:cs typeface="Arial"/>
              </a:rPr>
              <a:t>a-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V</a:t>
            </a:r>
            <a:r>
              <a:rPr sz="700" dirty="0">
                <a:latin typeface="Arial"/>
                <a:cs typeface="Arial"/>
              </a:rPr>
              <a:t>Q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(S1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la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22461" y="11613223"/>
            <a:ext cx="4158615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9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ob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en</a:t>
            </a:r>
            <a:r>
              <a:rPr sz="700" spc="6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en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15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4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nu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-15" dirty="0">
                <a:latin typeface="Arial"/>
                <a:cs typeface="Arial"/>
              </a:rPr>
              <a:t>ed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ul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ud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he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de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97925" y="8474436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4278" y="3544157"/>
            <a:ext cx="429323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81661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76505" y="569153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76712" y="56915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72895" y="5691533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73105" y="56915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73630" y="5691533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121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73845" y="56915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41626" y="5691533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376505" y="564378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76712" y="564378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895" y="564378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73105" y="564378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73630" y="5643787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121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73845" y="564378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41626" y="564378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376505" y="5600382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76712" y="560038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72895" y="560038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73105" y="560038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73630" y="5600382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121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3845" y="560038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41626" y="560038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376505" y="5552664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76712" y="5552664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72895" y="555266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473105" y="5552664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73630" y="5552664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121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773845" y="5552664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41626" y="5552664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376505" y="545717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176712" y="5457171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72895" y="5457171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473105" y="5457171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73630" y="5457171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121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73845" y="5457171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41626" y="5457171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376505" y="5413766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176712" y="54137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672895" y="541376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473105" y="54137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73630" y="5413766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121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773845" y="54137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41626" y="5413766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376505" y="536602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176712" y="5366020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72895" y="536602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473105" y="5366020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773845" y="536602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41626" y="5366020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76505" y="531827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176712" y="531827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672895" y="5318273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473105" y="531827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73845" y="5318273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441626" y="5318273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376505" y="5227122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176712" y="522712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672895" y="522712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473105" y="522712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773845" y="5227122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41626" y="522712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376505" y="5179376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176712" y="517937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672895" y="517937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473105" y="517937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773845" y="5179376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441626" y="5179376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376505" y="5131644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176712" y="5131644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672895" y="513164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473105" y="5131644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773845" y="5131644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441626" y="5131644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376505" y="5088238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176712" y="508823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672895" y="508823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473105" y="508823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773845" y="5088238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441626" y="508823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176712" y="4992746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672895" y="499274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473105" y="499274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773845" y="4992746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441626" y="4992746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176712" y="4945000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72895" y="494500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73105" y="4945000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73845" y="49450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441626" y="4945000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176712" y="4901594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672895" y="490159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473105" y="4901594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773845" y="4901594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441626" y="4901594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176712" y="4853848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672895" y="485384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473105" y="485384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773845" y="4853848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441626" y="485384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176712" y="4762696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672895" y="476269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473105" y="476269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41626" y="4762696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176712" y="4714950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672895" y="471495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73105" y="4714950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441626" y="4714950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176712" y="4667204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672895" y="466720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73105" y="4667204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441626" y="4667204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176712" y="4619458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473105" y="4619458"/>
            <a:ext cx="547370" cy="0"/>
          </a:xfrm>
          <a:custGeom>
            <a:avLst/>
            <a:gdLst/>
            <a:ahLst/>
            <a:cxnLst/>
            <a:rect l="l" t="t" r="r" b="b"/>
            <a:pathLst>
              <a:path w="547370">
                <a:moveTo>
                  <a:pt x="0" y="0"/>
                </a:moveTo>
                <a:lnTo>
                  <a:pt x="547247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441626" y="4619458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473105" y="4528306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>
                <a:moveTo>
                  <a:pt x="0" y="0"/>
                </a:moveTo>
                <a:lnTo>
                  <a:pt x="10750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441626" y="4528306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473105" y="4480561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>
                <a:moveTo>
                  <a:pt x="0" y="0"/>
                </a:moveTo>
                <a:lnTo>
                  <a:pt x="10750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441626" y="4480561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473105" y="4437155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>
                <a:moveTo>
                  <a:pt x="0" y="0"/>
                </a:moveTo>
                <a:lnTo>
                  <a:pt x="10750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441626" y="4437155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473105" y="4389423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>
                <a:moveTo>
                  <a:pt x="0" y="0"/>
                </a:moveTo>
                <a:lnTo>
                  <a:pt x="1075029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441626" y="4389423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376505" y="550491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176712" y="550491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672895" y="550491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473105" y="550491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973630" y="5504917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121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773845" y="550491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441626" y="55049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376505" y="5274868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176712" y="527486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672895" y="527486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473105" y="527486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773845" y="5274868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441626" y="527486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376505" y="5040492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629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176712" y="50404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8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672895" y="504049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473105" y="50404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73845" y="5040492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05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441626" y="504049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865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176712" y="4806102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22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672895" y="480610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57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473105" y="480610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430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441626" y="4806102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473105" y="4576052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>
                <a:moveTo>
                  <a:pt x="0" y="0"/>
                </a:moveTo>
                <a:lnTo>
                  <a:pt x="1075029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441626" y="4576052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124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441626" y="4341676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508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617491" y="4795218"/>
            <a:ext cx="156845" cy="942340"/>
          </a:xfrm>
          <a:custGeom>
            <a:avLst/>
            <a:gdLst/>
            <a:ahLst/>
            <a:cxnLst/>
            <a:rect l="l" t="t" r="r" b="b"/>
            <a:pathLst>
              <a:path w="156845" h="942339">
                <a:moveTo>
                  <a:pt x="156354" y="0"/>
                </a:moveTo>
                <a:lnTo>
                  <a:pt x="0" y="0"/>
                </a:lnTo>
                <a:lnTo>
                  <a:pt x="0" y="941888"/>
                </a:lnTo>
                <a:lnTo>
                  <a:pt x="156354" y="941888"/>
                </a:lnTo>
                <a:lnTo>
                  <a:pt x="15635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316751" y="4365521"/>
            <a:ext cx="156845" cy="1371600"/>
          </a:xfrm>
          <a:custGeom>
            <a:avLst/>
            <a:gdLst/>
            <a:ahLst/>
            <a:cxnLst/>
            <a:rect l="l" t="t" r="r" b="b"/>
            <a:pathLst>
              <a:path w="156845" h="1371600">
                <a:moveTo>
                  <a:pt x="156354" y="0"/>
                </a:moveTo>
                <a:lnTo>
                  <a:pt x="0" y="0"/>
                </a:lnTo>
                <a:lnTo>
                  <a:pt x="0" y="1371593"/>
                </a:lnTo>
                <a:lnTo>
                  <a:pt x="156354" y="1371593"/>
                </a:lnTo>
                <a:lnTo>
                  <a:pt x="15635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020353" y="4573864"/>
            <a:ext cx="156845" cy="1163320"/>
          </a:xfrm>
          <a:custGeom>
            <a:avLst/>
            <a:gdLst/>
            <a:ahLst/>
            <a:cxnLst/>
            <a:rect l="l" t="t" r="r" b="b"/>
            <a:pathLst>
              <a:path w="156845" h="1163320">
                <a:moveTo>
                  <a:pt x="156359" y="0"/>
                </a:moveTo>
                <a:lnTo>
                  <a:pt x="0" y="0"/>
                </a:lnTo>
                <a:lnTo>
                  <a:pt x="0" y="1163249"/>
                </a:lnTo>
                <a:lnTo>
                  <a:pt x="156359" y="1163249"/>
                </a:lnTo>
                <a:lnTo>
                  <a:pt x="15635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817276" y="5372513"/>
            <a:ext cx="156845" cy="365125"/>
          </a:xfrm>
          <a:custGeom>
            <a:avLst/>
            <a:gdLst/>
            <a:ahLst/>
            <a:cxnLst/>
            <a:rect l="l" t="t" r="r" b="b"/>
            <a:pathLst>
              <a:path w="156845" h="365125">
                <a:moveTo>
                  <a:pt x="156354" y="0"/>
                </a:moveTo>
                <a:lnTo>
                  <a:pt x="0" y="0"/>
                </a:lnTo>
                <a:lnTo>
                  <a:pt x="0" y="364599"/>
                </a:lnTo>
                <a:lnTo>
                  <a:pt x="156354" y="364599"/>
                </a:lnTo>
                <a:lnTo>
                  <a:pt x="156354" y="0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516535" y="4608586"/>
            <a:ext cx="156845" cy="1129030"/>
          </a:xfrm>
          <a:custGeom>
            <a:avLst/>
            <a:gdLst/>
            <a:ahLst/>
            <a:cxnLst/>
            <a:rect l="l" t="t" r="r" b="b"/>
            <a:pathLst>
              <a:path w="156845" h="1129029">
                <a:moveTo>
                  <a:pt x="156359" y="0"/>
                </a:moveTo>
                <a:lnTo>
                  <a:pt x="0" y="0"/>
                </a:lnTo>
                <a:lnTo>
                  <a:pt x="0" y="1128526"/>
                </a:lnTo>
                <a:lnTo>
                  <a:pt x="156359" y="1128526"/>
                </a:lnTo>
                <a:lnTo>
                  <a:pt x="156359" y="0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220150" y="4990550"/>
            <a:ext cx="156845" cy="746760"/>
          </a:xfrm>
          <a:custGeom>
            <a:avLst/>
            <a:gdLst/>
            <a:ahLst/>
            <a:cxnLst/>
            <a:rect l="l" t="t" r="r" b="b"/>
            <a:pathLst>
              <a:path w="156845" h="746760">
                <a:moveTo>
                  <a:pt x="156354" y="0"/>
                </a:moveTo>
                <a:lnTo>
                  <a:pt x="0" y="0"/>
                </a:lnTo>
                <a:lnTo>
                  <a:pt x="0" y="746562"/>
                </a:lnTo>
                <a:lnTo>
                  <a:pt x="156354" y="746562"/>
                </a:lnTo>
                <a:lnTo>
                  <a:pt x="156354" y="0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441626" y="5739279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>
                <a:moveTo>
                  <a:pt x="0" y="0"/>
                </a:moveTo>
                <a:lnTo>
                  <a:pt x="2106508" y="0"/>
                </a:lnTo>
              </a:path>
            </a:pathLst>
          </a:custGeom>
          <a:ln w="434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10637904" y="4716113"/>
            <a:ext cx="118110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3F3F3F"/>
                </a:solidFill>
                <a:latin typeface="Calibri"/>
                <a:cs typeface="Calibri"/>
              </a:rPr>
              <a:t>0.90</a:t>
            </a:r>
            <a:r>
              <a:rPr sz="400" dirty="0">
                <a:solidFill>
                  <a:srgbClr val="3F3F3F"/>
                </a:solidFill>
                <a:latin typeface="Calibri"/>
                <a:cs typeface="Calibri"/>
              </a:rPr>
              <a:t>3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0736796" y="4181264"/>
            <a:ext cx="133985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Pr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700" spc="-20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700" spc="2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sz="7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700" spc="-20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sz="7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700" spc="2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7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7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700" spc="-25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0"/>
              </a:spcBef>
            </a:pPr>
            <a:r>
              <a:rPr sz="400" spc="-5" dirty="0">
                <a:solidFill>
                  <a:srgbClr val="3F3F3F"/>
                </a:solidFill>
                <a:latin typeface="Calibri"/>
                <a:cs typeface="Calibri"/>
              </a:rPr>
              <a:t>0.995</a:t>
            </a:r>
            <a:r>
              <a:rPr sz="400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2031231" y="4498020"/>
            <a:ext cx="144780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3F3F3F"/>
                </a:solidFill>
                <a:latin typeface="Calibri"/>
                <a:cs typeface="Calibri"/>
              </a:rPr>
              <a:t>0.949</a:t>
            </a:r>
            <a:r>
              <a:rPr sz="400" dirty="0">
                <a:solidFill>
                  <a:srgbClr val="3F3F3F"/>
                </a:solidFill>
                <a:latin typeface="Calibri"/>
                <a:cs typeface="Calibri"/>
              </a:rPr>
              <a:t>8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0825100" y="5298469"/>
            <a:ext cx="144145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3F3F3F"/>
                </a:solidFill>
                <a:latin typeface="Calibri"/>
                <a:cs typeface="Calibri"/>
              </a:rPr>
              <a:t>0.778</a:t>
            </a:r>
            <a:r>
              <a:rPr sz="400" dirty="0">
                <a:solidFill>
                  <a:srgbClr val="3F3F3F"/>
                </a:solidFill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1528239" y="4532343"/>
            <a:ext cx="144145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3F3F3F"/>
                </a:solidFill>
                <a:latin typeface="Calibri"/>
                <a:cs typeface="Calibri"/>
              </a:rPr>
              <a:t>0.942</a:t>
            </a:r>
            <a:r>
              <a:rPr sz="400" dirty="0">
                <a:solidFill>
                  <a:srgbClr val="3F3F3F"/>
                </a:solidFill>
                <a:latin typeface="Calibri"/>
                <a:cs typeface="Calibri"/>
              </a:rPr>
              <a:t>4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2231610" y="4915637"/>
            <a:ext cx="144145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3F3F3F"/>
                </a:solidFill>
                <a:latin typeface="Calibri"/>
                <a:cs typeface="Calibri"/>
              </a:rPr>
              <a:t>0.860</a:t>
            </a:r>
            <a:r>
              <a:rPr sz="400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0305104" y="5484560"/>
            <a:ext cx="9207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0.7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0.7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0305104" y="5018218"/>
            <a:ext cx="9271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0.8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0.8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0331598" y="4785159"/>
            <a:ext cx="66040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0.9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0305104" y="4552177"/>
            <a:ext cx="92075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0.9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0371246" y="4318801"/>
            <a:ext cx="26670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0690491" y="5785707"/>
            <a:ext cx="214629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1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00" spc="-25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ty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1392933" y="5785707"/>
            <a:ext cx="21526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spc="1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400" spc="-3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400" spc="2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400" spc="-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ty</a:t>
            </a:r>
            <a:endParaRPr sz="4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175"/>
              </a:spcBef>
            </a:pPr>
            <a:r>
              <a:rPr sz="450" spc="-10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450" spc="-2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450" spc="-2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450" spc="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450" spc="2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5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2108812" y="5785707"/>
            <a:ext cx="188595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cc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400" spc="2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400" spc="-3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0218470" y="4898217"/>
            <a:ext cx="81915" cy="295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0" dirty="0">
                <a:latin typeface="Calibri"/>
                <a:cs typeface="Calibri"/>
              </a:rPr>
              <a:t>P</a:t>
            </a:r>
            <a:r>
              <a:rPr sz="450" spc="-15" dirty="0">
                <a:latin typeface="Calibri"/>
                <a:cs typeface="Calibri"/>
              </a:rPr>
              <a:t>e</a:t>
            </a:r>
            <a:r>
              <a:rPr sz="450" spc="15" dirty="0">
                <a:latin typeface="Calibri"/>
                <a:cs typeface="Calibri"/>
              </a:rPr>
              <a:t>rc</a:t>
            </a:r>
            <a:r>
              <a:rPr sz="450" spc="-15" dirty="0">
                <a:latin typeface="Calibri"/>
                <a:cs typeface="Calibri"/>
              </a:rPr>
              <a:t>e</a:t>
            </a:r>
            <a:r>
              <a:rPr sz="450" spc="5" dirty="0">
                <a:latin typeface="Calibri"/>
                <a:cs typeface="Calibri"/>
              </a:rPr>
              <a:t>n</a:t>
            </a:r>
            <a:r>
              <a:rPr sz="450" dirty="0">
                <a:latin typeface="Calibri"/>
                <a:cs typeface="Calibri"/>
              </a:rPr>
              <a:t>t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Calibri"/>
                <a:cs typeface="Calibri"/>
              </a:rPr>
              <a:t>(</a:t>
            </a:r>
            <a:r>
              <a:rPr sz="450" spc="-10" dirty="0">
                <a:latin typeface="Calibri"/>
                <a:cs typeface="Calibri"/>
              </a:rPr>
              <a:t>%</a:t>
            </a:r>
            <a:r>
              <a:rPr sz="450" dirty="0">
                <a:latin typeface="Calibri"/>
                <a:cs typeface="Calibri"/>
              </a:rPr>
              <a:t>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0726081" y="602359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15190"/>
                </a:moveTo>
                <a:lnTo>
                  <a:pt x="30398" y="15190"/>
                </a:lnTo>
              </a:path>
            </a:pathLst>
          </a:custGeom>
          <a:ln w="31651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251608" y="602359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15190"/>
                </a:moveTo>
                <a:lnTo>
                  <a:pt x="30403" y="15190"/>
                </a:lnTo>
              </a:path>
            </a:pathLst>
          </a:custGeom>
          <a:ln w="31651">
            <a:solidFill>
              <a:srgbClr val="ED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0770186" y="6019681"/>
            <a:ext cx="1334135" cy="5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27685" algn="l"/>
              </a:tabLst>
            </a:pPr>
            <a:r>
              <a:rPr sz="400" spc="-10" dirty="0">
                <a:solidFill>
                  <a:srgbClr val="595959"/>
                </a:solidFill>
                <a:latin typeface="Calibri"/>
                <a:cs typeface="Calibri"/>
              </a:rPr>
              <a:t>Pr</a:t>
            </a:r>
            <a:r>
              <a:rPr sz="400" spc="20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po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ed</a:t>
            </a:r>
            <a:r>
              <a:rPr sz="4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400" spc="20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4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400" spc="-10" dirty="0">
                <a:solidFill>
                  <a:srgbClr val="595959"/>
                </a:solidFill>
                <a:latin typeface="Calibri"/>
                <a:cs typeface="Calibri"/>
              </a:rPr>
              <a:t>Pr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400" spc="1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ou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4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400" spc="-2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te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400" spc="1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400" spc="-2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400" spc="20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400" spc="-3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400" spc="10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400" spc="-1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400" spc="-25" dirty="0">
                <a:solidFill>
                  <a:srgbClr val="595959"/>
                </a:solidFill>
                <a:latin typeface="Calibri"/>
                <a:cs typeface="Calibri"/>
              </a:rPr>
              <a:t>(</a:t>
            </a:r>
            <a:r>
              <a:rPr sz="400" spc="2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4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tes</a:t>
            </a:r>
            <a:r>
              <a:rPr sz="4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4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4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400" spc="5" dirty="0">
                <a:solidFill>
                  <a:srgbClr val="595959"/>
                </a:solidFill>
                <a:latin typeface="Calibri"/>
                <a:cs typeface="Calibri"/>
              </a:rPr>
              <a:t>al</a:t>
            </a:r>
            <a:r>
              <a:rPr sz="400" spc="-5" dirty="0">
                <a:solidFill>
                  <a:srgbClr val="595959"/>
                </a:solidFill>
                <a:latin typeface="Calibri"/>
                <a:cs typeface="Calibri"/>
              </a:rPr>
              <a:t>.)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0194071" y="4124621"/>
            <a:ext cx="2419350" cy="1997075"/>
          </a:xfrm>
          <a:custGeom>
            <a:avLst/>
            <a:gdLst/>
            <a:ahLst/>
            <a:cxnLst/>
            <a:rect l="l" t="t" r="r" b="b"/>
            <a:pathLst>
              <a:path w="2419350" h="1997075">
                <a:moveTo>
                  <a:pt x="0" y="1996627"/>
                </a:moveTo>
                <a:lnTo>
                  <a:pt x="2419185" y="1996627"/>
                </a:lnTo>
                <a:lnTo>
                  <a:pt x="2419185" y="0"/>
                </a:lnTo>
                <a:lnTo>
                  <a:pt x="0" y="0"/>
                </a:lnTo>
                <a:lnTo>
                  <a:pt x="0" y="1996627"/>
                </a:lnTo>
                <a:close/>
              </a:path>
            </a:pathLst>
          </a:custGeom>
          <a:ln w="4341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12795064" y="4128744"/>
            <a:ext cx="87693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700" spc="10" dirty="0">
                <a:latin typeface="Arial"/>
                <a:cs typeface="Arial"/>
              </a:rPr>
              <a:t>P(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dirty="0">
                <a:latin typeface="Arial"/>
                <a:cs typeface="Arial"/>
              </a:rPr>
              <a:t>&lt;=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:</a:t>
            </a:r>
            <a:endParaRPr sz="700">
              <a:latin typeface="Arial"/>
              <a:cs typeface="Arial"/>
            </a:endParaRPr>
          </a:p>
          <a:p>
            <a:pPr marL="12700" marR="5080" algn="just">
              <a:lnSpc>
                <a:spcPct val="114500"/>
              </a:lnSpc>
              <a:spcBef>
                <a:spcPts val="240"/>
              </a:spcBef>
            </a:pPr>
            <a:r>
              <a:rPr sz="700" spc="1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-15" dirty="0">
                <a:latin typeface="Arial"/>
                <a:cs typeface="Arial"/>
              </a:rPr>
              <a:t>6</a:t>
            </a:r>
            <a:r>
              <a:rPr sz="700" spc="20" dirty="0">
                <a:latin typeface="Arial"/>
                <a:cs typeface="Arial"/>
              </a:rPr>
              <a:t>5E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5" dirty="0">
                <a:latin typeface="Arial"/>
                <a:cs typeface="Arial"/>
              </a:rPr>
              <a:t>10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-15" dirty="0">
                <a:latin typeface="Arial"/>
                <a:cs typeface="Arial"/>
              </a:rPr>
              <a:t>5</a:t>
            </a:r>
            <a:r>
              <a:rPr sz="700" spc="20" dirty="0">
                <a:latin typeface="Arial"/>
                <a:cs typeface="Arial"/>
              </a:rPr>
              <a:t>4E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5" dirty="0">
                <a:latin typeface="Arial"/>
                <a:cs typeface="Arial"/>
              </a:rPr>
              <a:t>77 </a:t>
            </a:r>
            <a:r>
              <a:rPr sz="700" spc="-25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07</a:t>
            </a:r>
            <a:r>
              <a:rPr sz="700" spc="-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2795064" y="4730941"/>
            <a:ext cx="1644014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925">
              <a:lnSpc>
                <a:spcPct val="94900"/>
              </a:lnSpc>
            </a:pPr>
            <a:r>
              <a:rPr sz="700" spc="15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lu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lu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al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lu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05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nul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60" dirty="0">
                <a:latin typeface="Arial"/>
                <a:cs typeface="Arial"/>
              </a:rPr>
              <a:t>y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is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ts val="790"/>
              </a:lnSpc>
              <a:spcBef>
                <a:spcPts val="20"/>
              </a:spcBef>
            </a:pP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 marL="12700" marR="69215">
              <a:lnSpc>
                <a:spcPts val="790"/>
              </a:lnSpc>
              <a:spcBef>
                <a:spcPts val="35"/>
              </a:spcBef>
            </a:pP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f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tif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5397925" y="216957"/>
            <a:ext cx="4398010" cy="419100"/>
          </a:xfrm>
          <a:custGeom>
            <a:avLst/>
            <a:gdLst/>
            <a:ahLst/>
            <a:cxnLst/>
            <a:rect l="l" t="t" r="r" b="b"/>
            <a:pathLst>
              <a:path w="4398009" h="419100">
                <a:moveTo>
                  <a:pt x="0" y="418835"/>
                </a:moveTo>
                <a:lnTo>
                  <a:pt x="4397771" y="418835"/>
                </a:lnTo>
                <a:lnTo>
                  <a:pt x="4397771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39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16512987" y="310654"/>
            <a:ext cx="217043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5818156" y="779620"/>
            <a:ext cx="3560445" cy="4081145"/>
          </a:xfrm>
          <a:prstGeom prst="rect">
            <a:avLst/>
          </a:prstGeom>
          <a:ln w="116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" b="1" spc="-55" dirty="0">
                <a:latin typeface="Arial"/>
                <a:cs typeface="Arial"/>
              </a:rPr>
              <a:t>T</a:t>
            </a:r>
            <a:r>
              <a:rPr sz="700" b="1" spc="20" dirty="0">
                <a:latin typeface="Arial"/>
                <a:cs typeface="Arial"/>
              </a:rPr>
              <a:t>a</a:t>
            </a:r>
            <a:r>
              <a:rPr sz="700" b="1" spc="15" dirty="0">
                <a:latin typeface="Arial"/>
                <a:cs typeface="Arial"/>
              </a:rPr>
              <a:t>b</a:t>
            </a:r>
            <a:r>
              <a:rPr sz="700" b="1" spc="-25" dirty="0">
                <a:latin typeface="Arial"/>
                <a:cs typeface="Arial"/>
              </a:rPr>
              <a:t>l</a:t>
            </a:r>
            <a:r>
              <a:rPr sz="700" b="1" spc="1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5504990" y="5263382"/>
            <a:ext cx="40792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90"/>
              </a:lnSpc>
            </a:pPr>
            <a:r>
              <a:rPr sz="700" b="1" spc="15" dirty="0">
                <a:latin typeface="Arial"/>
                <a:cs typeface="Arial"/>
              </a:rPr>
              <a:t>Lo</a:t>
            </a:r>
            <a:r>
              <a:rPr sz="700" b="1" spc="20" dirty="0">
                <a:latin typeface="Arial"/>
                <a:cs typeface="Arial"/>
              </a:rPr>
              <a:t>ss</a:t>
            </a:r>
            <a:r>
              <a:rPr sz="700" spc="5" dirty="0">
                <a:latin typeface="Arial"/>
                <a:cs typeface="Arial"/>
              </a:rPr>
              <a:t>: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 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15397925" y="5608318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1410970">
              <a:lnSpc>
                <a:spcPct val="100000"/>
              </a:lnSpc>
            </a:pP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650" b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-5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654278" y="6500493"/>
            <a:ext cx="429323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10174209" y="12176997"/>
            <a:ext cx="429323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ibu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17239" y="11652643"/>
            <a:ext cx="4398010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48514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0151355" y="213606"/>
            <a:ext cx="4293235" cy="419100"/>
          </a:xfrm>
          <a:custGeom>
            <a:avLst/>
            <a:gdLst/>
            <a:ahLst/>
            <a:cxnLst/>
            <a:rect l="l" t="t" r="r" b="b"/>
            <a:pathLst>
              <a:path w="4293234" h="419100">
                <a:moveTo>
                  <a:pt x="0" y="418835"/>
                </a:moveTo>
                <a:lnTo>
                  <a:pt x="4293062" y="418835"/>
                </a:lnTo>
                <a:lnTo>
                  <a:pt x="4293062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39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0931711" y="306291"/>
            <a:ext cx="272923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648874" y="218911"/>
            <a:ext cx="4293235" cy="419100"/>
          </a:xfrm>
          <a:custGeom>
            <a:avLst/>
            <a:gdLst/>
            <a:ahLst/>
            <a:cxnLst/>
            <a:rect l="l" t="t" r="r" b="b"/>
            <a:pathLst>
              <a:path w="4293234" h="419100">
                <a:moveTo>
                  <a:pt x="0" y="418835"/>
                </a:moveTo>
                <a:lnTo>
                  <a:pt x="4293062" y="418835"/>
                </a:lnTo>
                <a:lnTo>
                  <a:pt x="4293062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39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5830465" y="315017"/>
            <a:ext cx="3916679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 F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7206943" y="712665"/>
            <a:ext cx="783455" cy="223013"/>
          </a:xfrm>
          <a:prstGeom prst="rect">
            <a:avLst/>
          </a:pr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5590391" y="718211"/>
            <a:ext cx="150114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905" marR="5080" indent="-497840">
              <a:lnSpc>
                <a:spcPct val="108100"/>
              </a:lnSpc>
            </a:pPr>
            <a:r>
              <a:rPr sz="450" b="1" spc="-20" dirty="0">
                <a:latin typeface="Arial"/>
                <a:cs typeface="Arial"/>
              </a:rPr>
              <a:t>t</a:t>
            </a:r>
            <a:r>
              <a:rPr sz="450" b="1" spc="10" dirty="0">
                <a:latin typeface="Arial"/>
                <a:cs typeface="Arial"/>
              </a:rPr>
              <a:t>-</a:t>
            </a:r>
            <a:r>
              <a:rPr sz="450" b="1" spc="0" dirty="0">
                <a:latin typeface="Arial"/>
                <a:cs typeface="Arial"/>
              </a:rPr>
              <a:t>S</a:t>
            </a:r>
            <a:r>
              <a:rPr sz="450" b="1" spc="-20" dirty="0">
                <a:latin typeface="Arial"/>
                <a:cs typeface="Arial"/>
              </a:rPr>
              <a:t>N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20" dirty="0">
                <a:latin typeface="Arial"/>
                <a:cs typeface="Arial"/>
              </a:rPr>
              <a:t> </a:t>
            </a:r>
            <a:r>
              <a:rPr sz="450" b="1" spc="0" dirty="0">
                <a:latin typeface="Arial"/>
                <a:cs typeface="Arial"/>
              </a:rPr>
              <a:t>Vi</a:t>
            </a:r>
            <a:r>
              <a:rPr sz="450" b="1" spc="-50" dirty="0">
                <a:latin typeface="Arial"/>
                <a:cs typeface="Arial"/>
              </a:rPr>
              <a:t>s</a:t>
            </a:r>
            <a:r>
              <a:rPr sz="450" b="1" spc="-5" dirty="0">
                <a:latin typeface="Arial"/>
                <a:cs typeface="Arial"/>
              </a:rPr>
              <a:t>u</a:t>
            </a:r>
            <a:r>
              <a:rPr sz="450" b="1" spc="20" dirty="0">
                <a:latin typeface="Arial"/>
                <a:cs typeface="Arial"/>
              </a:rPr>
              <a:t>a</a:t>
            </a:r>
            <a:r>
              <a:rPr sz="450" b="1" spc="0" dirty="0">
                <a:latin typeface="Arial"/>
                <a:cs typeface="Arial"/>
              </a:rPr>
              <a:t>li</a:t>
            </a:r>
            <a:r>
              <a:rPr sz="450" b="1" spc="5" dirty="0">
                <a:latin typeface="Arial"/>
                <a:cs typeface="Arial"/>
              </a:rPr>
              <a:t>z</a:t>
            </a:r>
            <a:r>
              <a:rPr sz="450" b="1" spc="20" dirty="0">
                <a:latin typeface="Arial"/>
                <a:cs typeface="Arial"/>
              </a:rPr>
              <a:t>a</a:t>
            </a:r>
            <a:r>
              <a:rPr sz="450" b="1" spc="-20" dirty="0">
                <a:latin typeface="Arial"/>
                <a:cs typeface="Arial"/>
              </a:rPr>
              <a:t>t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on</a:t>
            </a:r>
            <a:r>
              <a:rPr sz="450" b="1" spc="-15" dirty="0">
                <a:latin typeface="Arial"/>
                <a:cs typeface="Arial"/>
              </a:rPr>
              <a:t> </a:t>
            </a:r>
            <a:r>
              <a:rPr sz="450" b="1" spc="-5" dirty="0">
                <a:latin typeface="Arial"/>
                <a:cs typeface="Arial"/>
              </a:rPr>
              <a:t>of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0" dirty="0">
                <a:latin typeface="Arial"/>
                <a:cs typeface="Arial"/>
              </a:rPr>
              <a:t>P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op</a:t>
            </a:r>
            <a:r>
              <a:rPr sz="450" b="1" spc="25" dirty="0">
                <a:latin typeface="Arial"/>
                <a:cs typeface="Arial"/>
              </a:rPr>
              <a:t>o</a:t>
            </a:r>
            <a:r>
              <a:rPr sz="450" b="1" spc="-50" dirty="0">
                <a:latin typeface="Arial"/>
                <a:cs typeface="Arial"/>
              </a:rPr>
              <a:t>s</a:t>
            </a:r>
            <a:r>
              <a:rPr sz="450" b="1" spc="20" dirty="0">
                <a:latin typeface="Arial"/>
                <a:cs typeface="Arial"/>
              </a:rPr>
              <a:t>e</a:t>
            </a:r>
            <a:r>
              <a:rPr sz="450" b="1" spc="-5" dirty="0">
                <a:latin typeface="Arial"/>
                <a:cs typeface="Arial"/>
              </a:rPr>
              <a:t>d</a:t>
            </a:r>
            <a:r>
              <a:rPr sz="450" b="1" spc="10" dirty="0">
                <a:latin typeface="Arial"/>
                <a:cs typeface="Arial"/>
              </a:rPr>
              <a:t> </a:t>
            </a:r>
            <a:r>
              <a:rPr sz="450" b="1" dirty="0">
                <a:latin typeface="Arial"/>
                <a:cs typeface="Arial"/>
              </a:rPr>
              <a:t>M</a:t>
            </a:r>
            <a:r>
              <a:rPr sz="450" b="1" spc="20" dirty="0">
                <a:latin typeface="Arial"/>
                <a:cs typeface="Arial"/>
              </a:rPr>
              <a:t>e</a:t>
            </a:r>
            <a:r>
              <a:rPr sz="450" b="1" spc="-20" dirty="0">
                <a:latin typeface="Arial"/>
                <a:cs typeface="Arial"/>
              </a:rPr>
              <a:t>t</a:t>
            </a:r>
            <a:r>
              <a:rPr sz="450" b="1" spc="-5" dirty="0">
                <a:latin typeface="Arial"/>
                <a:cs typeface="Arial"/>
              </a:rPr>
              <a:t>hod</a:t>
            </a:r>
            <a:r>
              <a:rPr sz="450" b="1" spc="20" dirty="0">
                <a:latin typeface="Arial"/>
                <a:cs typeface="Arial"/>
              </a:rPr>
              <a:t> </a:t>
            </a:r>
            <a:r>
              <a:rPr sz="450" b="1" spc="-5" dirty="0">
                <a:latin typeface="Arial"/>
                <a:cs typeface="Arial"/>
              </a:rPr>
              <a:t>o</a:t>
            </a:r>
            <a:r>
              <a:rPr sz="450" b="1" spc="-15" dirty="0">
                <a:latin typeface="Arial"/>
                <a:cs typeface="Arial"/>
              </a:rPr>
              <a:t>v</a:t>
            </a:r>
            <a:r>
              <a:rPr sz="450" b="1" spc="20" dirty="0">
                <a:latin typeface="Arial"/>
                <a:cs typeface="Arial"/>
              </a:rPr>
              <a:t>e</a:t>
            </a:r>
            <a:r>
              <a:rPr sz="450" b="1" spc="-5" dirty="0">
                <a:latin typeface="Arial"/>
                <a:cs typeface="Arial"/>
              </a:rPr>
              <a:t>r</a:t>
            </a:r>
            <a:r>
              <a:rPr sz="450" b="1" spc="10" dirty="0">
                <a:latin typeface="Arial"/>
                <a:cs typeface="Arial"/>
              </a:rPr>
              <a:t> </a:t>
            </a:r>
            <a:r>
              <a:rPr sz="450" b="1" spc="-30" dirty="0">
                <a:latin typeface="Arial"/>
                <a:cs typeface="Arial"/>
              </a:rPr>
              <a:t>E</a:t>
            </a:r>
            <a:r>
              <a:rPr sz="450" b="1" spc="-5" dirty="0">
                <a:latin typeface="Arial"/>
                <a:cs typeface="Arial"/>
              </a:rPr>
              <a:t>po</a:t>
            </a:r>
            <a:r>
              <a:rPr sz="450" b="1" spc="20" dirty="0">
                <a:latin typeface="Arial"/>
                <a:cs typeface="Arial"/>
              </a:rPr>
              <a:t>c</a:t>
            </a:r>
            <a:r>
              <a:rPr sz="450" b="1" spc="25" dirty="0">
                <a:latin typeface="Arial"/>
                <a:cs typeface="Arial"/>
              </a:rPr>
              <a:t>h</a:t>
            </a:r>
            <a:r>
              <a:rPr sz="450" b="1" spc="-5" dirty="0">
                <a:latin typeface="Arial"/>
                <a:cs typeface="Arial"/>
              </a:rPr>
              <a:t>s </a:t>
            </a:r>
            <a:r>
              <a:rPr sz="450" b="1" spc="-20" dirty="0">
                <a:latin typeface="Arial"/>
                <a:cs typeface="Arial"/>
              </a:rPr>
              <a:t>f</a:t>
            </a:r>
            <a:r>
              <a:rPr sz="450" b="1" spc="-5" dirty="0">
                <a:latin typeface="Arial"/>
                <a:cs typeface="Arial"/>
              </a:rPr>
              <a:t>or</a:t>
            </a:r>
            <a:r>
              <a:rPr sz="450" b="1" spc="10" dirty="0">
                <a:latin typeface="Arial"/>
                <a:cs typeface="Arial"/>
              </a:rPr>
              <a:t> </a:t>
            </a:r>
            <a:r>
              <a:rPr sz="450" b="1" spc="0" dirty="0">
                <a:latin typeface="Arial"/>
                <a:cs typeface="Arial"/>
              </a:rPr>
              <a:t>V</a:t>
            </a:r>
            <a:r>
              <a:rPr sz="450" b="1" spc="20" dirty="0">
                <a:latin typeface="Arial"/>
                <a:cs typeface="Arial"/>
              </a:rPr>
              <a:t>a</a:t>
            </a:r>
            <a:r>
              <a:rPr sz="450" b="1" spc="0" dirty="0">
                <a:latin typeface="Arial"/>
                <a:cs typeface="Arial"/>
              </a:rPr>
              <a:t>li</a:t>
            </a:r>
            <a:r>
              <a:rPr sz="450" b="1" spc="-5" dirty="0">
                <a:latin typeface="Arial"/>
                <a:cs typeface="Arial"/>
              </a:rPr>
              <a:t>d</a:t>
            </a:r>
            <a:r>
              <a:rPr sz="450" b="1" spc="20" dirty="0">
                <a:latin typeface="Arial"/>
                <a:cs typeface="Arial"/>
              </a:rPr>
              <a:t>a</a:t>
            </a:r>
            <a:r>
              <a:rPr sz="450" b="1" spc="-20" dirty="0">
                <a:latin typeface="Arial"/>
                <a:cs typeface="Arial"/>
              </a:rPr>
              <a:t>t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on</a:t>
            </a:r>
            <a:r>
              <a:rPr sz="450" b="1" spc="10" dirty="0">
                <a:latin typeface="Arial"/>
                <a:cs typeface="Arial"/>
              </a:rPr>
              <a:t> </a:t>
            </a:r>
            <a:r>
              <a:rPr sz="450" b="1" spc="-30" dirty="0">
                <a:latin typeface="Arial"/>
                <a:cs typeface="Arial"/>
              </a:rPr>
              <a:t>S</a:t>
            </a:r>
            <a:r>
              <a:rPr sz="450" b="1" spc="20" dirty="0">
                <a:latin typeface="Arial"/>
                <a:cs typeface="Arial"/>
              </a:rPr>
              <a:t>e</a:t>
            </a:r>
            <a:r>
              <a:rPr sz="450" b="1" spc="-5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2801410" y="1239522"/>
            <a:ext cx="308610" cy="303530"/>
          </a:xfrm>
          <a:custGeom>
            <a:avLst/>
            <a:gdLst/>
            <a:ahLst/>
            <a:cxnLst/>
            <a:rect l="l" t="t" r="r" b="b"/>
            <a:pathLst>
              <a:path w="308609" h="303530">
                <a:moveTo>
                  <a:pt x="0" y="303132"/>
                </a:moveTo>
                <a:lnTo>
                  <a:pt x="308198" y="303132"/>
                </a:lnTo>
                <a:lnTo>
                  <a:pt x="308198" y="0"/>
                </a:lnTo>
                <a:lnTo>
                  <a:pt x="0" y="0"/>
                </a:lnTo>
                <a:lnTo>
                  <a:pt x="0" y="303132"/>
                </a:lnTo>
                <a:close/>
              </a:path>
            </a:pathLst>
          </a:custGeom>
          <a:solidFill>
            <a:srgbClr val="082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801410" y="1239522"/>
            <a:ext cx="308610" cy="303530"/>
          </a:xfrm>
          <a:custGeom>
            <a:avLst/>
            <a:gdLst/>
            <a:ahLst/>
            <a:cxnLst/>
            <a:rect l="l" t="t" r="r" b="b"/>
            <a:pathLst>
              <a:path w="308609" h="303530">
                <a:moveTo>
                  <a:pt x="0" y="303132"/>
                </a:moveTo>
                <a:lnTo>
                  <a:pt x="308198" y="303132"/>
                </a:lnTo>
                <a:lnTo>
                  <a:pt x="308198" y="0"/>
                </a:lnTo>
                <a:lnTo>
                  <a:pt x="0" y="0"/>
                </a:lnTo>
                <a:lnTo>
                  <a:pt x="0" y="303132"/>
                </a:lnTo>
                <a:close/>
              </a:path>
            </a:pathLst>
          </a:custGeom>
          <a:ln w="11634">
            <a:solidFill>
              <a:srgbClr val="082F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687485" y="2113716"/>
            <a:ext cx="308610" cy="303530"/>
          </a:xfrm>
          <a:custGeom>
            <a:avLst/>
            <a:gdLst/>
            <a:ahLst/>
            <a:cxnLst/>
            <a:rect l="l" t="t" r="r" b="b"/>
            <a:pathLst>
              <a:path w="308609" h="303530">
                <a:moveTo>
                  <a:pt x="0" y="303132"/>
                </a:moveTo>
                <a:lnTo>
                  <a:pt x="308198" y="303132"/>
                </a:lnTo>
                <a:lnTo>
                  <a:pt x="308198" y="0"/>
                </a:lnTo>
                <a:lnTo>
                  <a:pt x="0" y="0"/>
                </a:lnTo>
                <a:lnTo>
                  <a:pt x="0" y="303132"/>
                </a:lnTo>
                <a:close/>
              </a:path>
            </a:pathLst>
          </a:custGeom>
          <a:solidFill>
            <a:srgbClr val="0852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2150471" y="870018"/>
            <a:ext cx="2475865" cy="227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370">
              <a:lnSpc>
                <a:spcPct val="100000"/>
              </a:lnSpc>
            </a:pP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918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000">
              <a:latin typeface="Times New Roman"/>
              <a:cs typeface="Times New Roman"/>
            </a:endParaRPr>
          </a:p>
          <a:p>
            <a:pPr marL="1586230">
              <a:lnSpc>
                <a:spcPct val="100000"/>
              </a:lnSpc>
            </a:pP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00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2631782" y="12158757"/>
            <a:ext cx="2267585" cy="264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">
              <a:lnSpc>
                <a:spcPct val="94800"/>
              </a:lnSpc>
            </a:pPr>
            <a:r>
              <a:rPr sz="70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j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app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-20" dirty="0">
                <a:latin typeface="Arial"/>
                <a:cs typeface="Arial"/>
              </a:rPr>
              <a:t>lu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ry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94900"/>
              </a:lnSpc>
              <a:spcBef>
                <a:spcPts val="25"/>
              </a:spcBef>
            </a:pP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fo</a:t>
            </a:r>
            <a:r>
              <a:rPr sz="700" spc="5" dirty="0">
                <a:latin typeface="Arial"/>
                <a:cs typeface="Arial"/>
              </a:rPr>
              <a:t>r 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4817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k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ld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ic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ng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ou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marL="86360" marR="122555">
              <a:lnSpc>
                <a:spcPts val="790"/>
              </a:lnSpc>
              <a:spcBef>
                <a:spcPts val="20"/>
              </a:spcBef>
            </a:pPr>
            <a:r>
              <a:rPr sz="700" spc="20" dirty="0">
                <a:latin typeface="Arial"/>
                <a:cs typeface="Arial"/>
              </a:rPr>
              <a:t>en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tic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10189905" y="791407"/>
            <a:ext cx="1936114" cy="250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600"/>
              </a:lnSpc>
            </a:pPr>
            <a:r>
              <a:rPr sz="700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ix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ig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aids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ill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s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erf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ach </a:t>
            </a:r>
            <a:r>
              <a:rPr sz="700" spc="5" dirty="0">
                <a:latin typeface="Calibri"/>
                <a:cs typeface="Calibri"/>
              </a:rPr>
              <a:t>cl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s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tho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ci</a:t>
            </a:r>
            <a:r>
              <a:rPr sz="700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5" dirty="0">
                <a:latin typeface="Calibri"/>
                <a:cs typeface="Calibri"/>
              </a:rPr>
              <a:t>all</a:t>
            </a:r>
            <a:r>
              <a:rPr sz="700" spc="-15" dirty="0">
                <a:latin typeface="Calibri"/>
                <a:cs typeface="Calibri"/>
              </a:rPr>
              <a:t>y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ev</a:t>
            </a:r>
            <a:r>
              <a:rPr sz="700" spc="5" dirty="0">
                <a:latin typeface="Calibri"/>
                <a:cs typeface="Calibri"/>
              </a:rPr>
              <a:t>alua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'</a:t>
            </a:r>
            <a:r>
              <a:rPr sz="700" spc="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ucc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s 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g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nds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15" dirty="0">
                <a:latin typeface="Calibri"/>
                <a:cs typeface="Calibri"/>
              </a:rPr>
              <a:t>v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10" dirty="0">
                <a:latin typeface="Calibri"/>
                <a:cs typeface="Calibri"/>
              </a:rPr>
              <a:t>age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ac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ac</a:t>
            </a:r>
            <a:r>
              <a:rPr sz="700" spc="-15" dirty="0">
                <a:latin typeface="Calibri"/>
                <a:cs typeface="Calibri"/>
              </a:rPr>
              <a:t>y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ci</a:t>
            </a:r>
            <a:r>
              <a:rPr sz="700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cit</a:t>
            </a:r>
            <a:r>
              <a:rPr sz="700" spc="-15" dirty="0">
                <a:latin typeface="Calibri"/>
                <a:cs typeface="Calibri"/>
              </a:rPr>
              <a:t>y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cl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catio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W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 calcul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ve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age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ue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20" dirty="0">
                <a:latin typeface="Calibri"/>
                <a:cs typeface="Calibri"/>
              </a:rPr>
              <a:t>v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 po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20" dirty="0">
                <a:latin typeface="Calibri"/>
                <a:cs typeface="Calibri"/>
              </a:rPr>
              <a:t>v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spc="3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tc.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all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15</a:t>
            </a:r>
            <a:r>
              <a:rPr sz="700" spc="10" dirty="0">
                <a:latin typeface="Calibri"/>
                <a:cs typeface="Calibri"/>
              </a:rPr>
              <a:t>0</a:t>
            </a:r>
            <a:r>
              <a:rPr sz="700" spc="2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ials of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l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45" dirty="0">
                <a:latin typeface="Calibri"/>
                <a:cs typeface="Calibri"/>
              </a:rPr>
              <a:t>w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ali</a:t>
            </a:r>
            <a:r>
              <a:rPr sz="700" spc="-5" dirty="0">
                <a:latin typeface="Calibri"/>
                <a:cs typeface="Calibri"/>
              </a:rPr>
              <a:t>z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ach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b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alo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60" dirty="0">
                <a:latin typeface="Calibri"/>
                <a:cs typeface="Calibri"/>
              </a:rPr>
              <a:t>y</a:t>
            </a:r>
            <a:r>
              <a:rPr sz="700" spc="-10" dirty="0">
                <a:latin typeface="Calibri"/>
                <a:cs typeface="Calibri"/>
              </a:rPr>
              <a:t>-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ix 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als that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15" dirty="0">
                <a:latin typeface="Calibri"/>
                <a:cs typeface="Calibri"/>
              </a:rPr>
              <a:t>mi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nd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tanding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oc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s i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 p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 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nd,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</a:t>
            </a:r>
            <a:r>
              <a:rPr sz="700" spc="3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s is 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ot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4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3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40" dirty="0">
                <a:latin typeface="Calibri"/>
                <a:cs typeface="Calibri"/>
              </a:rPr>
              <a:t>b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b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 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10" dirty="0">
                <a:latin typeface="Calibri"/>
                <a:cs typeface="Calibri"/>
              </a:rPr>
              <a:t>bn</a:t>
            </a:r>
            <a:r>
              <a:rPr sz="700" spc="3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un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Ho</a:t>
            </a:r>
            <a:r>
              <a:rPr sz="700" spc="45" dirty="0">
                <a:latin typeface="Calibri"/>
                <a:cs typeface="Calibri"/>
              </a:rPr>
              <a:t>w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25" dirty="0">
                <a:latin typeface="Calibri"/>
                <a:cs typeface="Calibri"/>
              </a:rPr>
              <a:t>ve</a:t>
            </a:r>
            <a:r>
              <a:rPr sz="700" spc="-75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this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occu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s at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 s</a:t>
            </a:r>
            <a:r>
              <a:rPr sz="700" spc="4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ci</a:t>
            </a:r>
            <a:r>
              <a:rPr sz="700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cit</a:t>
            </a:r>
            <a:r>
              <a:rPr sz="700" spc="-15" dirty="0">
                <a:latin typeface="Calibri"/>
                <a:cs typeface="Calibri"/>
              </a:rPr>
              <a:t>y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which 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s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15" dirty="0">
                <a:latin typeface="Calibri"/>
                <a:cs typeface="Calibri"/>
              </a:rPr>
              <a:t>v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10" dirty="0">
                <a:latin typeface="Calibri"/>
                <a:cs typeface="Calibri"/>
              </a:rPr>
              <a:t>age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15" dirty="0">
                <a:latin typeface="Calibri"/>
                <a:cs typeface="Calibri"/>
              </a:rPr>
              <a:t> mi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40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catio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20" dirty="0">
                <a:latin typeface="Calibri"/>
                <a:cs typeface="Calibri"/>
              </a:rPr>
              <a:t>8</a:t>
            </a:r>
            <a:r>
              <a:rPr sz="700" spc="-10" dirty="0">
                <a:latin typeface="Calibri"/>
                <a:cs typeface="Calibri"/>
              </a:rPr>
              <a:t>.</a:t>
            </a:r>
            <a:r>
              <a:rPr sz="700" spc="20" dirty="0">
                <a:latin typeface="Calibri"/>
                <a:cs typeface="Calibri"/>
              </a:rPr>
              <a:t>11</a:t>
            </a:r>
            <a:r>
              <a:rPr sz="700" spc="10" dirty="0">
                <a:latin typeface="Calibri"/>
                <a:cs typeface="Calibri"/>
              </a:rPr>
              <a:t>%.</a:t>
            </a:r>
            <a:r>
              <a:rPr sz="700" spc="5" dirty="0">
                <a:latin typeface="Calibri"/>
                <a:cs typeface="Calibri"/>
              </a:rPr>
              <a:t> O</a:t>
            </a:r>
            <a:r>
              <a:rPr sz="700" spc="-10" dirty="0">
                <a:latin typeface="Calibri"/>
                <a:cs typeface="Calibri"/>
              </a:rPr>
              <a:t>ver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40" dirty="0">
                <a:latin typeface="Calibri"/>
                <a:cs typeface="Calibri"/>
              </a:rPr>
              <a:t>l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10" dirty="0">
                <a:latin typeface="Calibri"/>
                <a:cs typeface="Calibri"/>
              </a:rPr>
              <a:t>nc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de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</a:t>
            </a:r>
            <a:r>
              <a:rPr sz="700" spc="35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15" dirty="0">
                <a:latin typeface="Calibri"/>
                <a:cs typeface="Calibri"/>
              </a:rPr>
              <a:t>v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g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ac</a:t>
            </a:r>
            <a:r>
              <a:rPr sz="700" spc="10" dirty="0">
                <a:latin typeface="Calibri"/>
                <a:cs typeface="Calibri"/>
              </a:rPr>
              <a:t>cu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acy</a:t>
            </a:r>
            <a:r>
              <a:rPr sz="700" spc="3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 ab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b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at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s </a:t>
            </a:r>
            <a:r>
              <a:rPr sz="700" spc="-10" dirty="0">
                <a:latin typeface="Calibri"/>
                <a:cs typeface="Calibri"/>
              </a:rPr>
              <a:t>~</a:t>
            </a:r>
            <a:r>
              <a:rPr sz="700" spc="20" dirty="0">
                <a:latin typeface="Calibri"/>
                <a:cs typeface="Calibri"/>
              </a:rPr>
              <a:t>95</a:t>
            </a:r>
            <a:r>
              <a:rPr sz="700" spc="15" dirty="0">
                <a:latin typeface="Calibri"/>
                <a:cs typeface="Calibri"/>
              </a:rPr>
              <a:t>%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w</a:t>
            </a:r>
            <a:r>
              <a:rPr sz="700" spc="5" dirty="0">
                <a:latin typeface="Calibri"/>
                <a:cs typeface="Calibri"/>
              </a:rPr>
              <a:t>ith</a:t>
            </a:r>
            <a:r>
              <a:rPr sz="700" spc="10" dirty="0">
                <a:latin typeface="Calibri"/>
                <a:cs typeface="Calibri"/>
              </a:rPr>
              <a:t> a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mi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cl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cati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ju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5</a:t>
            </a:r>
            <a:r>
              <a:rPr sz="700" spc="10" dirty="0">
                <a:latin typeface="Calibri"/>
                <a:cs typeface="Calibri"/>
              </a:rPr>
              <a:t>%.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hu</a:t>
            </a:r>
            <a:r>
              <a:rPr sz="700" spc="2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ac</a:t>
            </a:r>
            <a:r>
              <a:rPr sz="700" spc="10" dirty="0">
                <a:latin typeface="Calibri"/>
                <a:cs typeface="Calibri"/>
              </a:rPr>
              <a:t>cu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 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b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s i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 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nds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 h</a:t>
            </a:r>
            <a:r>
              <a:rPr sz="700" spc="5" dirty="0">
                <a:latin typeface="Calibri"/>
                <a:cs typeface="Calibri"/>
              </a:rPr>
              <a:t>as 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cap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10" dirty="0">
                <a:latin typeface="Calibri"/>
                <a:cs typeface="Calibri"/>
              </a:rPr>
              <a:t>b</a:t>
            </a:r>
            <a:r>
              <a:rPr sz="700" spc="5" dirty="0">
                <a:latin typeface="Calibri"/>
                <a:cs typeface="Calibri"/>
              </a:rPr>
              <a:t>ili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s to </a:t>
            </a:r>
            <a:r>
              <a:rPr sz="700" spc="20" dirty="0">
                <a:latin typeface="Calibri"/>
                <a:cs typeface="Calibri"/>
              </a:rPr>
              <a:t>f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r cl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5" dirty="0">
                <a:latin typeface="Calibri"/>
                <a:cs typeface="Calibri"/>
              </a:rPr>
              <a:t>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b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nds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into 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b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 a</a:t>
            </a:r>
            <a:r>
              <a:rPr sz="700" spc="-10" dirty="0">
                <a:latin typeface="Calibri"/>
                <a:cs typeface="Calibri"/>
              </a:rPr>
              <a:t>rr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20" dirty="0">
                <a:latin typeface="Calibri"/>
                <a:cs typeface="Calibri"/>
              </a:rPr>
              <a:t>y</a:t>
            </a:r>
            <a:r>
              <a:rPr sz="700" spc="5" dirty="0">
                <a:latin typeface="Calibri"/>
                <a:cs typeface="Calibri"/>
              </a:rPr>
              <a:t>th</a:t>
            </a:r>
            <a:r>
              <a:rPr sz="700" spc="15" dirty="0">
                <a:latin typeface="Calibri"/>
                <a:cs typeface="Calibri"/>
              </a:rPr>
              <a:t>mi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8047273" y="900480"/>
            <a:ext cx="1888489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400"/>
              </a:lnSpc>
            </a:pPr>
            <a:r>
              <a:rPr sz="700" spc="10" dirty="0">
                <a:latin typeface="Calibri"/>
                <a:cs typeface="Calibri"/>
              </a:rPr>
              <a:t>Da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ali</a:t>
            </a:r>
            <a:r>
              <a:rPr sz="700" spc="-5" dirty="0">
                <a:latin typeface="Calibri"/>
                <a:cs typeface="Calibri"/>
              </a:rPr>
              <a:t>z</a:t>
            </a:r>
            <a:r>
              <a:rPr sz="700" spc="5" dirty="0">
                <a:latin typeface="Calibri"/>
                <a:cs typeface="Calibri"/>
              </a:rPr>
              <a:t>ati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5" dirty="0">
                <a:latin typeface="Calibri"/>
                <a:cs typeface="Calibri"/>
              </a:rPr>
              <a:t>is c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ical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 un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ta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5" dirty="0">
                <a:latin typeface="Calibri"/>
                <a:cs typeface="Calibri"/>
              </a:rPr>
              <a:t>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at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'</a:t>
            </a:r>
            <a:r>
              <a:rPr sz="700" spc="5" dirty="0">
                <a:latin typeface="Calibri"/>
                <a:cs typeface="Calibri"/>
              </a:rPr>
              <a:t>s 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3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'</a:t>
            </a:r>
            <a:r>
              <a:rPr sz="700" spc="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f</a:t>
            </a:r>
            <a:r>
              <a:rPr sz="700" spc="-15" dirty="0">
                <a:latin typeface="Calibri"/>
                <a:cs typeface="Calibri"/>
              </a:rPr>
              <a:t>f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20" dirty="0">
                <a:latin typeface="Calibri"/>
                <a:cs typeface="Calibri"/>
              </a:rPr>
              <a:t>v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45" dirty="0">
                <a:latin typeface="Calibri"/>
                <a:cs typeface="Calibri"/>
              </a:rPr>
              <a:t>t</a:t>
            </a:r>
            <a:r>
              <a:rPr sz="700" spc="20" dirty="0">
                <a:latin typeface="Calibri"/>
                <a:cs typeface="Calibri"/>
              </a:rPr>
              <a:t>-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bu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to</a:t>
            </a:r>
            <a:r>
              <a:rPr sz="700" spc="10" dirty="0">
                <a:latin typeface="Calibri"/>
                <a:cs typeface="Calibri"/>
              </a:rPr>
              <a:t>ch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ic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g</a:t>
            </a:r>
            <a:r>
              <a:rPr sz="700" spc="10" dirty="0">
                <a:latin typeface="Calibri"/>
                <a:cs typeface="Calibri"/>
              </a:rPr>
              <a:t>hb</a:t>
            </a:r>
            <a:r>
              <a:rPr sz="700" spc="35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40" dirty="0">
                <a:latin typeface="Calibri"/>
                <a:cs typeface="Calibri"/>
              </a:rPr>
              <a:t>b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dding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(</a:t>
            </a:r>
            <a:r>
              <a:rPr sz="700" spc="4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-</a:t>
            </a:r>
            <a:r>
              <a:rPr sz="700" spc="20" dirty="0">
                <a:latin typeface="Calibri"/>
                <a:cs typeface="Calibri"/>
              </a:rPr>
              <a:t>SN</a:t>
            </a:r>
            <a:r>
              <a:rPr sz="700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)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ical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tho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ali</a:t>
            </a:r>
            <a:r>
              <a:rPr sz="700" spc="-5" dirty="0">
                <a:latin typeface="Calibri"/>
                <a:cs typeface="Calibri"/>
              </a:rPr>
              <a:t>z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-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15" dirty="0">
                <a:latin typeface="Calibri"/>
                <a:cs typeface="Calibri"/>
              </a:rPr>
              <a:t>im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ata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s 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pu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ati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ally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20" dirty="0">
                <a:latin typeface="Calibri"/>
                <a:cs typeface="Calibri"/>
              </a:rPr>
              <a:t>v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15" dirty="0">
                <a:latin typeface="Calibri"/>
                <a:cs typeface="Calibri"/>
              </a:rPr>
              <a:t>im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io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tho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s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 with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the</a:t>
            </a:r>
            <a:r>
              <a:rPr sz="700" spc="-10" dirty="0">
                <a:latin typeface="Calibri"/>
                <a:cs typeface="Calibri"/>
              </a:rPr>
              <a:t> r</a:t>
            </a:r>
            <a:r>
              <a:rPr sz="700" spc="10" dirty="0">
                <a:latin typeface="Calibri"/>
                <a:cs typeface="Calibri"/>
              </a:rPr>
              <a:t>aw</a:t>
            </a:r>
            <a:r>
              <a:rPr sz="700" spc="4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s 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ach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np</a:t>
            </a:r>
            <a:r>
              <a:rPr sz="700" spc="5" dirty="0">
                <a:latin typeface="Calibri"/>
                <a:cs typeface="Calibri"/>
              </a:rPr>
              <a:t>ut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ali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s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nding p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io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s into </a:t>
            </a:r>
            <a:r>
              <a:rPr sz="700" spc="10" dirty="0">
                <a:latin typeface="Calibri"/>
                <a:cs typeface="Calibri"/>
              </a:rPr>
              <a:t>a </a:t>
            </a:r>
            <a:r>
              <a:rPr sz="700" spc="25" dirty="0">
                <a:latin typeface="Calibri"/>
                <a:cs typeface="Calibri"/>
              </a:rPr>
              <a:t>2</a:t>
            </a:r>
            <a:r>
              <a:rPr sz="700" spc="20" dirty="0">
                <a:latin typeface="Calibri"/>
                <a:cs typeface="Calibri"/>
              </a:rPr>
              <a:t>-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15" dirty="0">
                <a:latin typeface="Calibri"/>
                <a:cs typeface="Calibri"/>
              </a:rPr>
              <a:t>im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35" dirty="0">
                <a:latin typeface="Calibri"/>
                <a:cs typeface="Calibri"/>
              </a:rPr>
              <a:t>T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ac</a:t>
            </a:r>
            <a:r>
              <a:rPr sz="700" spc="-10" dirty="0">
                <a:latin typeface="Calibri"/>
                <a:cs typeface="Calibri"/>
              </a:rPr>
              <a:t>ke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ch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3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ali</a:t>
            </a:r>
            <a:r>
              <a:rPr sz="700" spc="-5" dirty="0">
                <a:latin typeface="Calibri"/>
                <a:cs typeface="Calibri"/>
              </a:rPr>
              <a:t>z</a:t>
            </a:r>
            <a:r>
              <a:rPr sz="700" spc="5" dirty="0">
                <a:latin typeface="Calibri"/>
                <a:cs typeface="Calibri"/>
              </a:rPr>
              <a:t>ati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5" dirty="0">
                <a:latin typeface="Calibri"/>
                <a:cs typeface="Calibri"/>
              </a:rPr>
              <a:t>allo</a:t>
            </a:r>
            <a:r>
              <a:rPr sz="700" spc="10" dirty="0">
                <a:latin typeface="Calibri"/>
                <a:cs typeface="Calibri"/>
              </a:rPr>
              <a:t>ws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s to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15" dirty="0">
                <a:latin typeface="Calibri"/>
                <a:cs typeface="Calibri"/>
              </a:rPr>
              <a:t>w</a:t>
            </a:r>
            <a:r>
              <a:rPr sz="700" spc="5" dirty="0">
                <a:latin typeface="Calibri"/>
                <a:cs typeface="Calibri"/>
              </a:rPr>
              <a:t>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g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5" dirty="0">
                <a:latin typeface="Calibri"/>
                <a:cs typeface="Calibri"/>
              </a:rPr>
              <a:t>io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'</a:t>
            </a:r>
            <a:r>
              <a:rPr sz="700" spc="5" dirty="0">
                <a:latin typeface="Calibri"/>
                <a:cs typeface="Calibri"/>
              </a:rPr>
              <a:t>s 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whi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 t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aining.</a:t>
            </a:r>
            <a:r>
              <a:rPr sz="700" dirty="0">
                <a:latin typeface="Calibri"/>
                <a:cs typeface="Calibri"/>
              </a:rPr>
              <a:t> 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3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ali</a:t>
            </a:r>
            <a:r>
              <a:rPr sz="700" spc="-5" dirty="0">
                <a:latin typeface="Calibri"/>
                <a:cs typeface="Calibri"/>
              </a:rPr>
              <a:t>z</a:t>
            </a:r>
            <a:r>
              <a:rPr sz="700" spc="5" dirty="0">
                <a:latin typeface="Calibri"/>
                <a:cs typeface="Calibri"/>
              </a:rPr>
              <a:t>ati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h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gh</a:t>
            </a:r>
            <a:r>
              <a:rPr sz="700" spc="5" dirty="0">
                <a:latin typeface="Calibri"/>
                <a:cs typeface="Calibri"/>
              </a:rPr>
              <a:t>lights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cl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ar cl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w</a:t>
            </a:r>
            <a:r>
              <a:rPr sz="700" spc="35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thin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ata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whi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10" dirty="0">
                <a:latin typeface="Calibri"/>
                <a:cs typeface="Calibri"/>
              </a:rPr>
              <a:t>h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ug</a:t>
            </a:r>
            <a:r>
              <a:rPr sz="700" spc="40" dirty="0">
                <a:latin typeface="Calibri"/>
                <a:cs typeface="Calibri"/>
              </a:rPr>
              <a:t>g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ta</a:t>
            </a:r>
            <a:r>
              <a:rPr sz="700" spc="10" dirty="0">
                <a:latin typeface="Calibri"/>
                <a:cs typeface="Calibri"/>
              </a:rPr>
              <a:t>b</a:t>
            </a:r>
            <a:r>
              <a:rPr sz="700" spc="3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spc="3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ug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fr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5" dirty="0">
                <a:latin typeface="Calibri"/>
                <a:cs typeface="Calibri"/>
              </a:rPr>
              <a:t>m</a:t>
            </a:r>
            <a:r>
              <a:rPr sz="700" spc="2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5" dirty="0">
                <a:latin typeface="Calibri"/>
                <a:cs typeface="Calibri"/>
              </a:rPr>
              <a:t>hs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7</a:t>
            </a:r>
            <a:r>
              <a:rPr sz="700" spc="10" dirty="0">
                <a:latin typeface="Calibri"/>
                <a:cs typeface="Calibri"/>
              </a:rPr>
              <a:t>0</a:t>
            </a:r>
            <a:r>
              <a:rPr sz="700" spc="2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nw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nt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5" dirty="0">
                <a:latin typeface="Calibri"/>
                <a:cs typeface="Calibri"/>
              </a:rPr>
              <a:t>at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p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3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5" dirty="0">
                <a:latin typeface="Calibri"/>
                <a:cs typeface="Calibri"/>
              </a:rPr>
              <a:t> b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5" dirty="0">
                <a:latin typeface="Calibri"/>
                <a:cs typeface="Calibri"/>
              </a:rPr>
              <a:t>w</a:t>
            </a:r>
            <a:r>
              <a:rPr sz="700" spc="-10" dirty="0">
                <a:latin typeface="Calibri"/>
                <a:cs typeface="Calibri"/>
              </a:rPr>
              <a:t>ee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10" dirty="0">
                <a:latin typeface="Calibri"/>
                <a:cs typeface="Calibri"/>
              </a:rPr>
              <a:t>bn</a:t>
            </a:r>
            <a:r>
              <a:rPr sz="700" spc="3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ig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5" dirty="0">
                <a:latin typeface="Calibri"/>
                <a:cs typeface="Calibri"/>
              </a:rPr>
              <a:t> th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s</a:t>
            </a:r>
            <a:r>
              <a:rPr sz="700" spc="5" dirty="0">
                <a:latin typeface="Calibri"/>
                <a:cs typeface="Calibri"/>
              </a:rPr>
              <a:t>ig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als as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g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und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uth,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15" dirty="0">
                <a:latin typeface="Calibri"/>
                <a:cs typeface="Calibri"/>
              </a:rPr>
              <a:t>im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li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s that ad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io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50" dirty="0">
                <a:latin typeface="Calibri"/>
                <a:cs typeface="Calibri"/>
              </a:rPr>
              <a:t> </a:t>
            </a:r>
            <a:r>
              <a:rPr sz="700" spc="-45" dirty="0">
                <a:latin typeface="Calibri"/>
                <a:cs typeface="Calibri"/>
              </a:rPr>
              <a:t>f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tu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qui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" dirty="0">
                <a:latin typeface="Calibri"/>
                <a:cs typeface="Calibri"/>
              </a:rPr>
              <a:t>to ad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q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5" dirty="0">
                <a:latin typeface="Calibri"/>
                <a:cs typeface="Calibri"/>
              </a:rPr>
              <a:t>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un</a:t>
            </a:r>
            <a:r>
              <a:rPr sz="700" spc="5" dirty="0">
                <a:latin typeface="Calibri"/>
                <a:cs typeface="Calibri"/>
              </a:rPr>
              <a:t>d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8230514" y="4081889"/>
            <a:ext cx="1706880" cy="238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034">
              <a:lnSpc>
                <a:spcPct val="106400"/>
              </a:lnSpc>
            </a:pPr>
            <a:r>
              <a:rPr sz="700" spc="10" dirty="0">
                <a:latin typeface="Calibri"/>
                <a:cs typeface="Calibri"/>
              </a:rPr>
              <a:t>Mod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3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10" dirty="0">
                <a:latin typeface="Calibri"/>
                <a:cs typeface="Calibri"/>
              </a:rPr>
              <a:t>ga</a:t>
            </a:r>
            <a:r>
              <a:rPr sz="700" spc="5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ge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10" dirty="0">
                <a:latin typeface="Calibri"/>
                <a:cs typeface="Calibri"/>
              </a:rPr>
              <a:t>nd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ev</a:t>
            </a:r>
            <a:r>
              <a:rPr sz="700" spc="5" dirty="0">
                <a:latin typeface="Calibri"/>
                <a:cs typeface="Calibri"/>
              </a:rPr>
              <a:t>alua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ffic</a:t>
            </a:r>
            <a:r>
              <a:rPr sz="700" spc="5" dirty="0">
                <a:latin typeface="Calibri"/>
                <a:cs typeface="Calibri"/>
              </a:rPr>
              <a:t>acy</a:t>
            </a:r>
            <a:r>
              <a:rPr sz="700" spc="3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 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aga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an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nc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2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 d</a:t>
            </a:r>
            <a:r>
              <a:rPr sz="700" spc="5" dirty="0">
                <a:latin typeface="Calibri"/>
                <a:cs typeface="Calibri"/>
              </a:rPr>
              <a:t>ata</a:t>
            </a:r>
            <a:r>
              <a:rPr sz="700" spc="4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(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25" dirty="0">
                <a:latin typeface="Calibri"/>
                <a:cs typeface="Calibri"/>
              </a:rPr>
              <a:t>)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W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ainly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5" dirty="0">
                <a:latin typeface="Calibri"/>
                <a:cs typeface="Calibri"/>
              </a:rPr>
              <a:t>oc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s o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dirty="0">
                <a:latin typeface="Calibri"/>
                <a:cs typeface="Calibri"/>
              </a:rPr>
              <a:t> 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40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ev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5" dirty="0">
                <a:latin typeface="Calibri"/>
                <a:cs typeface="Calibri"/>
              </a:rPr>
              <a:t> 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b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5" dirty="0">
                <a:latin typeface="Calibri"/>
                <a:cs typeface="Calibri"/>
              </a:rPr>
              <a:t>m</a:t>
            </a:r>
            <a:r>
              <a:rPr sz="700" spc="2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at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25" dirty="0">
                <a:latin typeface="Calibri"/>
                <a:cs typeface="Calibri"/>
              </a:rPr>
              <a:t>(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4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(</a:t>
            </a:r>
            <a:r>
              <a:rPr sz="700" spc="20" dirty="0">
                <a:latin typeface="Calibri"/>
                <a:cs typeface="Calibri"/>
              </a:rPr>
              <a:t>1</a:t>
            </a:r>
            <a:r>
              <a:rPr sz="700" spc="-10" dirty="0">
                <a:latin typeface="Calibri"/>
                <a:cs typeface="Calibri"/>
              </a:rPr>
              <a:t>)</a:t>
            </a:r>
            <a:r>
              <a:rPr sz="700" spc="25" dirty="0">
                <a:latin typeface="Calibri"/>
                <a:cs typeface="Calibri"/>
              </a:rPr>
              <a:t>)</a:t>
            </a:r>
            <a:r>
              <a:rPr sz="700" spc="5" dirty="0">
                <a:latin typeface="Calibri"/>
                <a:cs typeface="Calibri"/>
              </a:rPr>
              <a:t>. 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nding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lo</a:t>
            </a:r>
            <a:r>
              <a:rPr sz="700" spc="20" dirty="0">
                <a:latin typeface="Calibri"/>
                <a:cs typeface="Calibri"/>
              </a:rPr>
              <a:t>y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nt</a:t>
            </a:r>
            <a:r>
              <a:rPr sz="700" spc="10" dirty="0">
                <a:latin typeface="Calibri"/>
                <a:cs typeface="Calibri"/>
              </a:rPr>
              <a:t> a</a:t>
            </a:r>
            <a:r>
              <a:rPr sz="700" spc="5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int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g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ation,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can 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-15" dirty="0">
                <a:latin typeface="Calibri"/>
                <a:cs typeface="Calibri"/>
              </a:rPr>
              <a:t>y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F</a:t>
            </a:r>
            <a:r>
              <a:rPr sz="700" spc="5" dirty="0">
                <a:latin typeface="Calibri"/>
                <a:cs typeface="Calibri"/>
              </a:rPr>
              <a:t>or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spc="3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G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25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s 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20" dirty="0">
                <a:latin typeface="Calibri"/>
                <a:cs typeface="Calibri"/>
              </a:rPr>
              <a:t>v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al</a:t>
            </a:r>
            <a:r>
              <a:rPr sz="700" spc="40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g cap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bili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which </a:t>
            </a:r>
            <a:r>
              <a:rPr sz="700" spc="5" dirty="0">
                <a:latin typeface="Calibri"/>
                <a:cs typeface="Calibri"/>
              </a:rPr>
              <a:t>allo</a:t>
            </a:r>
            <a:r>
              <a:rPr sz="700" spc="15" dirty="0">
                <a:latin typeface="Calibri"/>
                <a:cs typeface="Calibri"/>
              </a:rPr>
              <a:t>w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5" dirty="0">
                <a:latin typeface="Calibri"/>
                <a:cs typeface="Calibri"/>
              </a:rPr>
              <a:t>m</a:t>
            </a:r>
            <a:r>
              <a:rPr sz="700" spc="2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oc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gn</a:t>
            </a: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l</a:t>
            </a:r>
            <a:r>
              <a:rPr sz="700" spc="5" dirty="0">
                <a:latin typeface="Calibri"/>
                <a:cs typeface="Calibri"/>
              </a:rPr>
              <a:t>s at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40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ffic</a:t>
            </a:r>
            <a:r>
              <a:rPr sz="700" spc="40" dirty="0">
                <a:latin typeface="Calibri"/>
                <a:cs typeface="Calibri"/>
              </a:rPr>
              <a:t>i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ntly 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10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(</a:t>
            </a:r>
            <a:r>
              <a:rPr sz="700" spc="20" dirty="0">
                <a:latin typeface="Calibri"/>
                <a:cs typeface="Calibri"/>
              </a:rPr>
              <a:t>1</a:t>
            </a:r>
            <a:r>
              <a:rPr sz="700" spc="25" dirty="0">
                <a:latin typeface="Calibri"/>
                <a:cs typeface="Calibri"/>
              </a:rPr>
              <a:t>)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F</a:t>
            </a:r>
            <a:r>
              <a:rPr sz="700" spc="5" dirty="0">
                <a:latin typeface="Calibri"/>
                <a:cs typeface="Calibri"/>
              </a:rPr>
              <a:t>or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this 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we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w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0" dirty="0">
                <a:latin typeface="Calibri"/>
                <a:cs typeface="Calibri"/>
              </a:rPr>
              <a:t>t</a:t>
            </a:r>
            <a:r>
              <a:rPr sz="700" spc="20" dirty="0">
                <a:latin typeface="Calibri"/>
                <a:cs typeface="Calibri"/>
              </a:rPr>
              <a:t>-</a:t>
            </a:r>
            <a:r>
              <a:rPr sz="700" spc="5" dirty="0">
                <a:latin typeface="Calibri"/>
                <a:cs typeface="Calibri"/>
              </a:rPr>
              <a:t>ca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o </a:t>
            </a:r>
            <a:r>
              <a:rPr sz="700" spc="25" dirty="0">
                <a:latin typeface="Calibri"/>
                <a:cs typeface="Calibri"/>
              </a:rPr>
              <a:t>(</a:t>
            </a:r>
            <a:r>
              <a:rPr sz="700" spc="10" dirty="0">
                <a:latin typeface="Calibri"/>
                <a:cs typeface="Calibri"/>
              </a:rPr>
              <a:t>a </a:t>
            </a:r>
            <a:r>
              <a:rPr sz="700" dirty="0">
                <a:latin typeface="Calibri"/>
                <a:cs typeface="Calibri"/>
              </a:rPr>
              <a:t>C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25" dirty="0">
                <a:latin typeface="Calibri"/>
                <a:cs typeface="Calibri"/>
              </a:rPr>
              <a:t>U</a:t>
            </a:r>
            <a:r>
              <a:rPr sz="700" spc="-10" dirty="0">
                <a:latin typeface="Calibri"/>
                <a:cs typeface="Calibri"/>
              </a:rPr>
              <a:t>)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f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nal</a:t>
            </a:r>
            <a:r>
              <a:rPr sz="700" spc="20" dirty="0">
                <a:latin typeface="Calibri"/>
                <a:cs typeface="Calibri"/>
              </a:rPr>
              <a:t>y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5" dirty="0">
                <a:latin typeface="Calibri"/>
                <a:cs typeface="Calibri"/>
              </a:rPr>
              <a:t>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 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30" dirty="0">
                <a:latin typeface="Calibri"/>
                <a:cs typeface="Calibri"/>
              </a:rPr>
              <a:t>s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tho</a:t>
            </a:r>
            <a:r>
              <a:rPr sz="700" spc="10" dirty="0">
                <a:latin typeface="Calibri"/>
                <a:cs typeface="Calibri"/>
              </a:rPr>
              <a:t>d'</a:t>
            </a:r>
            <a:r>
              <a:rPr sz="700" spc="5" dirty="0">
                <a:latin typeface="Calibri"/>
                <a:cs typeface="Calibri"/>
              </a:rPr>
              <a:t>s 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</a:t>
            </a:r>
            <a:r>
              <a:rPr sz="700" spc="-15" dirty="0">
                <a:latin typeface="Calibri"/>
                <a:cs typeface="Calibri"/>
              </a:rPr>
              <a:t>y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T</a:t>
            </a:r>
            <a:r>
              <a:rPr sz="700" spc="10" dirty="0">
                <a:latin typeface="Calibri"/>
                <a:cs typeface="Calibri"/>
              </a:rPr>
              <a:t>he</a:t>
            </a:r>
            <a:r>
              <a:rPr sz="700" spc="5" dirty="0">
                <a:latin typeface="Calibri"/>
                <a:cs typeface="Calibri"/>
              </a:rPr>
              <a:t> g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5" dirty="0">
                <a:latin typeface="Calibri"/>
                <a:cs typeface="Calibri"/>
              </a:rPr>
              <a:t>p</a:t>
            </a:r>
            <a:r>
              <a:rPr sz="700" spc="10" dirty="0">
                <a:latin typeface="Calibri"/>
                <a:cs typeface="Calibri"/>
              </a:rPr>
              <a:t>h </a:t>
            </a:r>
            <a:r>
              <a:rPr sz="700" spc="5" dirty="0">
                <a:latin typeface="Calibri"/>
                <a:cs typeface="Calibri"/>
              </a:rPr>
              <a:t>to 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ft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im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li</a:t>
            </a:r>
            <a:r>
              <a:rPr sz="700" spc="25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s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'</a:t>
            </a:r>
            <a:r>
              <a:rPr sz="700" spc="5" dirty="0">
                <a:latin typeface="Calibri"/>
                <a:cs typeface="Calibri"/>
              </a:rPr>
              <a:t>s 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5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 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5" dirty="0">
                <a:latin typeface="Calibri"/>
                <a:cs typeface="Calibri"/>
              </a:rPr>
              <a:t>ctly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10" dirty="0">
                <a:latin typeface="Calibri"/>
                <a:cs typeface="Calibri"/>
              </a:rPr>
              <a:t>d </a:t>
            </a:r>
            <a:r>
              <a:rPr sz="700" spc="5" dirty="0">
                <a:latin typeface="Calibri"/>
                <a:cs typeface="Calibri"/>
              </a:rPr>
              <a:t>li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ly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-10" dirty="0">
                <a:latin typeface="Calibri"/>
                <a:cs typeface="Calibri"/>
              </a:rPr>
              <a:t>rre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 to the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np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z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spc="3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ug</a:t>
            </a:r>
            <a:r>
              <a:rPr sz="700" spc="40" dirty="0">
                <a:latin typeface="Calibri"/>
                <a:cs typeface="Calibri"/>
              </a:rPr>
              <a:t>g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ng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x</a:t>
            </a:r>
            <a:r>
              <a:rPr sz="700" spc="5" dirty="0">
                <a:latin typeface="Calibri"/>
                <a:cs typeface="Calibri"/>
              </a:rPr>
              <a:t>ity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10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(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25" dirty="0">
                <a:latin typeface="Calibri"/>
                <a:cs typeface="Calibri"/>
              </a:rPr>
              <a:t>)</a:t>
            </a:r>
            <a:r>
              <a:rPr sz="700" spc="5" dirty="0">
                <a:latin typeface="Calibri"/>
                <a:cs typeface="Calibri"/>
              </a:rPr>
              <a:t>.</a:t>
            </a:r>
            <a:r>
              <a:rPr sz="700" dirty="0">
                <a:latin typeface="Calibri"/>
                <a:cs typeface="Calibri"/>
              </a:rPr>
              <a:t> T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n a</a:t>
            </a:r>
            <a:r>
              <a:rPr sz="700" spc="15" dirty="0">
                <a:latin typeface="Calibri"/>
                <a:cs typeface="Calibri"/>
              </a:rPr>
              <a:t>v</a:t>
            </a:r>
            <a:r>
              <a:rPr sz="700" spc="-10" dirty="0">
                <a:latin typeface="Calibri"/>
                <a:cs typeface="Calibri"/>
              </a:rPr>
              <a:t>er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g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,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can</a:t>
            </a:r>
            <a:r>
              <a:rPr sz="700" spc="5" dirty="0">
                <a:latin typeface="Calibri"/>
                <a:cs typeface="Calibri"/>
              </a:rPr>
              <a:t> p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5" dirty="0">
                <a:latin typeface="Calibri"/>
                <a:cs typeface="Calibri"/>
              </a:rPr>
              <a:t>ict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280</a:t>
            </a:r>
            <a:r>
              <a:rPr sz="700" spc="10" dirty="0">
                <a:latin typeface="Calibri"/>
                <a:cs typeface="Calibri"/>
              </a:rPr>
              <a:t>0</a:t>
            </a:r>
            <a:r>
              <a:rPr sz="700" spc="2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40" dirty="0">
                <a:latin typeface="Calibri"/>
                <a:cs typeface="Calibri"/>
              </a:rPr>
              <a:t>u</a:t>
            </a:r>
            <a:r>
              <a:rPr sz="700" spc="10" dirty="0">
                <a:latin typeface="Calibri"/>
                <a:cs typeface="Calibri"/>
              </a:rPr>
              <a:t>nds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40" dirty="0">
                <a:latin typeface="Calibri"/>
                <a:cs typeface="Calibri"/>
              </a:rPr>
              <a:t>h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w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10" dirty="0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  <a:p>
            <a:pPr marL="12700" marR="5080">
              <a:lnSpc>
                <a:spcPct val="106400"/>
              </a:lnSpc>
            </a:pPr>
            <a:r>
              <a:rPr sz="700" spc="-5" dirty="0">
                <a:latin typeface="Calibri"/>
                <a:cs typeface="Calibri"/>
              </a:rPr>
              <a:t>s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n</a:t>
            </a:r>
            <a:r>
              <a:rPr sz="700" spc="40" dirty="0">
                <a:latin typeface="Calibri"/>
                <a:cs typeface="Calibri"/>
              </a:rPr>
              <a:t>a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5" dirty="0">
                <a:latin typeface="Calibri"/>
                <a:cs typeface="Calibri"/>
              </a:rPr>
              <a:t>io.</a:t>
            </a:r>
            <a:r>
              <a:rPr sz="700" spc="3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5" dirty="0">
                <a:latin typeface="Calibri"/>
                <a:cs typeface="Calibri"/>
              </a:rPr>
              <a:t>is </a:t>
            </a:r>
            <a:r>
              <a:rPr sz="700" spc="15" dirty="0">
                <a:latin typeface="Calibri"/>
                <a:cs typeface="Calibri"/>
              </a:rPr>
              <a:t>w</a:t>
            </a:r>
            <a:r>
              <a:rPr sz="700" spc="5" dirty="0">
                <a:latin typeface="Calibri"/>
                <a:cs typeface="Calibri"/>
              </a:rPr>
              <a:t>il</a:t>
            </a:r>
            <a:r>
              <a:rPr sz="700" dirty="0">
                <a:latin typeface="Calibri"/>
                <a:cs typeface="Calibri"/>
              </a:rPr>
              <a:t>l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40" dirty="0">
                <a:latin typeface="Calibri"/>
                <a:cs typeface="Calibri"/>
              </a:rPr>
              <a:t>o</a:t>
            </a:r>
            <a:r>
              <a:rPr sz="700" spc="-15" dirty="0">
                <a:latin typeface="Calibri"/>
                <a:cs typeface="Calibri"/>
              </a:rPr>
              <a:t>v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to </a:t>
            </a:r>
            <a:r>
              <a:rPr sz="700" spc="40" dirty="0">
                <a:latin typeface="Calibri"/>
                <a:cs typeface="Calibri"/>
              </a:rPr>
              <a:t>b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g</a:t>
            </a:r>
            <a:r>
              <a:rPr sz="700" spc="25" dirty="0">
                <a:latin typeface="Calibri"/>
                <a:cs typeface="Calibri"/>
              </a:rPr>
              <a:t>r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ly</a:t>
            </a:r>
            <a:r>
              <a:rPr sz="700" spc="2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h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l</a:t>
            </a:r>
            <a:r>
              <a:rPr sz="700" spc="10" dirty="0">
                <a:latin typeface="Calibri"/>
                <a:cs typeface="Calibri"/>
              </a:rPr>
              <a:t>p</a:t>
            </a:r>
            <a:r>
              <a:rPr sz="700" spc="20" dirty="0">
                <a:latin typeface="Calibri"/>
                <a:cs typeface="Calibri"/>
              </a:rPr>
              <a:t>f</a:t>
            </a:r>
            <a:r>
              <a:rPr sz="700" spc="5" dirty="0">
                <a:latin typeface="Calibri"/>
                <a:cs typeface="Calibri"/>
              </a:rPr>
              <a:t>ul</a:t>
            </a:r>
            <a:r>
              <a:rPr sz="70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10" dirty="0">
                <a:latin typeface="Calibri"/>
                <a:cs typeface="Calibri"/>
              </a:rPr>
              <a:t>n </a:t>
            </a:r>
            <a:r>
              <a:rPr sz="700" spc="-10" dirty="0">
                <a:latin typeface="Calibri"/>
                <a:cs typeface="Calibri"/>
              </a:rPr>
              <a:t>re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l</a:t>
            </a:r>
            <a:r>
              <a:rPr sz="700" spc="-10" dirty="0">
                <a:latin typeface="Calibri"/>
                <a:cs typeface="Calibri"/>
              </a:rPr>
              <a:t>-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</a:t>
            </a:r>
            <a:r>
              <a:rPr sz="700" spc="20" dirty="0">
                <a:latin typeface="Calibri"/>
                <a:cs typeface="Calibri"/>
              </a:rPr>
              <a:t>m</a:t>
            </a:r>
            <a:r>
              <a:rPr sz="700" spc="1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d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3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e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5" dirty="0">
                <a:latin typeface="Calibri"/>
                <a:cs typeface="Calibri"/>
              </a:rPr>
              <a:t>io</a:t>
            </a:r>
            <a:r>
              <a:rPr sz="700" spc="40" dirty="0">
                <a:latin typeface="Calibri"/>
                <a:cs typeface="Calibri"/>
              </a:rPr>
              <a:t>n</a:t>
            </a:r>
            <a:r>
              <a:rPr sz="700" spc="5" dirty="0"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5404645" y="6105681"/>
            <a:ext cx="2359025" cy="216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115">
              <a:lnSpc>
                <a:spcPct val="112900"/>
              </a:lnSpc>
            </a:pPr>
            <a:r>
              <a:rPr sz="700" spc="-9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endParaRPr sz="700" dirty="0">
              <a:latin typeface="Arial"/>
              <a:cs typeface="Arial"/>
            </a:endParaRPr>
          </a:p>
          <a:p>
            <a:pPr marL="12700" marR="5080">
              <a:lnSpc>
                <a:spcPct val="112500"/>
              </a:lnSpc>
              <a:spcBef>
                <a:spcPts val="15"/>
              </a:spcBef>
            </a:pP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ion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rd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iag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5" dirty="0">
                <a:latin typeface="Arial"/>
                <a:cs typeface="Arial"/>
              </a:rPr>
              <a:t>ip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t.</a:t>
            </a:r>
            <a:endParaRPr sz="700" dirty="0">
              <a:latin typeface="Arial"/>
              <a:cs typeface="Arial"/>
            </a:endParaRPr>
          </a:p>
          <a:p>
            <a:pPr marL="12700" marR="27305">
              <a:lnSpc>
                <a:spcPct val="113199"/>
              </a:lnSpc>
              <a:spcBef>
                <a:spcPts val="10"/>
              </a:spcBef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S1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oe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't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0151355" y="6495551"/>
            <a:ext cx="429323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108077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5843553" y="8663106"/>
            <a:ext cx="367919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500"/>
              </a:lnSpc>
            </a:pPr>
            <a:r>
              <a:rPr sz="700" spc="-55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8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ys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6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5" dirty="0">
                <a:latin typeface="Arial"/>
                <a:cs typeface="Arial"/>
              </a:rPr>
              <a:t>ai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4</a:t>
            </a:r>
            <a:r>
              <a:rPr sz="700" spc="10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x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4</a:t>
            </a:r>
            <a:r>
              <a:rPr sz="700" spc="10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0342605" y="9710425"/>
            <a:ext cx="3910329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999"/>
              </a:lnSpc>
            </a:pPr>
            <a:r>
              <a:rPr sz="700" spc="-60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60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AE) 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10" dirty="0">
                <a:latin typeface="Arial"/>
                <a:cs typeface="Arial"/>
              </a:rPr>
              <a:t>ẑ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5" dirty="0">
                <a:latin typeface="Arial"/>
                <a:cs typeface="Arial"/>
              </a:rPr>
              <a:t>bl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oin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fitt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iff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gu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6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inp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EC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65" dirty="0">
                <a:latin typeface="Arial"/>
                <a:cs typeface="Arial"/>
              </a:rPr>
              <a:t>i</a:t>
            </a:r>
            <a:r>
              <a:rPr sz="700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bl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du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5" dirty="0">
                <a:latin typeface="Arial"/>
                <a:cs typeface="Arial"/>
              </a:rPr>
              <a:t>eig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po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dirty="0">
                <a:latin typeface="Arial"/>
                <a:cs typeface="Arial"/>
              </a:rPr>
              <a:t>Q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6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ab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ol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(r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).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oa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di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oo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if</a:t>
            </a:r>
            <a:r>
              <a:rPr sz="700" spc="25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sys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tic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nu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600987" y="9533448"/>
            <a:ext cx="4293235" cy="419100"/>
          </a:xfrm>
          <a:prstGeom prst="rect">
            <a:avLst/>
          </a:prstGeom>
          <a:solidFill>
            <a:srgbClr val="393F5A"/>
          </a:solidFill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50" b="1" spc="-1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612205" y="13376288"/>
            <a:ext cx="4211320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100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5" dirty="0">
                <a:latin typeface="Arial"/>
                <a:cs typeface="Arial"/>
              </a:rPr>
              <a:t>rt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C</a:t>
            </a:r>
            <a:r>
              <a:rPr sz="70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ul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oe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't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-30" dirty="0">
                <a:latin typeface="Arial"/>
                <a:cs typeface="Arial"/>
              </a:rPr>
              <a:t>r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ff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oe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't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45" dirty="0">
                <a:latin typeface="Arial"/>
                <a:cs typeface="Arial"/>
              </a:rPr>
              <a:t>el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-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0" dirty="0">
                <a:latin typeface="Arial"/>
                <a:cs typeface="Arial"/>
              </a:rPr>
              <a:t>x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20" dirty="0">
                <a:latin typeface="Arial"/>
                <a:cs typeface="Arial"/>
              </a:rPr>
              <a:t>pl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fi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k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(S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)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10" dirty="0">
                <a:latin typeface="Arial"/>
                <a:cs typeface="Arial"/>
              </a:rPr>
              <a:t>ifi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~</a:t>
            </a:r>
            <a:r>
              <a:rPr sz="700" spc="15" dirty="0">
                <a:latin typeface="Arial"/>
                <a:cs typeface="Arial"/>
              </a:rPr>
              <a:t>8</a:t>
            </a:r>
            <a:r>
              <a:rPr sz="700" spc="20" dirty="0">
                <a:latin typeface="Arial"/>
                <a:cs typeface="Arial"/>
              </a:rPr>
              <a:t>6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te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S1</a:t>
            </a:r>
            <a:r>
              <a:rPr sz="700" spc="20" dirty="0">
                <a:latin typeface="Arial"/>
                <a:cs typeface="Arial"/>
              </a:rPr>
              <a:t> 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"</a:t>
            </a:r>
            <a:r>
              <a:rPr sz="700" spc="15" dirty="0">
                <a:latin typeface="Arial"/>
                <a:cs typeface="Arial"/>
              </a:rPr>
              <a:t>lub</a:t>
            </a:r>
            <a:r>
              <a:rPr sz="700" spc="5" dirty="0">
                <a:latin typeface="Arial"/>
                <a:cs typeface="Arial"/>
              </a:rPr>
              <a:t>"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;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il</a:t>
            </a:r>
            <a:r>
              <a:rPr sz="700" spc="-20" dirty="0">
                <a:latin typeface="Arial"/>
                <a:cs typeface="Arial"/>
              </a:rPr>
              <a:t>lu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F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S2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ft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10" dirty="0">
                <a:latin typeface="Arial"/>
                <a:cs typeface="Arial"/>
              </a:rPr>
              <a:t>id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q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ea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20" dirty="0">
                <a:latin typeface="Arial"/>
                <a:cs typeface="Arial"/>
              </a:rPr>
              <a:t>ug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5" dirty="0">
                <a:latin typeface="Arial"/>
                <a:cs typeface="Arial"/>
              </a:rPr>
              <a:t>m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6035418" y="10010459"/>
            <a:ext cx="3406821" cy="1946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156759" y="12997043"/>
            <a:ext cx="2398879" cy="1325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12629275" y="12734772"/>
            <a:ext cx="1789430" cy="20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99"/>
              </a:lnSpc>
            </a:pP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ap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f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60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 V</a:t>
            </a:r>
            <a:r>
              <a:rPr sz="700" dirty="0">
                <a:latin typeface="Arial"/>
                <a:cs typeface="Arial"/>
              </a:rPr>
              <a:t>Q</a:t>
            </a:r>
            <a:r>
              <a:rPr sz="700" spc="30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-3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’s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w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gh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</a:t>
            </a:r>
            <a:r>
              <a:rPr sz="700" spc="-45" dirty="0">
                <a:latin typeface="Arial"/>
                <a:cs typeface="Arial"/>
              </a:rPr>
              <a:t>y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40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G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b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10" dirty="0">
                <a:latin typeface="Arial"/>
                <a:cs typeface="Arial"/>
              </a:rPr>
              <a:t>iffi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-20" dirty="0">
                <a:latin typeface="Arial"/>
                <a:cs typeface="Arial"/>
              </a:rPr>
              <a:t>ul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a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r>
              <a:rPr sz="700" spc="25" dirty="0">
                <a:latin typeface="Arial"/>
                <a:cs typeface="Arial"/>
              </a:rPr>
              <a:t> 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30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34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rd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io</a:t>
            </a:r>
            <a:r>
              <a:rPr sz="700" spc="10" dirty="0">
                <a:latin typeface="Arial"/>
                <a:cs typeface="Arial"/>
              </a:rPr>
              <a:t>n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-</a:t>
            </a:r>
            <a:r>
              <a:rPr sz="700" spc="30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258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10" dirty="0">
                <a:latin typeface="Arial"/>
                <a:cs typeface="Arial"/>
              </a:rPr>
              <a:t>th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5" dirty="0">
                <a:latin typeface="Arial"/>
                <a:cs typeface="Arial"/>
              </a:rPr>
              <a:t>al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5" dirty="0">
                <a:latin typeface="Arial"/>
                <a:cs typeface="Arial"/>
              </a:rPr>
              <a:t>ia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W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15" dirty="0">
                <a:latin typeface="Arial"/>
                <a:cs typeface="Arial"/>
              </a:rPr>
              <a:t>ie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b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g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p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in</a:t>
            </a:r>
            <a:r>
              <a:rPr sz="700" spc="10" dirty="0">
                <a:latin typeface="Arial"/>
                <a:cs typeface="Arial"/>
              </a:rPr>
              <a:t>g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35" dirty="0">
                <a:latin typeface="Arial"/>
                <a:cs typeface="Arial"/>
              </a:rPr>
              <a:t>r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s S1</a:t>
            </a:r>
            <a:r>
              <a:rPr sz="700" spc="20" dirty="0">
                <a:latin typeface="Arial"/>
                <a:cs typeface="Arial"/>
              </a:rPr>
              <a:t> 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2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on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10" dirty="0">
                <a:latin typeface="Arial"/>
                <a:cs typeface="Arial"/>
              </a:rPr>
              <a:t>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25" dirty="0">
                <a:latin typeface="Arial"/>
                <a:cs typeface="Arial"/>
              </a:rPr>
              <a:t>cc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f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 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5" dirty="0">
                <a:latin typeface="Arial"/>
                <a:cs typeface="Arial"/>
              </a:rPr>
              <a:t>rr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15" dirty="0">
                <a:latin typeface="Arial"/>
                <a:cs typeface="Arial"/>
              </a:rPr>
              <a:t>w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20" dirty="0">
                <a:latin typeface="Arial"/>
                <a:cs typeface="Arial"/>
              </a:rPr>
              <a:t>u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-40" dirty="0">
                <a:latin typeface="Arial"/>
                <a:cs typeface="Arial"/>
              </a:rPr>
              <a:t>m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5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ti</a:t>
            </a:r>
            <a:r>
              <a:rPr sz="700" spc="25" dirty="0">
                <a:latin typeface="Arial"/>
                <a:cs typeface="Arial"/>
              </a:rPr>
              <a:t>v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gn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45" dirty="0">
                <a:latin typeface="Arial"/>
                <a:cs typeface="Arial"/>
              </a:rPr>
              <a:t>z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r>
              <a:rPr sz="700" spc="15" dirty="0">
                <a:latin typeface="Arial"/>
                <a:cs typeface="Arial"/>
              </a:rPr>
              <a:t> T</a:t>
            </a:r>
            <a:r>
              <a:rPr sz="700" spc="2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u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,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j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ity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f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-15" dirty="0">
                <a:latin typeface="Arial"/>
                <a:cs typeface="Arial"/>
              </a:rPr>
              <a:t>h</a:t>
            </a:r>
            <a:r>
              <a:rPr sz="700" spc="10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15" dirty="0">
                <a:latin typeface="Arial"/>
                <a:cs typeface="Arial"/>
              </a:rPr>
              <a:t>ig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's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d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10" dirty="0">
                <a:latin typeface="Arial"/>
                <a:cs typeface="Arial"/>
              </a:rPr>
              <a:t>ta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is</a:t>
            </a:r>
            <a:endParaRPr sz="700">
              <a:latin typeface="Arial"/>
              <a:cs typeface="Arial"/>
            </a:endParaRPr>
          </a:p>
          <a:p>
            <a:pPr marL="12700" marR="161925">
              <a:lnSpc>
                <a:spcPct val="114500"/>
              </a:lnSpc>
            </a:pP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5" dirty="0">
                <a:latin typeface="Arial"/>
                <a:cs typeface="Arial"/>
              </a:rPr>
              <a:t>m</a:t>
            </a:r>
            <a:r>
              <a:rPr sz="700" spc="-15" dirty="0">
                <a:latin typeface="Arial"/>
                <a:cs typeface="Arial"/>
              </a:rPr>
              <a:t>p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a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5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an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c</a:t>
            </a:r>
            <a:r>
              <a:rPr sz="700" spc="20" dirty="0">
                <a:latin typeface="Arial"/>
                <a:cs typeface="Arial"/>
              </a:rPr>
              <a:t>o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t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45" dirty="0">
                <a:latin typeface="Arial"/>
                <a:cs typeface="Arial"/>
              </a:rPr>
              <a:t>i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0" dirty="0">
                <a:latin typeface="Arial"/>
                <a:cs typeface="Arial"/>
              </a:rPr>
              <a:t>s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</a:t>
            </a:r>
            <a:r>
              <a:rPr sz="700" spc="20" dirty="0">
                <a:latin typeface="Arial"/>
                <a:cs typeface="Arial"/>
              </a:rPr>
              <a:t>a</a:t>
            </a:r>
            <a:r>
              <a:rPr sz="700" spc="60" dirty="0">
                <a:latin typeface="Arial"/>
                <a:cs typeface="Arial"/>
              </a:rPr>
              <a:t>c</a:t>
            </a:r>
            <a:r>
              <a:rPr sz="700" spc="-10" dirty="0">
                <a:latin typeface="Arial"/>
                <a:cs typeface="Arial"/>
              </a:rPr>
              <a:t>k</a:t>
            </a:r>
            <a:r>
              <a:rPr sz="700" spc="20" dirty="0">
                <a:latin typeface="Arial"/>
                <a:cs typeface="Arial"/>
              </a:rPr>
              <a:t>g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20" dirty="0">
                <a:latin typeface="Arial"/>
                <a:cs typeface="Arial"/>
              </a:rPr>
              <a:t>oun</a:t>
            </a:r>
            <a:r>
              <a:rPr sz="700" spc="10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</a:t>
            </a:r>
            <a:r>
              <a:rPr sz="700" spc="15" dirty="0">
                <a:latin typeface="Arial"/>
                <a:cs typeface="Arial"/>
              </a:rPr>
              <a:t>oi</a:t>
            </a:r>
            <a:r>
              <a:rPr sz="700" spc="25" dirty="0">
                <a:latin typeface="Arial"/>
                <a:cs typeface="Arial"/>
              </a:rPr>
              <a:t>s</a:t>
            </a:r>
            <a:r>
              <a:rPr sz="700" spc="2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6004941" y="11961004"/>
            <a:ext cx="3462316" cy="1210085"/>
          </a:xfrm>
          <a:prstGeom prst="rect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529821" y="7730312"/>
            <a:ext cx="2126692" cy="1153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529821" y="8950215"/>
            <a:ext cx="2088592" cy="11424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548557" y="10156705"/>
            <a:ext cx="2105234" cy="1161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2631782" y="11318537"/>
            <a:ext cx="197548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3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pe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30" dirty="0">
                <a:latin typeface="Arial"/>
                <a:cs typeface="Arial"/>
              </a:rPr>
              <a:t>f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en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60" dirty="0">
                <a:latin typeface="Arial"/>
                <a:cs typeface="Arial"/>
              </a:rPr>
              <a:t>v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cc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cy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256681" y="12301983"/>
            <a:ext cx="2320404" cy="2292830"/>
          </a:xfrm>
          <a:prstGeom prst="rect">
            <a:avLst/>
          </a:prstGeom>
          <a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318878" y="14665876"/>
            <a:ext cx="209804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4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60" dirty="0">
                <a:latin typeface="Arial"/>
                <a:cs typeface="Arial"/>
              </a:rPr>
              <a:t>v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da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cc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y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60" dirty="0">
                <a:latin typeface="Arial"/>
                <a:cs typeface="Arial"/>
              </a:rPr>
              <a:t>v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1</a:t>
            </a:r>
            <a:r>
              <a:rPr sz="450" spc="20" dirty="0">
                <a:latin typeface="Arial"/>
                <a:cs typeface="Arial"/>
              </a:rPr>
              <a:t>0</a:t>
            </a:r>
            <a:r>
              <a:rPr sz="450" spc="-5" dirty="0">
                <a:latin typeface="Arial"/>
                <a:cs typeface="Arial"/>
              </a:rPr>
              <a:t>0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2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498150" y="898276"/>
            <a:ext cx="2527560" cy="2404701"/>
          </a:xfrm>
          <a:prstGeom prst="rect">
            <a:avLst/>
          </a:prstGeom>
          <a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5843554" y="3327965"/>
            <a:ext cx="198945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5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-</a:t>
            </a:r>
            <a:r>
              <a:rPr sz="450" spc="0" dirty="0">
                <a:latin typeface="Arial"/>
                <a:cs typeface="Arial"/>
              </a:rPr>
              <a:t>S</a:t>
            </a:r>
            <a:r>
              <a:rPr sz="450" spc="-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spc="55" dirty="0">
                <a:latin typeface="Arial"/>
                <a:cs typeface="Arial"/>
              </a:rPr>
              <a:t> </a:t>
            </a:r>
            <a:r>
              <a:rPr sz="450" spc="-60" dirty="0">
                <a:latin typeface="Arial"/>
                <a:cs typeface="Arial"/>
              </a:rPr>
              <a:t>v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20" dirty="0">
                <a:latin typeface="Arial"/>
                <a:cs typeface="Arial"/>
              </a:rPr>
              <a:t>u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li</a:t>
            </a:r>
            <a:r>
              <a:rPr sz="450" spc="5" dirty="0">
                <a:latin typeface="Arial"/>
                <a:cs typeface="Arial"/>
              </a:rPr>
              <a:t>z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on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25" dirty="0">
                <a:latin typeface="Arial"/>
                <a:cs typeface="Arial"/>
              </a:rPr>
              <a:t>v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10</a:t>
            </a:r>
            <a:r>
              <a:rPr sz="450" spc="-5" dirty="0">
                <a:latin typeface="Arial"/>
                <a:cs typeface="Arial"/>
              </a:rPr>
              <a:t>0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epo</a:t>
            </a:r>
            <a:r>
              <a:rPr sz="450" spc="4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v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li</a:t>
            </a:r>
            <a:r>
              <a:rPr sz="450" spc="20" dirty="0">
                <a:latin typeface="Arial"/>
                <a:cs typeface="Arial"/>
              </a:rPr>
              <a:t>d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12150471" y="870018"/>
            <a:ext cx="2475722" cy="2274737"/>
          </a:xfrm>
          <a:prstGeom prst="rect">
            <a:avLst/>
          </a:prstGeom>
          <a:blipFill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 txBox="1"/>
          <p:nvPr/>
        </p:nvSpPr>
        <p:spPr>
          <a:xfrm>
            <a:off x="12524450" y="3166364"/>
            <a:ext cx="157099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6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ix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cc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y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be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w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20" dirty="0">
                <a:latin typeface="Arial"/>
                <a:cs typeface="Arial"/>
              </a:rPr>
              <a:t>a</a:t>
            </a:r>
            <a:r>
              <a:rPr sz="450" spc="-15" dirty="0">
                <a:latin typeface="Arial"/>
                <a:cs typeface="Arial"/>
              </a:rPr>
              <a:t>be</a:t>
            </a:r>
            <a:r>
              <a:rPr sz="450" spc="-5" dirty="0">
                <a:latin typeface="Arial"/>
                <a:cs typeface="Arial"/>
              </a:rPr>
              <a:t>ls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in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d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457662" y="4060776"/>
            <a:ext cx="2702703" cy="2027051"/>
          </a:xfrm>
          <a:prstGeom prst="rect">
            <a:avLst/>
          </a:prstGeom>
          <a:blipFill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5642746" y="6116538"/>
            <a:ext cx="185801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7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4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5" dirty="0">
                <a:latin typeface="Arial"/>
                <a:cs typeface="Arial"/>
              </a:rPr>
              <a:t>m</a:t>
            </a:r>
            <a:r>
              <a:rPr sz="450" spc="-15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x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y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sc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in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ss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30" dirty="0">
                <a:latin typeface="Arial"/>
                <a:cs typeface="Arial"/>
              </a:rPr>
              <a:t>f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ou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10189902" y="6181981"/>
            <a:ext cx="219138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8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2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p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60" dirty="0">
                <a:latin typeface="Arial"/>
                <a:cs typeface="Arial"/>
              </a:rPr>
              <a:t>v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ou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spc="10" dirty="0">
                <a:latin typeface="Arial"/>
                <a:cs typeface="Arial"/>
              </a:rPr>
              <a:t>-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0" dirty="0">
                <a:latin typeface="Arial"/>
                <a:cs typeface="Arial"/>
              </a:rPr>
              <a:t>f</a:t>
            </a:r>
            <a:r>
              <a:rPr sz="450" spc="-15" dirty="0">
                <a:latin typeface="Arial"/>
                <a:cs typeface="Arial"/>
              </a:rPr>
              <a:t>-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20" dirty="0">
                <a:latin typeface="Arial"/>
                <a:cs typeface="Arial"/>
              </a:rPr>
              <a:t>-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p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m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35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ho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pe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30" dirty="0">
                <a:latin typeface="Arial"/>
                <a:cs typeface="Arial"/>
              </a:rPr>
              <a:t>f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-5" dirty="0">
                <a:latin typeface="Arial"/>
                <a:cs typeface="Arial"/>
              </a:rPr>
              <a:t>,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en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60" dirty="0">
                <a:latin typeface="Arial"/>
                <a:cs typeface="Arial"/>
              </a:rPr>
              <a:t>v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5" dirty="0">
                <a:latin typeface="Arial"/>
                <a:cs typeface="Arial"/>
              </a:rPr>
              <a:t>y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cc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cy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711655" y="5748062"/>
            <a:ext cx="34601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80"/>
              </a:lnSpc>
            </a:pPr>
            <a:r>
              <a:rPr sz="550" b="1" spc="5" dirty="0">
                <a:latin typeface="Arial"/>
                <a:cs typeface="Arial"/>
              </a:rPr>
              <a:t>T</a:t>
            </a:r>
            <a:r>
              <a:rPr sz="550" b="1" dirty="0">
                <a:latin typeface="Arial"/>
                <a:cs typeface="Arial"/>
              </a:rPr>
              <a:t>a</a:t>
            </a:r>
            <a:r>
              <a:rPr sz="550" b="1" spc="5" dirty="0">
                <a:latin typeface="Arial"/>
                <a:cs typeface="Arial"/>
              </a:rPr>
              <a:t>b</a:t>
            </a:r>
            <a:r>
              <a:rPr sz="550" b="1" spc="-20" dirty="0">
                <a:latin typeface="Arial"/>
                <a:cs typeface="Arial"/>
              </a:rPr>
              <a:t>l</a:t>
            </a:r>
            <a:r>
              <a:rPr sz="550" b="1" dirty="0">
                <a:latin typeface="Arial"/>
                <a:cs typeface="Arial"/>
              </a:rPr>
              <a:t>e</a:t>
            </a:r>
            <a:r>
              <a:rPr sz="550" b="1" spc="-15" dirty="0">
                <a:latin typeface="Arial"/>
                <a:cs typeface="Arial"/>
              </a:rPr>
              <a:t> </a:t>
            </a:r>
            <a:r>
              <a:rPr sz="550" b="1" spc="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. </a:t>
            </a:r>
            <a:r>
              <a:rPr sz="550" spc="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ab</a:t>
            </a:r>
            <a:r>
              <a:rPr sz="550" spc="-20" dirty="0">
                <a:latin typeface="Arial"/>
                <a:cs typeface="Arial"/>
              </a:rPr>
              <a:t>l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30" dirty="0">
                <a:latin typeface="Arial"/>
                <a:cs typeface="Arial"/>
              </a:rPr>
              <a:t>s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spc="35" dirty="0">
                <a:latin typeface="Arial"/>
                <a:cs typeface="Arial"/>
              </a:rPr>
              <a:t>o</a:t>
            </a:r>
            <a:r>
              <a:rPr sz="550" spc="-20" dirty="0">
                <a:latin typeface="Arial"/>
                <a:cs typeface="Arial"/>
              </a:rPr>
              <a:t>w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ac</a:t>
            </a:r>
            <a:r>
              <a:rPr sz="550" spc="30" dirty="0">
                <a:latin typeface="Arial"/>
                <a:cs typeface="Arial"/>
              </a:rPr>
              <a:t>c</a:t>
            </a:r>
            <a:r>
              <a:rPr sz="550" spc="-35" dirty="0">
                <a:latin typeface="Arial"/>
                <a:cs typeface="Arial"/>
              </a:rPr>
              <a:t>u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dirty="0">
                <a:latin typeface="Arial"/>
                <a:cs typeface="Arial"/>
              </a:rPr>
              <a:t>a</a:t>
            </a:r>
            <a:r>
              <a:rPr sz="550" spc="30" dirty="0">
                <a:latin typeface="Arial"/>
                <a:cs typeface="Arial"/>
              </a:rPr>
              <a:t>c</a:t>
            </a:r>
            <a:r>
              <a:rPr sz="550" spc="-35" dirty="0">
                <a:latin typeface="Arial"/>
                <a:cs typeface="Arial"/>
              </a:rPr>
              <a:t>y</a:t>
            </a:r>
            <a:r>
              <a:rPr sz="550" dirty="0">
                <a:latin typeface="Arial"/>
                <a:cs typeface="Arial"/>
              </a:rPr>
              <a:t>, s</a:t>
            </a:r>
            <a:r>
              <a:rPr sz="550" spc="35" dirty="0">
                <a:latin typeface="Arial"/>
                <a:cs typeface="Arial"/>
              </a:rPr>
              <a:t>e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-35" dirty="0">
                <a:latin typeface="Arial"/>
                <a:cs typeface="Arial"/>
              </a:rPr>
              <a:t>v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y,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a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spec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-20" dirty="0">
                <a:latin typeface="Arial"/>
                <a:cs typeface="Arial"/>
              </a:rPr>
              <a:t>f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dirty="0">
                <a:latin typeface="Arial"/>
                <a:cs typeface="Arial"/>
              </a:rPr>
              <a:t>c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y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of 150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dirty="0">
                <a:latin typeface="Arial"/>
                <a:cs typeface="Arial"/>
              </a:rPr>
              <a:t>a</a:t>
            </a:r>
            <a:r>
              <a:rPr sz="550" spc="-20" dirty="0">
                <a:latin typeface="Arial"/>
                <a:cs typeface="Arial"/>
              </a:rPr>
              <a:t>l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-20" dirty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o</a:t>
            </a:r>
            <a:r>
              <a:rPr sz="550" dirty="0">
                <a:latin typeface="Arial"/>
                <a:cs typeface="Arial"/>
              </a:rPr>
              <a:t>f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dirty="0">
                <a:latin typeface="Arial"/>
                <a:cs typeface="Arial"/>
              </a:rPr>
              <a:t>a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spc="45" dirty="0">
                <a:latin typeface="Arial"/>
                <a:cs typeface="Arial"/>
              </a:rPr>
              <a:t>i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dirty="0">
                <a:latin typeface="Arial"/>
                <a:cs typeface="Arial"/>
              </a:rPr>
              <a:t>g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G</a:t>
            </a:r>
            <a:r>
              <a:rPr sz="550" spc="45" dirty="0">
                <a:latin typeface="Arial"/>
                <a:cs typeface="Arial"/>
              </a:rPr>
              <a:t>A</a:t>
            </a:r>
            <a:r>
              <a:rPr sz="550" dirty="0">
                <a:latin typeface="Arial"/>
                <a:cs typeface="Arial"/>
              </a:rPr>
              <a:t>N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-15" dirty="0">
                <a:latin typeface="Arial"/>
                <a:cs typeface="Arial"/>
              </a:rPr>
              <a:t>m</a:t>
            </a:r>
            <a:r>
              <a:rPr sz="550" dirty="0">
                <a:latin typeface="Arial"/>
                <a:cs typeface="Arial"/>
              </a:rPr>
              <a:t>od</a:t>
            </a:r>
            <a:r>
              <a:rPr sz="550" spc="35" dirty="0">
                <a:latin typeface="Arial"/>
                <a:cs typeface="Arial"/>
              </a:rPr>
              <a:t>e</a:t>
            </a:r>
            <a:r>
              <a:rPr sz="550" dirty="0">
                <a:latin typeface="Arial"/>
                <a:cs typeface="Arial"/>
              </a:rPr>
              <a:t>l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o</a:t>
            </a:r>
            <a:r>
              <a:rPr sz="550" dirty="0">
                <a:latin typeface="Arial"/>
                <a:cs typeface="Arial"/>
              </a:rPr>
              <a:t>n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 da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ase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. </a:t>
            </a:r>
            <a:r>
              <a:rPr sz="550" spc="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15" dirty="0">
                <a:latin typeface="Arial"/>
                <a:cs typeface="Arial"/>
              </a:rPr>
              <a:t>m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dirty="0">
                <a:latin typeface="Arial"/>
                <a:cs typeface="Arial"/>
              </a:rPr>
              <a:t>cs</a:t>
            </a:r>
            <a:r>
              <a:rPr sz="550" spc="-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dirty="0">
                <a:latin typeface="Arial"/>
                <a:cs typeface="Arial"/>
              </a:rPr>
              <a:t>sp</a:t>
            </a:r>
            <a:r>
              <a:rPr sz="550" spc="-20" dirty="0">
                <a:latin typeface="Arial"/>
                <a:cs typeface="Arial"/>
              </a:rPr>
              <a:t>l</a:t>
            </a:r>
            <a:r>
              <a:rPr sz="550" spc="35" dirty="0">
                <a:latin typeface="Arial"/>
                <a:cs typeface="Arial"/>
              </a:rPr>
              <a:t>a</a:t>
            </a:r>
            <a:r>
              <a:rPr sz="550" spc="-35" dirty="0">
                <a:latin typeface="Arial"/>
                <a:cs typeface="Arial"/>
              </a:rPr>
              <a:t>y</a:t>
            </a:r>
            <a:r>
              <a:rPr sz="550" dirty="0">
                <a:latin typeface="Arial"/>
                <a:cs typeface="Arial"/>
              </a:rPr>
              <a:t>ed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a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30" dirty="0">
                <a:latin typeface="Arial"/>
                <a:cs typeface="Arial"/>
              </a:rPr>
              <a:t>s</a:t>
            </a:r>
            <a:r>
              <a:rPr sz="550" dirty="0">
                <a:latin typeface="Arial"/>
                <a:cs typeface="Arial"/>
              </a:rPr>
              <a:t>u</a:t>
            </a:r>
            <a:r>
              <a:rPr sz="550" spc="-20" dirty="0">
                <a:latin typeface="Arial"/>
                <a:cs typeface="Arial"/>
              </a:rPr>
              <a:t>lt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-20" dirty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o</a:t>
            </a:r>
            <a:r>
              <a:rPr sz="550" dirty="0">
                <a:latin typeface="Arial"/>
                <a:cs typeface="Arial"/>
              </a:rPr>
              <a:t>f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30" dirty="0">
                <a:latin typeface="Arial"/>
                <a:cs typeface="Arial"/>
              </a:rPr>
              <a:t>s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dirty="0">
                <a:latin typeface="Arial"/>
                <a:cs typeface="Arial"/>
              </a:rPr>
              <a:t>g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se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.</a:t>
            </a:r>
            <a:endParaRPr sz="55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5801669" y="4962569"/>
            <a:ext cx="3509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80"/>
              </a:lnSpc>
            </a:pPr>
            <a:r>
              <a:rPr sz="550" b="1" spc="5" dirty="0">
                <a:latin typeface="Arial"/>
                <a:cs typeface="Arial"/>
              </a:rPr>
              <a:t>T</a:t>
            </a:r>
            <a:r>
              <a:rPr sz="550" b="1" dirty="0">
                <a:latin typeface="Arial"/>
                <a:cs typeface="Arial"/>
              </a:rPr>
              <a:t>a</a:t>
            </a:r>
            <a:r>
              <a:rPr sz="550" b="1" spc="5" dirty="0">
                <a:latin typeface="Arial"/>
                <a:cs typeface="Arial"/>
              </a:rPr>
              <a:t>b</a:t>
            </a:r>
            <a:r>
              <a:rPr sz="550" b="1" spc="-20" dirty="0">
                <a:latin typeface="Arial"/>
                <a:cs typeface="Arial"/>
              </a:rPr>
              <a:t>l</a:t>
            </a:r>
            <a:r>
              <a:rPr sz="550" b="1" dirty="0">
                <a:latin typeface="Arial"/>
                <a:cs typeface="Arial"/>
              </a:rPr>
              <a:t>e</a:t>
            </a:r>
            <a:r>
              <a:rPr sz="550" b="1" spc="-15" dirty="0">
                <a:latin typeface="Arial"/>
                <a:cs typeface="Arial"/>
              </a:rPr>
              <a:t> </a:t>
            </a:r>
            <a:r>
              <a:rPr sz="550" b="1" dirty="0">
                <a:latin typeface="Arial"/>
                <a:cs typeface="Arial"/>
              </a:rPr>
              <a:t>2.</a:t>
            </a:r>
            <a:r>
              <a:rPr sz="550" b="1" spc="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ab</a:t>
            </a:r>
            <a:r>
              <a:rPr sz="550" spc="-20" dirty="0">
                <a:latin typeface="Arial"/>
                <a:cs typeface="Arial"/>
              </a:rPr>
              <a:t>l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30" dirty="0">
                <a:latin typeface="Arial"/>
                <a:cs typeface="Arial"/>
              </a:rPr>
              <a:t>s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spc="35" dirty="0">
                <a:latin typeface="Arial"/>
                <a:cs typeface="Arial"/>
              </a:rPr>
              <a:t>o</a:t>
            </a:r>
            <a:r>
              <a:rPr sz="550" spc="-20" dirty="0">
                <a:latin typeface="Arial"/>
                <a:cs typeface="Arial"/>
              </a:rPr>
              <a:t>w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l</a:t>
            </a:r>
            <a:r>
              <a:rPr sz="550" dirty="0">
                <a:latin typeface="Arial"/>
                <a:cs typeface="Arial"/>
              </a:rPr>
              <a:t>oss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of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150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dirty="0">
                <a:latin typeface="Arial"/>
                <a:cs typeface="Arial"/>
              </a:rPr>
              <a:t>a</a:t>
            </a:r>
            <a:r>
              <a:rPr sz="550" spc="-20" dirty="0">
                <a:latin typeface="Arial"/>
                <a:cs typeface="Arial"/>
              </a:rPr>
              <a:t>l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of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dirty="0">
                <a:latin typeface="Arial"/>
                <a:cs typeface="Arial"/>
              </a:rPr>
              <a:t>a</a:t>
            </a:r>
            <a:r>
              <a:rPr sz="550" spc="45" dirty="0">
                <a:latin typeface="Arial"/>
                <a:cs typeface="Arial"/>
              </a:rPr>
              <a:t>i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dirty="0">
                <a:latin typeface="Arial"/>
                <a:cs typeface="Arial"/>
              </a:rPr>
              <a:t>g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V</a:t>
            </a:r>
            <a:r>
              <a:rPr sz="550" spc="15" dirty="0">
                <a:latin typeface="Arial"/>
                <a:cs typeface="Arial"/>
              </a:rPr>
              <a:t>Q</a:t>
            </a:r>
            <a:r>
              <a:rPr sz="550" spc="-20" dirty="0">
                <a:latin typeface="Arial"/>
                <a:cs typeface="Arial"/>
              </a:rPr>
              <a:t>G</a:t>
            </a:r>
            <a:r>
              <a:rPr sz="550" spc="10" dirty="0">
                <a:latin typeface="Arial"/>
                <a:cs typeface="Arial"/>
              </a:rPr>
              <a:t>A</a:t>
            </a:r>
            <a:r>
              <a:rPr sz="550" dirty="0">
                <a:latin typeface="Arial"/>
                <a:cs typeface="Arial"/>
              </a:rPr>
              <a:t>N</a:t>
            </a:r>
            <a:r>
              <a:rPr sz="550" spc="-5" dirty="0">
                <a:latin typeface="Arial"/>
                <a:cs typeface="Arial"/>
              </a:rPr>
              <a:t> </a:t>
            </a:r>
            <a:r>
              <a:rPr sz="550" spc="-15" dirty="0">
                <a:latin typeface="Arial"/>
                <a:cs typeface="Arial"/>
              </a:rPr>
              <a:t>m</a:t>
            </a:r>
            <a:r>
              <a:rPr sz="550" dirty="0">
                <a:latin typeface="Arial"/>
                <a:cs typeface="Arial"/>
              </a:rPr>
              <a:t>odel</a:t>
            </a:r>
            <a:r>
              <a:rPr sz="550" spc="-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on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EC</a:t>
            </a:r>
            <a:r>
              <a:rPr sz="550" dirty="0">
                <a:latin typeface="Arial"/>
                <a:cs typeface="Arial"/>
              </a:rPr>
              <a:t>G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35" dirty="0">
                <a:latin typeface="Arial"/>
                <a:cs typeface="Arial"/>
              </a:rPr>
              <a:t>a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spc="45" dirty="0">
                <a:latin typeface="Arial"/>
                <a:cs typeface="Arial"/>
              </a:rPr>
              <a:t>P</a:t>
            </a:r>
            <a:r>
              <a:rPr sz="550" spc="10" dirty="0">
                <a:latin typeface="Arial"/>
                <a:cs typeface="Arial"/>
              </a:rPr>
              <a:t>C</a:t>
            </a:r>
            <a:r>
              <a:rPr sz="550" dirty="0">
                <a:latin typeface="Arial"/>
                <a:cs typeface="Arial"/>
              </a:rPr>
              <a:t>G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da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ase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s.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 </a:t>
            </a:r>
            <a:r>
              <a:rPr sz="550" spc="-15" dirty="0">
                <a:latin typeface="Arial"/>
                <a:cs typeface="Arial"/>
              </a:rPr>
              <a:t>m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dirty="0">
                <a:latin typeface="Arial"/>
                <a:cs typeface="Arial"/>
              </a:rPr>
              <a:t>cs</a:t>
            </a:r>
            <a:r>
              <a:rPr sz="550" spc="-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d</a:t>
            </a:r>
            <a:r>
              <a:rPr sz="550" spc="10" dirty="0">
                <a:latin typeface="Arial"/>
                <a:cs typeface="Arial"/>
              </a:rPr>
              <a:t>i</a:t>
            </a:r>
            <a:r>
              <a:rPr sz="550" dirty="0">
                <a:latin typeface="Arial"/>
                <a:cs typeface="Arial"/>
              </a:rPr>
              <a:t>sp</a:t>
            </a:r>
            <a:r>
              <a:rPr sz="550" spc="-20" dirty="0">
                <a:latin typeface="Arial"/>
                <a:cs typeface="Arial"/>
              </a:rPr>
              <a:t>l</a:t>
            </a:r>
            <a:r>
              <a:rPr sz="550" spc="35" dirty="0">
                <a:latin typeface="Arial"/>
                <a:cs typeface="Arial"/>
              </a:rPr>
              <a:t>a</a:t>
            </a:r>
            <a:r>
              <a:rPr sz="550" spc="-35" dirty="0">
                <a:latin typeface="Arial"/>
                <a:cs typeface="Arial"/>
              </a:rPr>
              <a:t>y</a:t>
            </a:r>
            <a:r>
              <a:rPr sz="550" dirty="0">
                <a:latin typeface="Arial"/>
                <a:cs typeface="Arial"/>
              </a:rPr>
              <a:t>ed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a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15" dirty="0">
                <a:latin typeface="Arial"/>
                <a:cs typeface="Arial"/>
              </a:rPr>
              <a:t>r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30" dirty="0">
                <a:latin typeface="Arial"/>
                <a:cs typeface="Arial"/>
              </a:rPr>
              <a:t>s</a:t>
            </a:r>
            <a:r>
              <a:rPr sz="550" spc="-35" dirty="0">
                <a:latin typeface="Arial"/>
                <a:cs typeface="Arial"/>
              </a:rPr>
              <a:t>u</a:t>
            </a:r>
            <a:r>
              <a:rPr sz="550" spc="10" dirty="0">
                <a:latin typeface="Arial"/>
                <a:cs typeface="Arial"/>
              </a:rPr>
              <a:t>l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-2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of 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spc="-35" dirty="0">
                <a:latin typeface="Arial"/>
                <a:cs typeface="Arial"/>
              </a:rPr>
              <a:t>h</a:t>
            </a:r>
            <a:r>
              <a:rPr sz="550" dirty="0">
                <a:latin typeface="Arial"/>
                <a:cs typeface="Arial"/>
              </a:rPr>
              <a:t>e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es</a:t>
            </a:r>
            <a:r>
              <a:rPr sz="550" spc="-20" dirty="0">
                <a:latin typeface="Arial"/>
                <a:cs typeface="Arial"/>
              </a:rPr>
              <a:t>t</a:t>
            </a:r>
            <a:r>
              <a:rPr sz="550" spc="45" dirty="0">
                <a:latin typeface="Arial"/>
                <a:cs typeface="Arial"/>
              </a:rPr>
              <a:t>i</a:t>
            </a:r>
            <a:r>
              <a:rPr sz="550" spc="-35" dirty="0">
                <a:latin typeface="Arial"/>
                <a:cs typeface="Arial"/>
              </a:rPr>
              <a:t>n</a:t>
            </a:r>
            <a:r>
              <a:rPr sz="550" dirty="0">
                <a:latin typeface="Arial"/>
                <a:cs typeface="Arial"/>
              </a:rPr>
              <a:t>g</a:t>
            </a:r>
            <a:r>
              <a:rPr sz="550" spc="-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se</a:t>
            </a:r>
            <a:r>
              <a:rPr sz="550" spc="15" dirty="0">
                <a:latin typeface="Arial"/>
                <a:cs typeface="Arial"/>
              </a:rPr>
              <a:t>t</a:t>
            </a:r>
            <a:r>
              <a:rPr sz="550" dirty="0">
                <a:latin typeface="Arial"/>
                <a:cs typeface="Arial"/>
              </a:rPr>
              <a:t>.</a:t>
            </a:r>
            <a:endParaRPr sz="550">
              <a:latin typeface="Arial"/>
              <a:cs typeface="Arial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17795061" y="6334941"/>
            <a:ext cx="2100990" cy="1479019"/>
          </a:xfrm>
          <a:prstGeom prst="rect">
            <a:avLst/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17922487" y="7805377"/>
            <a:ext cx="157797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4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2</a:t>
            </a:r>
            <a:r>
              <a:rPr sz="450" b="1" spc="-10" dirty="0">
                <a:latin typeface="Arial"/>
                <a:cs typeface="Arial"/>
              </a:rPr>
              <a:t>4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he</a:t>
            </a:r>
            <a:r>
              <a:rPr sz="450" spc="20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ou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d</a:t>
            </a:r>
            <a:r>
              <a:rPr sz="450" spc="2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k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30" dirty="0">
                <a:latin typeface="Arial"/>
                <a:cs typeface="Arial"/>
              </a:rPr>
              <a:t>f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m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a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p</a:t>
            </a:r>
            <a:r>
              <a:rPr sz="450" spc="20" dirty="0">
                <a:latin typeface="Arial"/>
                <a:cs typeface="Arial"/>
              </a:rPr>
              <a:t>h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e 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op</a:t>
            </a:r>
            <a:r>
              <a:rPr sz="450" spc="20" dirty="0">
                <a:latin typeface="Arial"/>
                <a:cs typeface="Arial"/>
              </a:rPr>
              <a:t>h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5841651" y="7002104"/>
            <a:ext cx="3697730" cy="1500017"/>
          </a:xfrm>
          <a:prstGeom prst="rect">
            <a:avLst/>
          </a:prstGeom>
          <a:blipFill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5852280" y="8481971"/>
            <a:ext cx="156654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1</a:t>
            </a:r>
            <a:r>
              <a:rPr sz="450" b="1" spc="-10" dirty="0">
                <a:latin typeface="Arial"/>
                <a:cs typeface="Arial"/>
              </a:rPr>
              <a:t>9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2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35" dirty="0">
                <a:latin typeface="Arial"/>
                <a:cs typeface="Arial"/>
              </a:rPr>
              <a:t>P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a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E</a:t>
            </a:r>
            <a:r>
              <a:rPr sz="450" spc="10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pe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og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10636269" y="6933345"/>
            <a:ext cx="3250972" cy="2611327"/>
          </a:xfrm>
          <a:prstGeom prst="rect">
            <a:avLst/>
          </a:prstGeom>
          <a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10639398" y="9472576"/>
            <a:ext cx="232029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2</a:t>
            </a:r>
            <a:r>
              <a:rPr sz="450" b="1" spc="-10" dirty="0">
                <a:latin typeface="Arial"/>
                <a:cs typeface="Arial"/>
              </a:rPr>
              <a:t>0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D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20" dirty="0">
                <a:latin typeface="Arial"/>
                <a:cs typeface="Arial"/>
              </a:rPr>
              <a:t>g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m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V</a:t>
            </a:r>
            <a:r>
              <a:rPr sz="450" spc="-10" dirty="0">
                <a:latin typeface="Arial"/>
                <a:cs typeface="Arial"/>
              </a:rPr>
              <a:t>QG</a:t>
            </a:r>
            <a:r>
              <a:rPr sz="450" spc="35" dirty="0">
                <a:latin typeface="Arial"/>
                <a:cs typeface="Arial"/>
              </a:rPr>
              <a:t>A</a:t>
            </a:r>
            <a:r>
              <a:rPr sz="450" spc="-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,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15" dirty="0">
                <a:latin typeface="Arial"/>
                <a:cs typeface="Arial"/>
              </a:rPr>
              <a:t>po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a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VA</a:t>
            </a:r>
            <a:r>
              <a:rPr sz="450" spc="-5" dirty="0">
                <a:latin typeface="Arial"/>
                <a:cs typeface="Arial"/>
              </a:rPr>
              <a:t>E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G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a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CN</a:t>
            </a:r>
            <a:r>
              <a:rPr sz="450" spc="-5" dirty="0">
                <a:latin typeface="Arial"/>
                <a:cs typeface="Arial"/>
              </a:rPr>
              <a:t>N </a:t>
            </a:r>
            <a:r>
              <a:rPr sz="450" spc="-20" dirty="0">
                <a:latin typeface="Arial"/>
                <a:cs typeface="Arial"/>
              </a:rPr>
              <a:t>D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sc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n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5843549" y="13177702"/>
            <a:ext cx="225488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2</a:t>
            </a:r>
            <a:r>
              <a:rPr sz="450" b="1" spc="-10" dirty="0">
                <a:latin typeface="Arial"/>
                <a:cs typeface="Arial"/>
              </a:rPr>
              <a:t>1</a:t>
            </a:r>
            <a:r>
              <a:rPr sz="450" b="1" spc="10" dirty="0">
                <a:latin typeface="Arial"/>
                <a:cs typeface="Arial"/>
              </a:rPr>
              <a:t>-</a:t>
            </a:r>
            <a:r>
              <a:rPr sz="450" b="1" spc="-15" dirty="0">
                <a:latin typeface="Arial"/>
                <a:cs typeface="Arial"/>
              </a:rPr>
              <a:t>22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spc="5" dirty="0">
                <a:latin typeface="Arial"/>
                <a:cs typeface="Arial"/>
              </a:rPr>
              <a:t> s</a:t>
            </a:r>
            <a:r>
              <a:rPr sz="450" spc="2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0" dirty="0">
                <a:latin typeface="Arial"/>
                <a:cs typeface="Arial"/>
              </a:rPr>
              <a:t>g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dirty="0">
                <a:latin typeface="Arial"/>
                <a:cs typeface="Arial"/>
              </a:rPr>
              <a:t>m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25" dirty="0">
                <a:latin typeface="Arial"/>
                <a:cs typeface="Arial"/>
              </a:rPr>
              <a:t>v</a:t>
            </a:r>
            <a:r>
              <a:rPr sz="450" spc="20" dirty="0">
                <a:latin typeface="Arial"/>
                <a:cs typeface="Arial"/>
              </a:rPr>
              <a:t>e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2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-15" dirty="0">
                <a:latin typeface="Arial"/>
                <a:cs typeface="Arial"/>
              </a:rPr>
              <a:t>h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an</a:t>
            </a:r>
            <a:r>
              <a:rPr sz="450" spc="-5" dirty="0">
                <a:latin typeface="Arial"/>
                <a:cs typeface="Arial"/>
              </a:rPr>
              <a:t>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35" dirty="0">
                <a:latin typeface="Arial"/>
                <a:cs typeface="Arial"/>
              </a:rPr>
              <a:t>P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spc="5" dirty="0">
                <a:latin typeface="Arial"/>
                <a:cs typeface="Arial"/>
              </a:rPr>
              <a:t> c</a:t>
            </a:r>
            <a:r>
              <a:rPr sz="450" spc="-15" dirty="0">
                <a:latin typeface="Arial"/>
                <a:cs typeface="Arial"/>
              </a:rPr>
              <a:t>on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cc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5" dirty="0">
                <a:latin typeface="Arial"/>
                <a:cs typeface="Arial"/>
              </a:rPr>
              <a:t>cy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10307698" y="14321071"/>
            <a:ext cx="211137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spc="-5" dirty="0">
                <a:latin typeface="Arial"/>
                <a:cs typeface="Arial"/>
              </a:rPr>
              <a:t>F</a:t>
            </a:r>
            <a:r>
              <a:rPr sz="450" b="1" spc="0" dirty="0">
                <a:latin typeface="Arial"/>
                <a:cs typeface="Arial"/>
              </a:rPr>
              <a:t>i</a:t>
            </a:r>
            <a:r>
              <a:rPr sz="450" b="1" spc="-5" dirty="0">
                <a:latin typeface="Arial"/>
                <a:cs typeface="Arial"/>
              </a:rPr>
              <a:t>gu</a:t>
            </a:r>
            <a:r>
              <a:rPr sz="450" b="1" spc="-10" dirty="0">
                <a:latin typeface="Arial"/>
                <a:cs typeface="Arial"/>
              </a:rPr>
              <a:t>r</a:t>
            </a:r>
            <a:r>
              <a:rPr sz="450" b="1" spc="-5" dirty="0">
                <a:latin typeface="Arial"/>
                <a:cs typeface="Arial"/>
              </a:rPr>
              <a:t>e</a:t>
            </a:r>
            <a:r>
              <a:rPr sz="450" b="1" spc="35" dirty="0">
                <a:latin typeface="Arial"/>
                <a:cs typeface="Arial"/>
              </a:rPr>
              <a:t> </a:t>
            </a:r>
            <a:r>
              <a:rPr sz="450" b="1" spc="-15" dirty="0">
                <a:latin typeface="Arial"/>
                <a:cs typeface="Arial"/>
              </a:rPr>
              <a:t>2</a:t>
            </a:r>
            <a:r>
              <a:rPr sz="450" b="1" spc="-10" dirty="0">
                <a:latin typeface="Arial"/>
                <a:cs typeface="Arial"/>
              </a:rPr>
              <a:t>3</a:t>
            </a:r>
            <a:r>
              <a:rPr sz="450" spc="-5" dirty="0">
                <a:latin typeface="Arial"/>
                <a:cs typeface="Arial"/>
              </a:rPr>
              <a:t>.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D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bu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n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p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f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-5" dirty="0">
                <a:latin typeface="Arial"/>
                <a:cs typeface="Arial"/>
              </a:rPr>
              <a:t>l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30" dirty="0">
                <a:latin typeface="Arial"/>
                <a:cs typeface="Arial"/>
              </a:rPr>
              <a:t>f</a:t>
            </a:r>
            <a:r>
              <a:rPr sz="450" spc="1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-5" dirty="0">
                <a:latin typeface="Arial"/>
                <a:cs typeface="Arial"/>
              </a:rPr>
              <a:t>m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0" dirty="0">
                <a:latin typeface="Arial"/>
                <a:cs typeface="Arial"/>
              </a:rPr>
              <a:t>P</a:t>
            </a:r>
            <a:r>
              <a:rPr sz="450" spc="-20" dirty="0">
                <a:latin typeface="Arial"/>
                <a:cs typeface="Arial"/>
              </a:rPr>
              <a:t>C</a:t>
            </a:r>
            <a:r>
              <a:rPr sz="450" spc="-5" dirty="0">
                <a:latin typeface="Arial"/>
                <a:cs typeface="Arial"/>
              </a:rPr>
              <a:t>G</a:t>
            </a:r>
            <a:r>
              <a:rPr sz="450" spc="5" dirty="0">
                <a:latin typeface="Arial"/>
                <a:cs typeface="Arial"/>
              </a:rPr>
              <a:t> s</a:t>
            </a:r>
            <a:r>
              <a:rPr sz="450" spc="20" dirty="0">
                <a:latin typeface="Arial"/>
                <a:cs typeface="Arial"/>
              </a:rPr>
              <a:t>p</a:t>
            </a:r>
            <a:r>
              <a:rPr sz="450" spc="-15" dirty="0">
                <a:latin typeface="Arial"/>
                <a:cs typeface="Arial"/>
              </a:rPr>
              <a:t>e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o</a:t>
            </a:r>
            <a:r>
              <a:rPr sz="450" spc="20" dirty="0">
                <a:latin typeface="Arial"/>
                <a:cs typeface="Arial"/>
              </a:rPr>
              <a:t>g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m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20" dirty="0">
                <a:latin typeface="Arial"/>
                <a:cs typeface="Arial"/>
              </a:rPr>
              <a:t>o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5" dirty="0">
                <a:latin typeface="Arial"/>
                <a:cs typeface="Arial"/>
              </a:rPr>
              <a:t>s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2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u</a:t>
            </a:r>
            <a:r>
              <a:rPr sz="450" spc="5" dirty="0">
                <a:latin typeface="Arial"/>
                <a:cs typeface="Arial"/>
              </a:rPr>
              <a:t>c</a:t>
            </a:r>
            <a:r>
              <a:rPr sz="450" spc="0" dirty="0">
                <a:latin typeface="Arial"/>
                <a:cs typeface="Arial"/>
              </a:rPr>
              <a:t>t</a:t>
            </a:r>
            <a:r>
              <a:rPr sz="450" spc="-5" dirty="0">
                <a:latin typeface="Arial"/>
                <a:cs typeface="Arial"/>
              </a:rPr>
              <a:t>i</a:t>
            </a:r>
            <a:r>
              <a:rPr sz="450" spc="-15" dirty="0">
                <a:latin typeface="Arial"/>
                <a:cs typeface="Arial"/>
              </a:rPr>
              <a:t>on</a:t>
            </a:r>
            <a:r>
              <a:rPr sz="450" spc="-5" dirty="0">
                <a:latin typeface="Arial"/>
                <a:cs typeface="Arial"/>
              </a:rPr>
              <a:t>.</a:t>
            </a:r>
            <a:endParaRPr sz="45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5033242" y="0"/>
            <a:ext cx="0" cy="15078075"/>
          </a:xfrm>
          <a:custGeom>
            <a:avLst/>
            <a:gdLst/>
            <a:ahLst/>
            <a:cxnLst/>
            <a:rect l="l" t="t" r="r" b="b"/>
            <a:pathLst>
              <a:path h="15078075">
                <a:moveTo>
                  <a:pt x="0" y="0"/>
                </a:moveTo>
                <a:lnTo>
                  <a:pt x="0" y="15078074"/>
                </a:lnTo>
              </a:path>
            </a:pathLst>
          </a:custGeom>
          <a:ln w="436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5078075" y="0"/>
            <a:ext cx="0" cy="15078075"/>
          </a:xfrm>
          <a:custGeom>
            <a:avLst/>
            <a:gdLst/>
            <a:ahLst/>
            <a:cxnLst/>
            <a:rect l="l" t="t" r="r" b="b"/>
            <a:pathLst>
              <a:path h="15078075">
                <a:moveTo>
                  <a:pt x="0" y="0"/>
                </a:moveTo>
                <a:lnTo>
                  <a:pt x="0" y="15078074"/>
                </a:lnTo>
              </a:path>
            </a:pathLst>
          </a:custGeom>
          <a:ln w="436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7259</Words>
  <Application>Microsoft Office PowerPoint</Application>
  <PresentationFormat>Custom</PresentationFormat>
  <Paragraphs>231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Aditya Kendre</cp:lastModifiedBy>
  <cp:revision>1</cp:revision>
  <dcterms:created xsi:type="dcterms:W3CDTF">2021-03-15T20:22:15Z</dcterms:created>
  <dcterms:modified xsi:type="dcterms:W3CDTF">2021-03-15T19:39:56Z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2021-03-15T00:00:00Z</vt:filetime>
  </property>
  <property fmtid="{D5CDD505-2E9C-101B-9397-08002B2CF9AE}" pid="3" name="LastSaved">
    <vt:filetime>2021-03-15T00:00:00Z</vt:filetime>
  </property>
</Properties>
</file>