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omments/comment6.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1" r:id="rId3"/>
    <p:sldId id="272" r:id="rId4"/>
    <p:sldId id="279" r:id="rId5"/>
    <p:sldId id="274" r:id="rId6"/>
    <p:sldId id="280" r:id="rId7"/>
    <p:sldId id="263" r:id="rId8"/>
    <p:sldId id="264" r:id="rId9"/>
    <p:sldId id="278" r:id="rId10"/>
    <p:sldId id="281" r:id="rId11"/>
    <p:sldId id="266" r:id="rId12"/>
    <p:sldId id="269" r:id="rId13"/>
  </p:sldIdLst>
  <p:sldSz cx="10058400" cy="7772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Kendre" initials="AK" lastIdx="13" clrIdx="0">
    <p:extLst>
      <p:ext uri="{19B8F6BF-5375-455C-9EA6-DF929625EA0E}">
        <p15:presenceInfo xmlns:p15="http://schemas.microsoft.com/office/powerpoint/2012/main" userId="Aditya Kend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4235"/>
    <a:srgbClr val="716EC7"/>
    <a:srgbClr val="6C6D6F"/>
    <a:srgbClr val="3A405A"/>
    <a:srgbClr val="08090D"/>
    <a:srgbClr val="6B76A6"/>
    <a:srgbClr val="6081E0"/>
    <a:srgbClr val="657CDA"/>
    <a:srgbClr val="6977D3"/>
    <a:srgbClr val="6D7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61BAE-59A8-4751-80AA-6417371B247E}" v="926" dt="2021-04-21T19:51:04.31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350"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endre" userId="4db2b1cd-c99c-4935-8769-324f6c9d7f4f" providerId="ADAL" clId="{1A761BAE-59A8-4751-80AA-6417371B247E}"/>
    <pc:docChg chg="undo redo custSel addSld delSld modSld sldOrd modNotesMaster">
      <pc:chgData name="Aditya Kendre" userId="4db2b1cd-c99c-4935-8769-324f6c9d7f4f" providerId="ADAL" clId="{1A761BAE-59A8-4751-80AA-6417371B247E}" dt="2021-04-21T19:54:22.232" v="28963" actId="478"/>
      <pc:docMkLst>
        <pc:docMk/>
      </pc:docMkLst>
      <pc:sldChg chg="delSp modSp mod">
        <pc:chgData name="Aditya Kendre" userId="4db2b1cd-c99c-4935-8769-324f6c9d7f4f" providerId="ADAL" clId="{1A761BAE-59A8-4751-80AA-6417371B247E}" dt="2021-04-20T23:47:47.969" v="21546" actId="1037"/>
        <pc:sldMkLst>
          <pc:docMk/>
          <pc:sldMk cId="0" sldId="256"/>
        </pc:sldMkLst>
        <pc:spChg chg="del">
          <ac:chgData name="Aditya Kendre" userId="4db2b1cd-c99c-4935-8769-324f6c9d7f4f" providerId="ADAL" clId="{1A761BAE-59A8-4751-80AA-6417371B247E}" dt="2021-04-19T20:34:17.220" v="19784" actId="478"/>
          <ac:spMkLst>
            <pc:docMk/>
            <pc:sldMk cId="0" sldId="256"/>
            <ac:spMk id="2" creationId="{6EF1A55B-192A-48BF-BDC8-3B531BFE0726}"/>
          </ac:spMkLst>
        </pc:spChg>
        <pc:spChg chg="mod">
          <ac:chgData name="Aditya Kendre" userId="4db2b1cd-c99c-4935-8769-324f6c9d7f4f" providerId="ADAL" clId="{1A761BAE-59A8-4751-80AA-6417371B247E}" dt="2021-04-20T23:47:47.969" v="21546" actId="1037"/>
          <ac:spMkLst>
            <pc:docMk/>
            <pc:sldMk cId="0" sldId="256"/>
            <ac:spMk id="5" creationId="{00000000-0000-0000-0000-000000000000}"/>
          </ac:spMkLst>
        </pc:spChg>
        <pc:spChg chg="mod">
          <ac:chgData name="Aditya Kendre" userId="4db2b1cd-c99c-4935-8769-324f6c9d7f4f" providerId="ADAL" clId="{1A761BAE-59A8-4751-80AA-6417371B247E}" dt="2021-04-20T23:47:47.969" v="21546" actId="1037"/>
          <ac:spMkLst>
            <pc:docMk/>
            <pc:sldMk cId="0" sldId="256"/>
            <ac:spMk id="6" creationId="{00000000-0000-0000-0000-000000000000}"/>
          </ac:spMkLst>
        </pc:spChg>
        <pc:spChg chg="mod">
          <ac:chgData name="Aditya Kendre" userId="4db2b1cd-c99c-4935-8769-324f6c9d7f4f" providerId="ADAL" clId="{1A761BAE-59A8-4751-80AA-6417371B247E}" dt="2021-04-20T23:47:41.842" v="21534" actId="14100"/>
          <ac:spMkLst>
            <pc:docMk/>
            <pc:sldMk cId="0" sldId="256"/>
            <ac:spMk id="7" creationId="{00000000-0000-0000-0000-000000000000}"/>
          </ac:spMkLst>
        </pc:spChg>
        <pc:cxnChg chg="mod">
          <ac:chgData name="Aditya Kendre" userId="4db2b1cd-c99c-4935-8769-324f6c9d7f4f" providerId="ADAL" clId="{1A761BAE-59A8-4751-80AA-6417371B247E}" dt="2021-04-20T23:47:47.969" v="21546" actId="1037"/>
          <ac:cxnSpMkLst>
            <pc:docMk/>
            <pc:sldMk cId="0" sldId="256"/>
            <ac:cxnSpMk id="11" creationId="{9886C34C-B898-410C-92E2-6563A2CF6F4C}"/>
          </ac:cxnSpMkLst>
        </pc:cxnChg>
      </pc:sldChg>
      <pc:sldChg chg="modSp del mod">
        <pc:chgData name="Aditya Kendre" userId="4db2b1cd-c99c-4935-8769-324f6c9d7f4f" providerId="ADAL" clId="{1A761BAE-59A8-4751-80AA-6417371B247E}" dt="2021-04-08T03:59:19.775" v="4655" actId="47"/>
        <pc:sldMkLst>
          <pc:docMk/>
          <pc:sldMk cId="0" sldId="258"/>
        </pc:sldMkLst>
        <pc:spChg chg="mod">
          <ac:chgData name="Aditya Kendre" userId="4db2b1cd-c99c-4935-8769-324f6c9d7f4f" providerId="ADAL" clId="{1A761BAE-59A8-4751-80AA-6417371B247E}" dt="2021-04-07T22:51:38.270" v="68" actId="1036"/>
          <ac:spMkLst>
            <pc:docMk/>
            <pc:sldMk cId="0" sldId="258"/>
            <ac:spMk id="10" creationId="{00000000-0000-0000-0000-000000000000}"/>
          </ac:spMkLst>
        </pc:spChg>
        <pc:spChg chg="mod">
          <ac:chgData name="Aditya Kendre" userId="4db2b1cd-c99c-4935-8769-324f6c9d7f4f" providerId="ADAL" clId="{1A761BAE-59A8-4751-80AA-6417371B247E}" dt="2021-04-07T22:51:32.287" v="59" actId="1036"/>
          <ac:spMkLst>
            <pc:docMk/>
            <pc:sldMk cId="0" sldId="258"/>
            <ac:spMk id="11" creationId="{00000000-0000-0000-0000-000000000000}"/>
          </ac:spMkLst>
        </pc:spChg>
        <pc:spChg chg="mod">
          <ac:chgData name="Aditya Kendre" userId="4db2b1cd-c99c-4935-8769-324f6c9d7f4f" providerId="ADAL" clId="{1A761BAE-59A8-4751-80AA-6417371B247E}" dt="2021-04-07T22:51:43.100" v="71" actId="1037"/>
          <ac:spMkLst>
            <pc:docMk/>
            <pc:sldMk cId="0" sldId="258"/>
            <ac:spMk id="12" creationId="{00000000-0000-0000-0000-000000000000}"/>
          </ac:spMkLst>
        </pc:spChg>
        <pc:spChg chg="mod">
          <ac:chgData name="Aditya Kendre" userId="4db2b1cd-c99c-4935-8769-324f6c9d7f4f" providerId="ADAL" clId="{1A761BAE-59A8-4751-80AA-6417371B247E}" dt="2021-04-07T22:51:55.826" v="84" actId="1035"/>
          <ac:spMkLst>
            <pc:docMk/>
            <pc:sldMk cId="0" sldId="258"/>
            <ac:spMk id="14" creationId="{00000000-0000-0000-0000-000000000000}"/>
          </ac:spMkLst>
        </pc:spChg>
        <pc:spChg chg="mod">
          <ac:chgData name="Aditya Kendre" userId="4db2b1cd-c99c-4935-8769-324f6c9d7f4f" providerId="ADAL" clId="{1A761BAE-59A8-4751-80AA-6417371B247E}" dt="2021-04-07T22:51:47.241" v="78" actId="1036"/>
          <ac:spMkLst>
            <pc:docMk/>
            <pc:sldMk cId="0" sldId="258"/>
            <ac:spMk id="15" creationId="{00000000-0000-0000-0000-000000000000}"/>
          </ac:spMkLst>
        </pc:spChg>
        <pc:spChg chg="mod">
          <ac:chgData name="Aditya Kendre" userId="4db2b1cd-c99c-4935-8769-324f6c9d7f4f" providerId="ADAL" clId="{1A761BAE-59A8-4751-80AA-6417371B247E}" dt="2021-04-07T23:44:09.827" v="1440" actId="20577"/>
          <ac:spMkLst>
            <pc:docMk/>
            <pc:sldMk cId="0" sldId="258"/>
            <ac:spMk id="16" creationId="{8FDAE731-CD28-4126-B521-615BAAFF3453}"/>
          </ac:spMkLst>
        </pc:spChg>
      </pc:sldChg>
      <pc:sldChg chg="addSp delSp modSp del mod">
        <pc:chgData name="Aditya Kendre" userId="4db2b1cd-c99c-4935-8769-324f6c9d7f4f" providerId="ADAL" clId="{1A761BAE-59A8-4751-80AA-6417371B247E}" dt="2021-04-08T03:57:27.252" v="4653" actId="47"/>
        <pc:sldMkLst>
          <pc:docMk/>
          <pc:sldMk cId="0" sldId="262"/>
        </pc:sldMkLst>
        <pc:spChg chg="mod">
          <ac:chgData name="Aditya Kendre" userId="4db2b1cd-c99c-4935-8769-324f6c9d7f4f" providerId="ADAL" clId="{1A761BAE-59A8-4751-80AA-6417371B247E}" dt="2021-04-08T03:54:29.773" v="4619" actId="1076"/>
          <ac:spMkLst>
            <pc:docMk/>
            <pc:sldMk cId="0" sldId="262"/>
            <ac:spMk id="6" creationId="{9F853C15-99F2-4321-862A-77CD888ECD9C}"/>
          </ac:spMkLst>
        </pc:spChg>
        <pc:spChg chg="mod">
          <ac:chgData name="Aditya Kendre" userId="4db2b1cd-c99c-4935-8769-324f6c9d7f4f" providerId="ADAL" clId="{1A761BAE-59A8-4751-80AA-6417371B247E}" dt="2021-04-08T03:57:08.043" v="4649" actId="1076"/>
          <ac:spMkLst>
            <pc:docMk/>
            <pc:sldMk cId="0" sldId="262"/>
            <ac:spMk id="7" creationId="{5250DFBB-DC41-4884-BD2F-255D4AF70327}"/>
          </ac:spMkLst>
        </pc:spChg>
        <pc:picChg chg="mod">
          <ac:chgData name="Aditya Kendre" userId="4db2b1cd-c99c-4935-8769-324f6c9d7f4f" providerId="ADAL" clId="{1A761BAE-59A8-4751-80AA-6417371B247E}" dt="2021-04-08T03:57:01.164" v="4647" actId="1076"/>
          <ac:picMkLst>
            <pc:docMk/>
            <pc:sldMk cId="0" sldId="262"/>
            <ac:picMk id="3" creationId="{00000000-0000-0000-0000-000000000000}"/>
          </ac:picMkLst>
        </pc:picChg>
        <pc:picChg chg="del mod">
          <ac:chgData name="Aditya Kendre" userId="4db2b1cd-c99c-4935-8769-324f6c9d7f4f" providerId="ADAL" clId="{1A761BAE-59A8-4751-80AA-6417371B247E}" dt="2021-04-08T03:56:49.849" v="4645" actId="478"/>
          <ac:picMkLst>
            <pc:docMk/>
            <pc:sldMk cId="0" sldId="262"/>
            <ac:picMk id="8" creationId="{E823F2BD-85D6-4788-88A2-A00830C14EC4}"/>
          </ac:picMkLst>
        </pc:picChg>
        <pc:picChg chg="add mod">
          <ac:chgData name="Aditya Kendre" userId="4db2b1cd-c99c-4935-8769-324f6c9d7f4f" providerId="ADAL" clId="{1A761BAE-59A8-4751-80AA-6417371B247E}" dt="2021-04-08T03:57:23.281" v="4652" actId="1076"/>
          <ac:picMkLst>
            <pc:docMk/>
            <pc:sldMk cId="0" sldId="262"/>
            <ac:picMk id="9" creationId="{076FEBC4-C629-4616-AFFD-1189D0B6846D}"/>
          </ac:picMkLst>
        </pc:picChg>
        <pc:picChg chg="mod">
          <ac:chgData name="Aditya Kendre" userId="4db2b1cd-c99c-4935-8769-324f6c9d7f4f" providerId="ADAL" clId="{1A761BAE-59A8-4751-80AA-6417371B247E}" dt="2021-04-08T03:57:03.873" v="4648" actId="1076"/>
          <ac:picMkLst>
            <pc:docMk/>
            <pc:sldMk cId="0" sldId="262"/>
            <ac:picMk id="10" creationId="{1145ADF8-E7A6-4D72-B260-56755893E952}"/>
          </ac:picMkLst>
        </pc:picChg>
      </pc:sldChg>
      <pc:sldChg chg="addSp delSp modSp mod addCm modCm">
        <pc:chgData name="Aditya Kendre" userId="4db2b1cd-c99c-4935-8769-324f6c9d7f4f" providerId="ADAL" clId="{1A761BAE-59A8-4751-80AA-6417371B247E}" dt="2021-04-21T19:51:04.314" v="28915"/>
        <pc:sldMkLst>
          <pc:docMk/>
          <pc:sldMk cId="0" sldId="263"/>
        </pc:sldMkLst>
        <pc:spChg chg="del">
          <ac:chgData name="Aditya Kendre" userId="4db2b1cd-c99c-4935-8769-324f6c9d7f4f" providerId="ADAL" clId="{1A761BAE-59A8-4751-80AA-6417371B247E}" dt="2021-04-19T17:18:58.542" v="19752" actId="478"/>
          <ac:spMkLst>
            <pc:docMk/>
            <pc:sldMk cId="0" sldId="263"/>
            <ac:spMk id="2" creationId="{0F6A21CF-C031-4A1C-A988-F2F362CEAF92}"/>
          </ac:spMkLst>
        </pc:spChg>
        <pc:spChg chg="mod">
          <ac:chgData name="Aditya Kendre" userId="4db2b1cd-c99c-4935-8769-324f6c9d7f4f" providerId="ADAL" clId="{1A761BAE-59A8-4751-80AA-6417371B247E}" dt="2021-04-21T19:27:05.312" v="28852"/>
          <ac:spMkLst>
            <pc:docMk/>
            <pc:sldMk cId="0" sldId="263"/>
            <ac:spMk id="6" creationId="{8F80BDCA-7C4B-4467-BCD2-B41354D47B12}"/>
          </ac:spMkLst>
        </pc:spChg>
        <pc:spChg chg="add mod">
          <ac:chgData name="Aditya Kendre" userId="4db2b1cd-c99c-4935-8769-324f6c9d7f4f" providerId="ADAL" clId="{1A761BAE-59A8-4751-80AA-6417371B247E}" dt="2021-04-21T19:51:04.314" v="28915"/>
          <ac:spMkLst>
            <pc:docMk/>
            <pc:sldMk cId="0" sldId="263"/>
            <ac:spMk id="7" creationId="{4BD4C54F-4415-451D-96BF-49522AA17F05}"/>
          </ac:spMkLst>
        </pc:spChg>
        <pc:spChg chg="mod">
          <ac:chgData name="Aditya Kendre" userId="4db2b1cd-c99c-4935-8769-324f6c9d7f4f" providerId="ADAL" clId="{1A761BAE-59A8-4751-80AA-6417371B247E}" dt="2021-04-21T19:46:43.419" v="28914" actId="20577"/>
          <ac:spMkLst>
            <pc:docMk/>
            <pc:sldMk cId="0" sldId="263"/>
            <ac:spMk id="8" creationId="{23402C18-63FC-4AB0-80F7-611194B69DF0}"/>
          </ac:spMkLst>
        </pc:spChg>
        <pc:spChg chg="add mod">
          <ac:chgData name="Aditya Kendre" userId="4db2b1cd-c99c-4935-8769-324f6c9d7f4f" providerId="ADAL" clId="{1A761BAE-59A8-4751-80AA-6417371B247E}" dt="2021-04-21T19:51:04.314" v="28915"/>
          <ac:spMkLst>
            <pc:docMk/>
            <pc:sldMk cId="0" sldId="263"/>
            <ac:spMk id="9" creationId="{9AB4FE78-B0DB-4ECC-BBCF-01359BC618EE}"/>
          </ac:spMkLst>
        </pc:spChg>
        <pc:picChg chg="del mod">
          <ac:chgData name="Aditya Kendre" userId="4db2b1cd-c99c-4935-8769-324f6c9d7f4f" providerId="ADAL" clId="{1A761BAE-59A8-4751-80AA-6417371B247E}" dt="2021-04-13T20:57:00.438" v="13939" actId="478"/>
          <ac:picMkLst>
            <pc:docMk/>
            <pc:sldMk cId="0" sldId="263"/>
            <ac:picMk id="2" creationId="{00000000-0000-0000-0000-000000000000}"/>
          </ac:picMkLst>
        </pc:picChg>
        <pc:picChg chg="add del mod">
          <ac:chgData name="Aditya Kendre" userId="4db2b1cd-c99c-4935-8769-324f6c9d7f4f" providerId="ADAL" clId="{1A761BAE-59A8-4751-80AA-6417371B247E}" dt="2021-04-13T19:14:20.174" v="13934" actId="478"/>
          <ac:picMkLst>
            <pc:docMk/>
            <pc:sldMk cId="0" sldId="263"/>
            <ac:picMk id="3" creationId="{00000000-0000-0000-0000-000000000000}"/>
          </ac:picMkLst>
        </pc:picChg>
        <pc:picChg chg="add del">
          <ac:chgData name="Aditya Kendre" userId="4db2b1cd-c99c-4935-8769-324f6c9d7f4f" providerId="ADAL" clId="{1A761BAE-59A8-4751-80AA-6417371B247E}" dt="2021-04-13T19:14:13.585" v="13932"/>
          <ac:picMkLst>
            <pc:docMk/>
            <pc:sldMk cId="0" sldId="263"/>
            <ac:picMk id="1026" creationId="{3B81B22B-2716-4825-B3F1-B17F56A1B5A2}"/>
          </ac:picMkLst>
        </pc:picChg>
        <pc:picChg chg="add del mod">
          <ac:chgData name="Aditya Kendre" userId="4db2b1cd-c99c-4935-8769-324f6c9d7f4f" providerId="ADAL" clId="{1A761BAE-59A8-4751-80AA-6417371B247E}" dt="2021-04-21T17:38:10.693" v="26995" actId="478"/>
          <ac:picMkLst>
            <pc:docMk/>
            <pc:sldMk cId="0" sldId="263"/>
            <ac:picMk id="1028" creationId="{4D0CCF93-5C7A-458D-AB50-FEFE879BF6F0}"/>
          </ac:picMkLst>
        </pc:picChg>
        <pc:picChg chg="add del">
          <ac:chgData name="Aditya Kendre" userId="4db2b1cd-c99c-4935-8769-324f6c9d7f4f" providerId="ADAL" clId="{1A761BAE-59A8-4751-80AA-6417371B247E}" dt="2021-04-13T20:57:03.450" v="13941" actId="478"/>
          <ac:picMkLst>
            <pc:docMk/>
            <pc:sldMk cId="0" sldId="263"/>
            <ac:picMk id="1030" creationId="{8E370854-E415-4385-A329-FD7B2CC5CF0F}"/>
          </ac:picMkLst>
        </pc:picChg>
        <pc:picChg chg="add del mod">
          <ac:chgData name="Aditya Kendre" userId="4db2b1cd-c99c-4935-8769-324f6c9d7f4f" providerId="ADAL" clId="{1A761BAE-59A8-4751-80AA-6417371B247E}" dt="2021-04-13T20:57:30.146" v="13945" actId="478"/>
          <ac:picMkLst>
            <pc:docMk/>
            <pc:sldMk cId="0" sldId="263"/>
            <ac:picMk id="1032" creationId="{157B78C3-A033-4990-A703-D69E7F6BB99A}"/>
          </ac:picMkLst>
        </pc:picChg>
        <pc:picChg chg="add mod">
          <ac:chgData name="Aditya Kendre" userId="4db2b1cd-c99c-4935-8769-324f6c9d7f4f" providerId="ADAL" clId="{1A761BAE-59A8-4751-80AA-6417371B247E}" dt="2021-04-13T20:58:07.730" v="13950" actId="1076"/>
          <ac:picMkLst>
            <pc:docMk/>
            <pc:sldMk cId="0" sldId="263"/>
            <ac:picMk id="1034" creationId="{0A058F01-B431-4479-9B02-FE3DC9DFACCC}"/>
          </ac:picMkLst>
        </pc:picChg>
        <pc:picChg chg="add del">
          <ac:chgData name="Aditya Kendre" userId="4db2b1cd-c99c-4935-8769-324f6c9d7f4f" providerId="ADAL" clId="{1A761BAE-59A8-4751-80AA-6417371B247E}" dt="2021-04-21T17:38:07.167" v="26993"/>
          <ac:picMkLst>
            <pc:docMk/>
            <pc:sldMk cId="0" sldId="263"/>
            <ac:picMk id="3074" creationId="{3B411564-7EC5-4A5F-BFBB-801F9463D509}"/>
          </ac:picMkLst>
        </pc:picChg>
        <pc:picChg chg="add mod">
          <ac:chgData name="Aditya Kendre" userId="4db2b1cd-c99c-4935-8769-324f6c9d7f4f" providerId="ADAL" clId="{1A761BAE-59A8-4751-80AA-6417371B247E}" dt="2021-04-21T17:58:50.425" v="27388" actId="1037"/>
          <ac:picMkLst>
            <pc:docMk/>
            <pc:sldMk cId="0" sldId="263"/>
            <ac:picMk id="3076" creationId="{222EFCD1-0594-4E80-89AD-4B27CF976641}"/>
          </ac:picMkLst>
        </pc:picChg>
      </pc:sldChg>
      <pc:sldChg chg="addSp delSp modSp mod">
        <pc:chgData name="Aditya Kendre" userId="4db2b1cd-c99c-4935-8769-324f6c9d7f4f" providerId="ADAL" clId="{1A761BAE-59A8-4751-80AA-6417371B247E}" dt="2021-04-21T19:52:06.529" v="28940" actId="14100"/>
        <pc:sldMkLst>
          <pc:docMk/>
          <pc:sldMk cId="0" sldId="264"/>
        </pc:sldMkLst>
        <pc:spChg chg="add mod">
          <ac:chgData name="Aditya Kendre" userId="4db2b1cd-c99c-4935-8769-324f6c9d7f4f" providerId="ADAL" clId="{1A761BAE-59A8-4751-80AA-6417371B247E}" dt="2021-04-19T21:58:11.360" v="20905" actId="1036"/>
          <ac:spMkLst>
            <pc:docMk/>
            <pc:sldMk cId="0" sldId="264"/>
            <ac:spMk id="2" creationId="{60B70CB6-5E20-4D4D-AA41-805E4E22074B}"/>
          </ac:spMkLst>
        </pc:spChg>
        <pc:spChg chg="del">
          <ac:chgData name="Aditya Kendre" userId="4db2b1cd-c99c-4935-8769-324f6c9d7f4f" providerId="ADAL" clId="{1A761BAE-59A8-4751-80AA-6417371B247E}" dt="2021-04-19T17:19:01.020" v="19753" actId="478"/>
          <ac:spMkLst>
            <pc:docMk/>
            <pc:sldMk cId="0" sldId="264"/>
            <ac:spMk id="3" creationId="{06168ACC-750D-4C52-9E60-43BDDC43F42E}"/>
          </ac:spMkLst>
        </pc:spChg>
        <pc:spChg chg="mod">
          <ac:chgData name="Aditya Kendre" userId="4db2b1cd-c99c-4935-8769-324f6c9d7f4f" providerId="ADAL" clId="{1A761BAE-59A8-4751-80AA-6417371B247E}" dt="2021-04-19T21:57:11.462" v="20899" actId="20577"/>
          <ac:spMkLst>
            <pc:docMk/>
            <pc:sldMk cId="0" sldId="264"/>
            <ac:spMk id="6" creationId="{C94AB9BB-42BB-4137-A303-E3DAF4480502}"/>
          </ac:spMkLst>
        </pc:spChg>
        <pc:spChg chg="mod">
          <ac:chgData name="Aditya Kendre" userId="4db2b1cd-c99c-4935-8769-324f6c9d7f4f" providerId="ADAL" clId="{1A761BAE-59A8-4751-80AA-6417371B247E}" dt="2021-04-19T22:08:58.196" v="21156"/>
          <ac:spMkLst>
            <pc:docMk/>
            <pc:sldMk cId="0" sldId="264"/>
            <ac:spMk id="7" creationId="{41FECA33-A5F9-4AED-99E4-01513F509B30}"/>
          </ac:spMkLst>
        </pc:spChg>
        <pc:spChg chg="add mod">
          <ac:chgData name="Aditya Kendre" userId="4db2b1cd-c99c-4935-8769-324f6c9d7f4f" providerId="ADAL" clId="{1A761BAE-59A8-4751-80AA-6417371B247E}" dt="2021-04-21T19:51:04.314" v="28915"/>
          <ac:spMkLst>
            <pc:docMk/>
            <pc:sldMk cId="0" sldId="264"/>
            <ac:spMk id="8" creationId="{5CCB2182-2081-47C7-BBF1-E8054D9514D2}"/>
          </ac:spMkLst>
        </pc:spChg>
        <pc:spChg chg="add mod">
          <ac:chgData name="Aditya Kendre" userId="4db2b1cd-c99c-4935-8769-324f6c9d7f4f" providerId="ADAL" clId="{1A761BAE-59A8-4751-80AA-6417371B247E}" dt="2021-04-21T19:52:06.529" v="28940" actId="14100"/>
          <ac:spMkLst>
            <pc:docMk/>
            <pc:sldMk cId="0" sldId="264"/>
            <ac:spMk id="9" creationId="{E11801CC-50DA-47BC-9032-3EA0D9BF6839}"/>
          </ac:spMkLst>
        </pc:spChg>
        <pc:spChg chg="add mod">
          <ac:chgData name="Aditya Kendre" userId="4db2b1cd-c99c-4935-8769-324f6c9d7f4f" providerId="ADAL" clId="{1A761BAE-59A8-4751-80AA-6417371B247E}" dt="2021-04-19T21:58:11.360" v="20905" actId="1036"/>
          <ac:spMkLst>
            <pc:docMk/>
            <pc:sldMk cId="0" sldId="264"/>
            <ac:spMk id="11" creationId="{0FE05E78-135A-4464-AA10-9B8BDD9B07B8}"/>
          </ac:spMkLst>
        </pc:spChg>
        <pc:spChg chg="add mod">
          <ac:chgData name="Aditya Kendre" userId="4db2b1cd-c99c-4935-8769-324f6c9d7f4f" providerId="ADAL" clId="{1A761BAE-59A8-4751-80AA-6417371B247E}" dt="2021-04-19T21:58:11.360" v="20905" actId="1036"/>
          <ac:spMkLst>
            <pc:docMk/>
            <pc:sldMk cId="0" sldId="264"/>
            <ac:spMk id="12" creationId="{C4156EC8-5A83-45CB-B453-2522A2BCA97C}"/>
          </ac:spMkLst>
        </pc:spChg>
        <pc:spChg chg="add mod">
          <ac:chgData name="Aditya Kendre" userId="4db2b1cd-c99c-4935-8769-324f6c9d7f4f" providerId="ADAL" clId="{1A761BAE-59A8-4751-80AA-6417371B247E}" dt="2021-04-19T21:58:11.360" v="20905" actId="1036"/>
          <ac:spMkLst>
            <pc:docMk/>
            <pc:sldMk cId="0" sldId="264"/>
            <ac:spMk id="14" creationId="{0213F88A-4DED-44DD-B87C-EA92E92E4576}"/>
          </ac:spMkLst>
        </pc:spChg>
        <pc:spChg chg="add mod">
          <ac:chgData name="Aditya Kendre" userId="4db2b1cd-c99c-4935-8769-324f6c9d7f4f" providerId="ADAL" clId="{1A761BAE-59A8-4751-80AA-6417371B247E}" dt="2021-04-19T21:58:11.360" v="20905" actId="1036"/>
          <ac:spMkLst>
            <pc:docMk/>
            <pc:sldMk cId="0" sldId="264"/>
            <ac:spMk id="15" creationId="{3E710A5D-3988-4581-91AA-206B899F6FE4}"/>
          </ac:spMkLst>
        </pc:spChg>
        <pc:spChg chg="add mod">
          <ac:chgData name="Aditya Kendre" userId="4db2b1cd-c99c-4935-8769-324f6c9d7f4f" providerId="ADAL" clId="{1A761BAE-59A8-4751-80AA-6417371B247E}" dt="2021-04-19T21:58:11.360" v="20905" actId="1036"/>
          <ac:spMkLst>
            <pc:docMk/>
            <pc:sldMk cId="0" sldId="264"/>
            <ac:spMk id="17" creationId="{7F4A82F7-5E23-4554-98E7-98CC5DF2858B}"/>
          </ac:spMkLst>
        </pc:spChg>
        <pc:spChg chg="add mod">
          <ac:chgData name="Aditya Kendre" userId="4db2b1cd-c99c-4935-8769-324f6c9d7f4f" providerId="ADAL" clId="{1A761BAE-59A8-4751-80AA-6417371B247E}" dt="2021-04-19T21:58:42.167" v="20909" actId="1076"/>
          <ac:spMkLst>
            <pc:docMk/>
            <pc:sldMk cId="0" sldId="264"/>
            <ac:spMk id="19" creationId="{0FB35974-DBB7-4787-87DA-86D51487465B}"/>
          </ac:spMkLst>
        </pc:spChg>
        <pc:spChg chg="add mod">
          <ac:chgData name="Aditya Kendre" userId="4db2b1cd-c99c-4935-8769-324f6c9d7f4f" providerId="ADAL" clId="{1A761BAE-59A8-4751-80AA-6417371B247E}" dt="2021-04-21T18:06:05.025" v="27426" actId="1076"/>
          <ac:spMkLst>
            <pc:docMk/>
            <pc:sldMk cId="0" sldId="264"/>
            <ac:spMk id="20" creationId="{32B86D07-8A3F-4588-887B-010A68656D80}"/>
          </ac:spMkLst>
        </pc:spChg>
        <pc:picChg chg="mod">
          <ac:chgData name="Aditya Kendre" userId="4db2b1cd-c99c-4935-8769-324f6c9d7f4f" providerId="ADAL" clId="{1A761BAE-59A8-4751-80AA-6417371B247E}" dt="2021-04-19T21:54:57.982" v="20781" actId="1036"/>
          <ac:picMkLst>
            <pc:docMk/>
            <pc:sldMk cId="0" sldId="264"/>
            <ac:picMk id="16" creationId="{39ADA44A-4B41-475E-887C-5AE1905502B0}"/>
          </ac:picMkLst>
        </pc:picChg>
        <pc:picChg chg="mod modCrop">
          <ac:chgData name="Aditya Kendre" userId="4db2b1cd-c99c-4935-8769-324f6c9d7f4f" providerId="ADAL" clId="{1A761BAE-59A8-4751-80AA-6417371B247E}" dt="2021-04-21T18:05:49.461" v="27423" actId="732"/>
          <ac:picMkLst>
            <pc:docMk/>
            <pc:sldMk cId="0" sldId="264"/>
            <ac:picMk id="18" creationId="{B941FBBC-7F30-477E-894F-2602468DBBA9}"/>
          </ac:picMkLst>
        </pc:picChg>
        <pc:picChg chg="add del mod">
          <ac:chgData name="Aditya Kendre" userId="4db2b1cd-c99c-4935-8769-324f6c9d7f4f" providerId="ADAL" clId="{1A761BAE-59A8-4751-80AA-6417371B247E}" dt="2021-04-18T20:41:51.010" v="16642" actId="478"/>
          <ac:picMkLst>
            <pc:docMk/>
            <pc:sldMk cId="0" sldId="264"/>
            <ac:picMk id="1026" creationId="{1C7699B7-0384-41F8-AFED-61BDA3C5AB17}"/>
          </ac:picMkLst>
        </pc:picChg>
      </pc:sldChg>
      <pc:sldChg chg="addSp delSp modSp del mod">
        <pc:chgData name="Aditya Kendre" userId="4db2b1cd-c99c-4935-8769-324f6c9d7f4f" providerId="ADAL" clId="{1A761BAE-59A8-4751-80AA-6417371B247E}" dt="2021-04-08T04:09:26.220" v="4828" actId="47"/>
        <pc:sldMkLst>
          <pc:docMk/>
          <pc:sldMk cId="0" sldId="265"/>
        </pc:sldMkLst>
        <pc:spChg chg="del">
          <ac:chgData name="Aditya Kendre" userId="4db2b1cd-c99c-4935-8769-324f6c9d7f4f" providerId="ADAL" clId="{1A761BAE-59A8-4751-80AA-6417371B247E}" dt="2021-04-08T03:59:36.194" v="4657" actId="478"/>
          <ac:spMkLst>
            <pc:docMk/>
            <pc:sldMk cId="0" sldId="265"/>
            <ac:spMk id="8" creationId="{0307B35B-B1FF-424B-979F-219540072BAB}"/>
          </ac:spMkLst>
        </pc:spChg>
        <pc:spChg chg="del">
          <ac:chgData name="Aditya Kendre" userId="4db2b1cd-c99c-4935-8769-324f6c9d7f4f" providerId="ADAL" clId="{1A761BAE-59A8-4751-80AA-6417371B247E}" dt="2021-04-08T03:59:36.194" v="4657" actId="478"/>
          <ac:spMkLst>
            <pc:docMk/>
            <pc:sldMk cId="0" sldId="265"/>
            <ac:spMk id="9" creationId="{214E3878-288B-4A4C-AC6E-365121B776DC}"/>
          </ac:spMkLst>
        </pc:spChg>
        <pc:graphicFrameChg chg="del">
          <ac:chgData name="Aditya Kendre" userId="4db2b1cd-c99c-4935-8769-324f6c9d7f4f" providerId="ADAL" clId="{1A761BAE-59A8-4751-80AA-6417371B247E}" dt="2021-04-08T03:59:36.194" v="4657" actId="478"/>
          <ac:graphicFrameMkLst>
            <pc:docMk/>
            <pc:sldMk cId="0" sldId="265"/>
            <ac:graphicFrameMk id="5" creationId="{0BA44104-AE7D-41B4-9FA4-EBECA422DA99}"/>
          </ac:graphicFrameMkLst>
        </pc:graphicFrameChg>
        <pc:graphicFrameChg chg="del">
          <ac:chgData name="Aditya Kendre" userId="4db2b1cd-c99c-4935-8769-324f6c9d7f4f" providerId="ADAL" clId="{1A761BAE-59A8-4751-80AA-6417371B247E}" dt="2021-04-08T03:59:36.194" v="4657" actId="478"/>
          <ac:graphicFrameMkLst>
            <pc:docMk/>
            <pc:sldMk cId="0" sldId="265"/>
            <ac:graphicFrameMk id="6" creationId="{2CBB61D6-7AE0-4CC5-9F87-8EB989636634}"/>
          </ac:graphicFrameMkLst>
        </pc:graphicFrameChg>
        <pc:picChg chg="add mod">
          <ac:chgData name="Aditya Kendre" userId="4db2b1cd-c99c-4935-8769-324f6c9d7f4f" providerId="ADAL" clId="{1A761BAE-59A8-4751-80AA-6417371B247E}" dt="2021-04-08T04:03:02.325" v="4683" actId="1076"/>
          <ac:picMkLst>
            <pc:docMk/>
            <pc:sldMk cId="0" sldId="265"/>
            <ac:picMk id="3" creationId="{17682FC3-3CC7-472C-8542-ACB53BB7BDC8}"/>
          </ac:picMkLst>
        </pc:picChg>
        <pc:picChg chg="del mod">
          <ac:chgData name="Aditya Kendre" userId="4db2b1cd-c99c-4935-8769-324f6c9d7f4f" providerId="ADAL" clId="{1A761BAE-59A8-4751-80AA-6417371B247E}" dt="2021-04-08T03:59:36.194" v="4657" actId="478"/>
          <ac:picMkLst>
            <pc:docMk/>
            <pc:sldMk cId="0" sldId="265"/>
            <ac:picMk id="2050" creationId="{13EA9A30-14BF-4D77-A5A6-CC380E513ABB}"/>
          </ac:picMkLst>
        </pc:picChg>
      </pc:sldChg>
      <pc:sldChg chg="addSp delSp modSp mod addCm modCm">
        <pc:chgData name="Aditya Kendre" userId="4db2b1cd-c99c-4935-8769-324f6c9d7f4f" providerId="ADAL" clId="{1A761BAE-59A8-4751-80AA-6417371B247E}" dt="2021-04-21T19:51:04.314" v="28915"/>
        <pc:sldMkLst>
          <pc:docMk/>
          <pc:sldMk cId="0" sldId="266"/>
        </pc:sldMkLst>
        <pc:spChg chg="mod">
          <ac:chgData name="Aditya Kendre" userId="4db2b1cd-c99c-4935-8769-324f6c9d7f4f" providerId="ADAL" clId="{1A761BAE-59A8-4751-80AA-6417371B247E}" dt="2021-04-21T16:55:33.673" v="26923" actId="14100"/>
          <ac:spMkLst>
            <pc:docMk/>
            <pc:sldMk cId="0" sldId="266"/>
            <ac:spMk id="2" creationId="{00000000-0000-0000-0000-000000000000}"/>
          </ac:spMkLst>
        </pc:spChg>
        <pc:spChg chg="del">
          <ac:chgData name="Aditya Kendre" userId="4db2b1cd-c99c-4935-8769-324f6c9d7f4f" providerId="ADAL" clId="{1A761BAE-59A8-4751-80AA-6417371B247E}" dt="2021-04-19T17:19:10.979" v="19756" actId="478"/>
          <ac:spMkLst>
            <pc:docMk/>
            <pc:sldMk cId="0" sldId="266"/>
            <ac:spMk id="3" creationId="{E9F97A0B-5A81-464A-9302-33969941F1CB}"/>
          </ac:spMkLst>
        </pc:spChg>
        <pc:spChg chg="add del mod">
          <ac:chgData name="Aditya Kendre" userId="4db2b1cd-c99c-4935-8769-324f6c9d7f4f" providerId="ADAL" clId="{1A761BAE-59A8-4751-80AA-6417371B247E}" dt="2021-04-12T20:16:24.619" v="12234" actId="478"/>
          <ac:spMkLst>
            <pc:docMk/>
            <pc:sldMk cId="0" sldId="266"/>
            <ac:spMk id="5" creationId="{F4E223DE-A749-4F85-A522-31851B1B89F1}"/>
          </ac:spMkLst>
        </pc:spChg>
        <pc:spChg chg="add mod">
          <ac:chgData name="Aditya Kendre" userId="4db2b1cd-c99c-4935-8769-324f6c9d7f4f" providerId="ADAL" clId="{1A761BAE-59A8-4751-80AA-6417371B247E}" dt="2021-04-21T19:51:04.314" v="28915"/>
          <ac:spMkLst>
            <pc:docMk/>
            <pc:sldMk cId="0" sldId="266"/>
            <ac:spMk id="7" creationId="{5C4C0ED5-80F8-4A73-959B-23CB524D7E4A}"/>
          </ac:spMkLst>
        </pc:spChg>
        <pc:picChg chg="del">
          <ac:chgData name="Aditya Kendre" userId="4db2b1cd-c99c-4935-8769-324f6c9d7f4f" providerId="ADAL" clId="{1A761BAE-59A8-4751-80AA-6417371B247E}" dt="2021-04-12T19:17:04.665" v="9491" actId="478"/>
          <ac:picMkLst>
            <pc:docMk/>
            <pc:sldMk cId="0" sldId="266"/>
            <ac:picMk id="3" creationId="{00000000-0000-0000-0000-000000000000}"/>
          </ac:picMkLst>
        </pc:picChg>
        <pc:picChg chg="add del mod">
          <ac:chgData name="Aditya Kendre" userId="4db2b1cd-c99c-4935-8769-324f6c9d7f4f" providerId="ADAL" clId="{1A761BAE-59A8-4751-80AA-6417371B247E}" dt="2021-04-21T16:54:25.592" v="26910" actId="478"/>
          <ac:picMkLst>
            <pc:docMk/>
            <pc:sldMk cId="0" sldId="266"/>
            <ac:picMk id="5" creationId="{99167058-6D8D-401E-ABBD-D53691C3352E}"/>
          </ac:picMkLst>
        </pc:picChg>
        <pc:picChg chg="add mod">
          <ac:chgData name="Aditya Kendre" userId="4db2b1cd-c99c-4935-8769-324f6c9d7f4f" providerId="ADAL" clId="{1A761BAE-59A8-4751-80AA-6417371B247E}" dt="2021-04-21T16:58:57.496" v="26984" actId="1036"/>
          <ac:picMkLst>
            <pc:docMk/>
            <pc:sldMk cId="0" sldId="266"/>
            <ac:picMk id="6" creationId="{7B0C86D5-1FB6-4985-A402-38DE4177C818}"/>
          </ac:picMkLst>
        </pc:picChg>
      </pc:sldChg>
      <pc:sldChg chg="addSp delSp modSp mod">
        <pc:chgData name="Aditya Kendre" userId="4db2b1cd-c99c-4935-8769-324f6c9d7f4f" providerId="ADAL" clId="{1A761BAE-59A8-4751-80AA-6417371B247E}" dt="2021-04-21T19:54:22.232" v="28963" actId="478"/>
        <pc:sldMkLst>
          <pc:docMk/>
          <pc:sldMk cId="0" sldId="269"/>
        </pc:sldMkLst>
        <pc:spChg chg="del">
          <ac:chgData name="Aditya Kendre" userId="4db2b1cd-c99c-4935-8769-324f6c9d7f4f" providerId="ADAL" clId="{1A761BAE-59A8-4751-80AA-6417371B247E}" dt="2021-04-19T17:19:14.220" v="19757" actId="478"/>
          <ac:spMkLst>
            <pc:docMk/>
            <pc:sldMk cId="0" sldId="269"/>
            <ac:spMk id="2" creationId="{D924E43F-FDEA-4F6F-98A5-8C80948039C0}"/>
          </ac:spMkLst>
        </pc:spChg>
        <pc:spChg chg="add del mod">
          <ac:chgData name="Aditya Kendre" userId="4db2b1cd-c99c-4935-8769-324f6c9d7f4f" providerId="ADAL" clId="{1A761BAE-59A8-4751-80AA-6417371B247E}" dt="2021-04-21T19:54:22.232" v="28963" actId="478"/>
          <ac:spMkLst>
            <pc:docMk/>
            <pc:sldMk cId="0" sldId="269"/>
            <ac:spMk id="4" creationId="{CDFB8175-A102-4F5D-9412-F527510166E8}"/>
          </ac:spMkLst>
        </pc:spChg>
        <pc:spChg chg="mod">
          <ac:chgData name="Aditya Kendre" userId="4db2b1cd-c99c-4935-8769-324f6c9d7f4f" providerId="ADAL" clId="{1A761BAE-59A8-4751-80AA-6417371B247E}" dt="2021-04-19T17:20:11.642" v="19779" actId="12"/>
          <ac:spMkLst>
            <pc:docMk/>
            <pc:sldMk cId="0" sldId="269"/>
            <ac:spMk id="5" creationId="{975C24D2-0540-4B9C-97EF-7BC58BF00DD3}"/>
          </ac:spMkLst>
        </pc:spChg>
      </pc:sldChg>
      <pc:sldChg chg="del">
        <pc:chgData name="Aditya Kendre" userId="4db2b1cd-c99c-4935-8769-324f6c9d7f4f" providerId="ADAL" clId="{1A761BAE-59A8-4751-80AA-6417371B247E}" dt="2021-04-13T18:04:40.752" v="13758" actId="47"/>
        <pc:sldMkLst>
          <pc:docMk/>
          <pc:sldMk cId="3114643471" sldId="270"/>
        </pc:sldMkLst>
      </pc:sldChg>
      <pc:sldChg chg="addSp modSp mod addCm modCm modNotesTx">
        <pc:chgData name="Aditya Kendre" userId="4db2b1cd-c99c-4935-8769-324f6c9d7f4f" providerId="ADAL" clId="{1A761BAE-59A8-4751-80AA-6417371B247E}" dt="2021-04-21T19:53:31.273" v="28962" actId="20577"/>
        <pc:sldMkLst>
          <pc:docMk/>
          <pc:sldMk cId="293763867" sldId="271"/>
        </pc:sldMkLst>
        <pc:spChg chg="mod">
          <ac:chgData name="Aditya Kendre" userId="4db2b1cd-c99c-4935-8769-324f6c9d7f4f" providerId="ADAL" clId="{1A761BAE-59A8-4751-80AA-6417371B247E}" dt="2021-04-19T17:18:31.075" v="19747" actId="20577"/>
          <ac:spMkLst>
            <pc:docMk/>
            <pc:sldMk cId="293763867" sldId="271"/>
            <ac:spMk id="2" creationId="{66063FCB-6C08-4FFD-9A35-F3F68C5B8BA4}"/>
          </ac:spMkLst>
        </pc:spChg>
        <pc:spChg chg="add mod">
          <ac:chgData name="Aditya Kendre" userId="4db2b1cd-c99c-4935-8769-324f6c9d7f4f" providerId="ADAL" clId="{1A761BAE-59A8-4751-80AA-6417371B247E}" dt="2021-04-21T19:42:47.652" v="28883" actId="20577"/>
          <ac:spMkLst>
            <pc:docMk/>
            <pc:sldMk cId="293763867" sldId="271"/>
            <ac:spMk id="7" creationId="{9A92D61A-9CA7-4D53-9F26-FF5CDEF9F773}"/>
          </ac:spMkLst>
        </pc:spChg>
        <pc:spChg chg="add mod">
          <ac:chgData name="Aditya Kendre" userId="4db2b1cd-c99c-4935-8769-324f6c9d7f4f" providerId="ADAL" clId="{1A761BAE-59A8-4751-80AA-6417371B247E}" dt="2021-04-19T21:36:52.089" v="20520" actId="1038"/>
          <ac:spMkLst>
            <pc:docMk/>
            <pc:sldMk cId="293763867" sldId="271"/>
            <ac:spMk id="8" creationId="{ABD8893E-64C9-4BF3-91B0-AA921995D9C4}"/>
          </ac:spMkLst>
        </pc:spChg>
        <pc:spChg chg="mod">
          <ac:chgData name="Aditya Kendre" userId="4db2b1cd-c99c-4935-8769-324f6c9d7f4f" providerId="ADAL" clId="{1A761BAE-59A8-4751-80AA-6417371B247E}" dt="2021-04-21T19:53:31.273" v="28962" actId="20577"/>
          <ac:spMkLst>
            <pc:docMk/>
            <pc:sldMk cId="293763867" sldId="271"/>
            <ac:spMk id="21" creationId="{5D60B5C1-D844-47D0-ADE9-FCEE4ACAF41D}"/>
          </ac:spMkLst>
        </pc:spChg>
        <pc:spChg chg="mod">
          <ac:chgData name="Aditya Kendre" userId="4db2b1cd-c99c-4935-8769-324f6c9d7f4f" providerId="ADAL" clId="{1A761BAE-59A8-4751-80AA-6417371B247E}" dt="2021-04-21T19:42:57.440" v="28885" actId="20577"/>
          <ac:spMkLst>
            <pc:docMk/>
            <pc:sldMk cId="293763867" sldId="271"/>
            <ac:spMk id="22" creationId="{ED3520B2-4700-4FC0-99C4-D9672C6E3A95}"/>
          </ac:spMkLst>
        </pc:spChg>
      </pc:sldChg>
      <pc:sldChg chg="addSp delSp modSp mod addCm modCm">
        <pc:chgData name="Aditya Kendre" userId="4db2b1cd-c99c-4935-8769-324f6c9d7f4f" providerId="ADAL" clId="{1A761BAE-59A8-4751-80AA-6417371B247E}" dt="2021-04-21T19:51:27.005" v="28922" actId="20577"/>
        <pc:sldMkLst>
          <pc:docMk/>
          <pc:sldMk cId="718994737" sldId="272"/>
        </pc:sldMkLst>
        <pc:spChg chg="add mod">
          <ac:chgData name="Aditya Kendre" userId="4db2b1cd-c99c-4935-8769-324f6c9d7f4f" providerId="ADAL" clId="{1A761BAE-59A8-4751-80AA-6417371B247E}" dt="2021-04-21T19:51:27.005" v="28922" actId="20577"/>
          <ac:spMkLst>
            <pc:docMk/>
            <pc:sldMk cId="718994737" sldId="272"/>
            <ac:spMk id="3" creationId="{69B665A4-5226-41F7-9D6E-016C87F22CB2}"/>
          </ac:spMkLst>
        </pc:spChg>
        <pc:spChg chg="del">
          <ac:chgData name="Aditya Kendre" userId="4db2b1cd-c99c-4935-8769-324f6c9d7f4f" providerId="ADAL" clId="{1A761BAE-59A8-4751-80AA-6417371B247E}" dt="2021-04-19T17:18:44.703" v="19748" actId="478"/>
          <ac:spMkLst>
            <pc:docMk/>
            <pc:sldMk cId="718994737" sldId="272"/>
            <ac:spMk id="4" creationId="{3E94A0C4-50AB-4458-9A76-0B44CF2C42B2}"/>
          </ac:spMkLst>
        </pc:spChg>
        <pc:spChg chg="add mod">
          <ac:chgData name="Aditya Kendre" userId="4db2b1cd-c99c-4935-8769-324f6c9d7f4f" providerId="ADAL" clId="{1A761BAE-59A8-4751-80AA-6417371B247E}" dt="2021-04-21T19:51:17.359" v="28917" actId="20577"/>
          <ac:spMkLst>
            <pc:docMk/>
            <pc:sldMk cId="718994737" sldId="272"/>
            <ac:spMk id="8" creationId="{73A9117B-BA90-42BE-8B4D-1B1C6C66F0F7}"/>
          </ac:spMkLst>
        </pc:spChg>
        <pc:spChg chg="mod">
          <ac:chgData name="Aditya Kendre" userId="4db2b1cd-c99c-4935-8769-324f6c9d7f4f" providerId="ADAL" clId="{1A761BAE-59A8-4751-80AA-6417371B247E}" dt="2021-04-21T19:43:13.755" v="28886" actId="20577"/>
          <ac:spMkLst>
            <pc:docMk/>
            <pc:sldMk cId="718994737" sldId="272"/>
            <ac:spMk id="16" creationId="{00435DE8-A227-4817-86CC-52251629B3E7}"/>
          </ac:spMkLst>
        </pc:spChg>
        <pc:spChg chg="mod">
          <ac:chgData name="Aditya Kendre" userId="4db2b1cd-c99c-4935-8769-324f6c9d7f4f" providerId="ADAL" clId="{1A761BAE-59A8-4751-80AA-6417371B247E}" dt="2021-04-21T19:13:03.402" v="28587" actId="14100"/>
          <ac:spMkLst>
            <pc:docMk/>
            <pc:sldMk cId="718994737" sldId="272"/>
            <ac:spMk id="18" creationId="{2B49A4EB-339F-42AB-B2F0-F18F83135AB6}"/>
          </ac:spMkLst>
        </pc:spChg>
        <pc:graphicFrameChg chg="mod modGraphic">
          <ac:chgData name="Aditya Kendre" userId="4db2b1cd-c99c-4935-8769-324f6c9d7f4f" providerId="ADAL" clId="{1A761BAE-59A8-4751-80AA-6417371B247E}" dt="2021-04-13T17:17:39.174" v="13441" actId="14734"/>
          <ac:graphicFrameMkLst>
            <pc:docMk/>
            <pc:sldMk cId="718994737" sldId="272"/>
            <ac:graphicFrameMk id="21" creationId="{7DCFCD57-0CE5-4899-8DFA-19978654A81D}"/>
          </ac:graphicFrameMkLst>
        </pc:graphicFrameChg>
        <pc:picChg chg="add del mod">
          <ac:chgData name="Aditya Kendre" userId="4db2b1cd-c99c-4935-8769-324f6c9d7f4f" providerId="ADAL" clId="{1A761BAE-59A8-4751-80AA-6417371B247E}" dt="2021-04-21T19:15:04.693" v="28593" actId="478"/>
          <ac:picMkLst>
            <pc:docMk/>
            <pc:sldMk cId="718994737" sldId="272"/>
            <ac:picMk id="9" creationId="{C0A734DF-2593-4736-B3DF-2EA26CADB618}"/>
          </ac:picMkLst>
        </pc:picChg>
        <pc:picChg chg="del mod">
          <ac:chgData name="Aditya Kendre" userId="4db2b1cd-c99c-4935-8769-324f6c9d7f4f" providerId="ADAL" clId="{1A761BAE-59A8-4751-80AA-6417371B247E}" dt="2021-04-18T20:45:08.183" v="16643" actId="478"/>
          <ac:picMkLst>
            <pc:docMk/>
            <pc:sldMk cId="718994737" sldId="272"/>
            <ac:picMk id="23" creationId="{266100CD-AD55-4D9E-A505-375638DDAA65}"/>
          </ac:picMkLst>
        </pc:picChg>
        <pc:picChg chg="add del mod">
          <ac:chgData name="Aditya Kendre" userId="4db2b1cd-c99c-4935-8769-324f6c9d7f4f" providerId="ADAL" clId="{1A761BAE-59A8-4751-80AA-6417371B247E}" dt="2021-04-19T15:55:23.873" v="17709" actId="478"/>
          <ac:picMkLst>
            <pc:docMk/>
            <pc:sldMk cId="718994737" sldId="272"/>
            <ac:picMk id="2050" creationId="{E179C3FC-6017-42FB-B7BD-C82E0BE8D148}"/>
          </ac:picMkLst>
        </pc:picChg>
        <pc:picChg chg="add mod">
          <ac:chgData name="Aditya Kendre" userId="4db2b1cd-c99c-4935-8769-324f6c9d7f4f" providerId="ADAL" clId="{1A761BAE-59A8-4751-80AA-6417371B247E}" dt="2021-04-21T19:15:29.703" v="28603" actId="1038"/>
          <ac:picMkLst>
            <pc:docMk/>
            <pc:sldMk cId="718994737" sldId="272"/>
            <ac:picMk id="5122" creationId="{9C7E60A7-3243-4290-B083-E0795372EFE8}"/>
          </ac:picMkLst>
        </pc:picChg>
      </pc:sldChg>
      <pc:sldChg chg="addSp delSp modSp del mod addCm modCm modNotesTx">
        <pc:chgData name="Aditya Kendre" userId="4db2b1cd-c99c-4935-8769-324f6c9d7f4f" providerId="ADAL" clId="{1A761BAE-59A8-4751-80AA-6417371B247E}" dt="2021-04-08T21:08:47.172" v="5185" actId="47"/>
        <pc:sldMkLst>
          <pc:docMk/>
          <pc:sldMk cId="3509389663" sldId="273"/>
        </pc:sldMkLst>
        <pc:spChg chg="add del">
          <ac:chgData name="Aditya Kendre" userId="4db2b1cd-c99c-4935-8769-324f6c9d7f4f" providerId="ADAL" clId="{1A761BAE-59A8-4751-80AA-6417371B247E}" dt="2021-04-08T05:02:46.265" v="4982" actId="11529"/>
          <ac:spMkLst>
            <pc:docMk/>
            <pc:sldMk cId="3509389663" sldId="273"/>
            <ac:spMk id="7" creationId="{5C86C31A-1880-42B3-BDDD-C7CCB62D2B0E}"/>
          </ac:spMkLst>
        </pc:spChg>
        <pc:spChg chg="add mod">
          <ac:chgData name="Aditya Kendre" userId="4db2b1cd-c99c-4935-8769-324f6c9d7f4f" providerId="ADAL" clId="{1A761BAE-59A8-4751-80AA-6417371B247E}" dt="2021-04-08T05:03:30.212" v="5003" actId="1036"/>
          <ac:spMkLst>
            <pc:docMk/>
            <pc:sldMk cId="3509389663" sldId="273"/>
            <ac:spMk id="8" creationId="{6AEC9CBB-337F-456D-9037-CD3B509B9468}"/>
          </ac:spMkLst>
        </pc:spChg>
        <pc:spChg chg="add del">
          <ac:chgData name="Aditya Kendre" userId="4db2b1cd-c99c-4935-8769-324f6c9d7f4f" providerId="ADAL" clId="{1A761BAE-59A8-4751-80AA-6417371B247E}" dt="2021-04-08T05:12:22.427" v="5005" actId="478"/>
          <ac:spMkLst>
            <pc:docMk/>
            <pc:sldMk cId="3509389663" sldId="273"/>
            <ac:spMk id="9" creationId="{CD588C8A-77D7-4AFD-A65F-F4473AA88F12}"/>
          </ac:spMkLst>
        </pc:spChg>
        <pc:spChg chg="add mod">
          <ac:chgData name="Aditya Kendre" userId="4db2b1cd-c99c-4935-8769-324f6c9d7f4f" providerId="ADAL" clId="{1A761BAE-59A8-4751-80AA-6417371B247E}" dt="2021-04-08T05:12:37.480" v="5007" actId="14100"/>
          <ac:spMkLst>
            <pc:docMk/>
            <pc:sldMk cId="3509389663" sldId="273"/>
            <ac:spMk id="10" creationId="{A9F2CE52-150D-40C6-BBF3-005E837FBE2E}"/>
          </ac:spMkLst>
        </pc:spChg>
        <pc:spChg chg="mod">
          <ac:chgData name="Aditya Kendre" userId="4db2b1cd-c99c-4935-8769-324f6c9d7f4f" providerId="ADAL" clId="{1A761BAE-59A8-4751-80AA-6417371B247E}" dt="2021-04-08T04:04:08.510" v="4688" actId="1076"/>
          <ac:spMkLst>
            <pc:docMk/>
            <pc:sldMk cId="3509389663" sldId="273"/>
            <ac:spMk id="16" creationId="{00435DE8-A227-4817-86CC-52251629B3E7}"/>
          </ac:spMkLst>
        </pc:spChg>
        <pc:spChg chg="del mod">
          <ac:chgData name="Aditya Kendre" userId="4db2b1cd-c99c-4935-8769-324f6c9d7f4f" providerId="ADAL" clId="{1A761BAE-59A8-4751-80AA-6417371B247E}" dt="2021-04-08T04:04:12.305" v="4689" actId="478"/>
          <ac:spMkLst>
            <pc:docMk/>
            <pc:sldMk cId="3509389663" sldId="273"/>
            <ac:spMk id="18" creationId="{2B49A4EB-339F-42AB-B2F0-F18F83135AB6}"/>
          </ac:spMkLst>
        </pc:spChg>
        <pc:picChg chg="add del mod">
          <ac:chgData name="Aditya Kendre" userId="4db2b1cd-c99c-4935-8769-324f6c9d7f4f" providerId="ADAL" clId="{1A761BAE-59A8-4751-80AA-6417371B247E}" dt="2021-04-08T14:54:10.100" v="5165" actId="1076"/>
          <ac:picMkLst>
            <pc:docMk/>
            <pc:sldMk cId="3509389663" sldId="273"/>
            <ac:picMk id="4" creationId="{E6959F7F-1C23-4DFD-A447-5C97A9EE2D3F}"/>
          </ac:picMkLst>
        </pc:picChg>
        <pc:picChg chg="add mod modCrop">
          <ac:chgData name="Aditya Kendre" userId="4db2b1cd-c99c-4935-8769-324f6c9d7f4f" providerId="ADAL" clId="{1A761BAE-59A8-4751-80AA-6417371B247E}" dt="2021-04-08T05:03:27.771" v="4999" actId="1076"/>
          <ac:picMkLst>
            <pc:docMk/>
            <pc:sldMk cId="3509389663" sldId="273"/>
            <ac:picMk id="6" creationId="{AC14EE07-56E4-4ABE-8D64-A8B303230A86}"/>
          </ac:picMkLst>
        </pc:picChg>
        <pc:picChg chg="add del mod">
          <ac:chgData name="Aditya Kendre" userId="4db2b1cd-c99c-4935-8769-324f6c9d7f4f" providerId="ADAL" clId="{1A761BAE-59A8-4751-80AA-6417371B247E}" dt="2021-04-08T14:53:09.712" v="5157" actId="478"/>
          <ac:picMkLst>
            <pc:docMk/>
            <pc:sldMk cId="3509389663" sldId="273"/>
            <ac:picMk id="21" creationId="{80D04237-CEF2-42AF-9983-0D43B4C94701}"/>
          </ac:picMkLst>
        </pc:picChg>
        <pc:cxnChg chg="add">
          <ac:chgData name="Aditya Kendre" userId="4db2b1cd-c99c-4935-8769-324f6c9d7f4f" providerId="ADAL" clId="{1A761BAE-59A8-4751-80AA-6417371B247E}" dt="2021-04-08T05:02:18.511" v="4980" actId="11529"/>
          <ac:cxnSpMkLst>
            <pc:docMk/>
            <pc:sldMk cId="3509389663" sldId="273"/>
            <ac:cxnSpMk id="5" creationId="{E6A86C79-AEAD-44C6-A7E3-A019413BCB99}"/>
          </ac:cxnSpMkLst>
        </pc:cxnChg>
        <pc:cxnChg chg="add mod">
          <ac:chgData name="Aditya Kendre" userId="4db2b1cd-c99c-4935-8769-324f6c9d7f4f" providerId="ADAL" clId="{1A761BAE-59A8-4751-80AA-6417371B247E}" dt="2021-04-08T05:13:21.551" v="5014" actId="14100"/>
          <ac:cxnSpMkLst>
            <pc:docMk/>
            <pc:sldMk cId="3509389663" sldId="273"/>
            <ac:cxnSpMk id="12" creationId="{346BCCFD-8F26-4379-90D0-CC68FEFCF006}"/>
          </ac:cxnSpMkLst>
        </pc:cxnChg>
      </pc:sldChg>
      <pc:sldChg chg="addSp delSp modSp mod modNotesTx">
        <pc:chgData name="Aditya Kendre" userId="4db2b1cd-c99c-4935-8769-324f6c9d7f4f" providerId="ADAL" clId="{1A761BAE-59A8-4751-80AA-6417371B247E}" dt="2021-04-21T19:51:42.996" v="28932" actId="1038"/>
        <pc:sldMkLst>
          <pc:docMk/>
          <pc:sldMk cId="3711667491" sldId="274"/>
        </pc:sldMkLst>
        <pc:spChg chg="del">
          <ac:chgData name="Aditya Kendre" userId="4db2b1cd-c99c-4935-8769-324f6c9d7f4f" providerId="ADAL" clId="{1A761BAE-59A8-4751-80AA-6417371B247E}" dt="2021-04-19T17:18:51.553" v="19750" actId="478"/>
          <ac:spMkLst>
            <pc:docMk/>
            <pc:sldMk cId="3711667491" sldId="274"/>
            <ac:spMk id="3" creationId="{66BF7D01-509B-4A2E-AD19-9E78F5FC9CD8}"/>
          </ac:spMkLst>
        </pc:spChg>
        <pc:spChg chg="add mod">
          <ac:chgData name="Aditya Kendre" userId="4db2b1cd-c99c-4935-8769-324f6c9d7f4f" providerId="ADAL" clId="{1A761BAE-59A8-4751-80AA-6417371B247E}" dt="2021-04-21T16:23:20.788" v="26848" actId="6549"/>
          <ac:spMkLst>
            <pc:docMk/>
            <pc:sldMk cId="3711667491" sldId="274"/>
            <ac:spMk id="6" creationId="{61DC5E27-97FA-4046-97F4-2ED8EF9C3D27}"/>
          </ac:spMkLst>
        </pc:spChg>
        <pc:spChg chg="add mod">
          <ac:chgData name="Aditya Kendre" userId="4db2b1cd-c99c-4935-8769-324f6c9d7f4f" providerId="ADAL" clId="{1A761BAE-59A8-4751-80AA-6417371B247E}" dt="2021-04-21T19:51:42.996" v="28932" actId="1038"/>
          <ac:spMkLst>
            <pc:docMk/>
            <pc:sldMk cId="3711667491" sldId="274"/>
            <ac:spMk id="14" creationId="{45E65642-0F85-4A87-BEFA-682E5D15474B}"/>
          </ac:spMkLst>
        </pc:spChg>
        <pc:spChg chg="del mod">
          <ac:chgData name="Aditya Kendre" userId="4db2b1cd-c99c-4935-8769-324f6c9d7f4f" providerId="ADAL" clId="{1A761BAE-59A8-4751-80AA-6417371B247E}" dt="2021-04-12T19:04:56.358" v="9458"/>
          <ac:spMkLst>
            <pc:docMk/>
            <pc:sldMk cId="3711667491" sldId="274"/>
            <ac:spMk id="16" creationId="{00435DE8-A227-4817-86CC-52251629B3E7}"/>
          </ac:spMkLst>
        </pc:spChg>
        <pc:spChg chg="del mod">
          <ac:chgData name="Aditya Kendre" userId="4db2b1cd-c99c-4935-8769-324f6c9d7f4f" providerId="ADAL" clId="{1A761BAE-59A8-4751-80AA-6417371B247E}" dt="2021-04-12T19:04:56.357" v="9456" actId="478"/>
          <ac:spMkLst>
            <pc:docMk/>
            <pc:sldMk cId="3711667491" sldId="274"/>
            <ac:spMk id="18" creationId="{2B49A4EB-339F-42AB-B2F0-F18F83135AB6}"/>
          </ac:spMkLst>
        </pc:spChg>
        <pc:graphicFrameChg chg="add mod modGraphic">
          <ac:chgData name="Aditya Kendre" userId="4db2b1cd-c99c-4935-8769-324f6c9d7f4f" providerId="ADAL" clId="{1A761BAE-59A8-4751-80AA-6417371B247E}" dt="2021-04-14T04:38:02.664" v="15255" actId="20577"/>
          <ac:graphicFrameMkLst>
            <pc:docMk/>
            <pc:sldMk cId="3711667491" sldId="274"/>
            <ac:graphicFrameMk id="10" creationId="{30C5F915-6744-493A-ACB6-6189871F6373}"/>
          </ac:graphicFrameMkLst>
        </pc:graphicFrameChg>
        <pc:picChg chg="del mod">
          <ac:chgData name="Aditya Kendre" userId="4db2b1cd-c99c-4935-8769-324f6c9d7f4f" providerId="ADAL" clId="{1A761BAE-59A8-4751-80AA-6417371B247E}" dt="2021-04-08T04:13:55.299" v="4917" actId="478"/>
          <ac:picMkLst>
            <pc:docMk/>
            <pc:sldMk cId="3711667491" sldId="274"/>
            <ac:picMk id="4" creationId="{0FBB394A-F4BE-4E2C-9A9B-698E8A2D7A9C}"/>
          </ac:picMkLst>
        </pc:picChg>
        <pc:picChg chg="add del mod modCrop">
          <ac:chgData name="Aditya Kendre" userId="4db2b1cd-c99c-4935-8769-324f6c9d7f4f" providerId="ADAL" clId="{1A761BAE-59A8-4751-80AA-6417371B247E}" dt="2021-04-08T22:37:05.142" v="5991" actId="478"/>
          <ac:picMkLst>
            <pc:docMk/>
            <pc:sldMk cId="3711667491" sldId="274"/>
            <ac:picMk id="5" creationId="{30684582-E100-4A2F-A0BC-FDF902E1C698}"/>
          </ac:picMkLst>
        </pc:picChg>
        <pc:picChg chg="add del mod">
          <ac:chgData name="Aditya Kendre" userId="4db2b1cd-c99c-4935-8769-324f6c9d7f4f" providerId="ADAL" clId="{1A761BAE-59A8-4751-80AA-6417371B247E}" dt="2021-04-08T22:19:48.786" v="5491" actId="478"/>
          <ac:picMkLst>
            <pc:docMk/>
            <pc:sldMk cId="3711667491" sldId="274"/>
            <ac:picMk id="8" creationId="{3888DB38-12AA-4958-B745-244031203F2C}"/>
          </ac:picMkLst>
        </pc:picChg>
        <pc:picChg chg="add del mod">
          <ac:chgData name="Aditya Kendre" userId="4db2b1cd-c99c-4935-8769-324f6c9d7f4f" providerId="ADAL" clId="{1A761BAE-59A8-4751-80AA-6417371B247E}" dt="2021-04-08T04:14:45.958" v="4922"/>
          <ac:picMkLst>
            <pc:docMk/>
            <pc:sldMk cId="3711667491" sldId="274"/>
            <ac:picMk id="9" creationId="{09074293-7503-4E99-A6A5-BFE73AFB1770}"/>
          </ac:picMkLst>
        </pc:picChg>
        <pc:picChg chg="add del mod">
          <ac:chgData name="Aditya Kendre" userId="4db2b1cd-c99c-4935-8769-324f6c9d7f4f" providerId="ADAL" clId="{1A761BAE-59A8-4751-80AA-6417371B247E}" dt="2021-04-08T21:51:37.371" v="5368" actId="478"/>
          <ac:picMkLst>
            <pc:docMk/>
            <pc:sldMk cId="3711667491" sldId="274"/>
            <ac:picMk id="12" creationId="{B00ADFEF-33D6-4987-A618-169C62D587BC}"/>
          </ac:picMkLst>
        </pc:picChg>
      </pc:sldChg>
      <pc:sldChg chg="delSp modSp add del mod">
        <pc:chgData name="Aditya Kendre" userId="4db2b1cd-c99c-4935-8769-324f6c9d7f4f" providerId="ADAL" clId="{1A761BAE-59A8-4751-80AA-6417371B247E}" dt="2021-04-08T21:23:00.063" v="5365" actId="47"/>
        <pc:sldMkLst>
          <pc:docMk/>
          <pc:sldMk cId="1555554821" sldId="275"/>
        </pc:sldMkLst>
        <pc:spChg chg="mod">
          <ac:chgData name="Aditya Kendre" userId="4db2b1cd-c99c-4935-8769-324f6c9d7f4f" providerId="ADAL" clId="{1A761BAE-59A8-4751-80AA-6417371B247E}" dt="2021-04-08T04:10:13.901" v="4895" actId="1036"/>
          <ac:spMkLst>
            <pc:docMk/>
            <pc:sldMk cId="1555554821" sldId="275"/>
            <ac:spMk id="6" creationId="{9F853C15-99F2-4321-862A-77CD888ECD9C}"/>
          </ac:spMkLst>
        </pc:spChg>
        <pc:spChg chg="mod">
          <ac:chgData name="Aditya Kendre" userId="4db2b1cd-c99c-4935-8769-324f6c9d7f4f" providerId="ADAL" clId="{1A761BAE-59A8-4751-80AA-6417371B247E}" dt="2021-04-08T04:10:51.797" v="4904" actId="14100"/>
          <ac:spMkLst>
            <pc:docMk/>
            <pc:sldMk cId="1555554821" sldId="275"/>
            <ac:spMk id="7" creationId="{5250DFBB-DC41-4884-BD2F-255D4AF70327}"/>
          </ac:spMkLst>
        </pc:spChg>
        <pc:picChg chg="mod">
          <ac:chgData name="Aditya Kendre" userId="4db2b1cd-c99c-4935-8769-324f6c9d7f4f" providerId="ADAL" clId="{1A761BAE-59A8-4751-80AA-6417371B247E}" dt="2021-04-08T04:10:33.325" v="4900" actId="14100"/>
          <ac:picMkLst>
            <pc:docMk/>
            <pc:sldMk cId="1555554821" sldId="275"/>
            <ac:picMk id="3" creationId="{00000000-0000-0000-0000-000000000000}"/>
          </ac:picMkLst>
        </pc:picChg>
        <pc:picChg chg="mod">
          <ac:chgData name="Aditya Kendre" userId="4db2b1cd-c99c-4935-8769-324f6c9d7f4f" providerId="ADAL" clId="{1A761BAE-59A8-4751-80AA-6417371B247E}" dt="2021-04-08T04:11:38.730" v="4909" actId="1076"/>
          <ac:picMkLst>
            <pc:docMk/>
            <pc:sldMk cId="1555554821" sldId="275"/>
            <ac:picMk id="8" creationId="{E823F2BD-85D6-4788-88A2-A00830C14EC4}"/>
          </ac:picMkLst>
        </pc:picChg>
        <pc:picChg chg="del mod">
          <ac:chgData name="Aditya Kendre" userId="4db2b1cd-c99c-4935-8769-324f6c9d7f4f" providerId="ADAL" clId="{1A761BAE-59A8-4751-80AA-6417371B247E}" dt="2021-04-08T04:10:25.499" v="4898" actId="478"/>
          <ac:picMkLst>
            <pc:docMk/>
            <pc:sldMk cId="1555554821" sldId="275"/>
            <ac:picMk id="10" creationId="{1145ADF8-E7A6-4D72-B260-56755893E952}"/>
          </ac:picMkLst>
        </pc:picChg>
      </pc:sldChg>
      <pc:sldChg chg="addSp delSp modSp add del mod ord">
        <pc:chgData name="Aditya Kendre" userId="4db2b1cd-c99c-4935-8769-324f6c9d7f4f" providerId="ADAL" clId="{1A761BAE-59A8-4751-80AA-6417371B247E}" dt="2021-04-21T19:13:12.139" v="28589" actId="47"/>
        <pc:sldMkLst>
          <pc:docMk/>
          <pc:sldMk cId="59704207" sldId="276"/>
        </pc:sldMkLst>
        <pc:spChg chg="del">
          <ac:chgData name="Aditya Kendre" userId="4db2b1cd-c99c-4935-8769-324f6c9d7f4f" providerId="ADAL" clId="{1A761BAE-59A8-4751-80AA-6417371B247E}" dt="2021-04-19T17:19:16.910" v="19758" actId="478"/>
          <ac:spMkLst>
            <pc:docMk/>
            <pc:sldMk cId="59704207" sldId="276"/>
            <ac:spMk id="2" creationId="{A71F8582-4F1D-4B44-B419-358E18D7B611}"/>
          </ac:spMkLst>
        </pc:spChg>
        <pc:spChg chg="del mod">
          <ac:chgData name="Aditya Kendre" userId="4db2b1cd-c99c-4935-8769-324f6c9d7f4f" providerId="ADAL" clId="{1A761BAE-59A8-4751-80AA-6417371B247E}" dt="2021-04-13T18:04:52.753" v="13760" actId="478"/>
          <ac:spMkLst>
            <pc:docMk/>
            <pc:sldMk cId="59704207" sldId="276"/>
            <ac:spMk id="8" creationId="{0307B35B-B1FF-424B-979F-219540072BAB}"/>
          </ac:spMkLst>
        </pc:spChg>
        <pc:spChg chg="add mod">
          <ac:chgData name="Aditya Kendre" userId="4db2b1cd-c99c-4935-8769-324f6c9d7f4f" providerId="ADAL" clId="{1A761BAE-59A8-4751-80AA-6417371B247E}" dt="2021-04-21T18:49:27.791" v="28243" actId="1076"/>
          <ac:spMkLst>
            <pc:docMk/>
            <pc:sldMk cId="59704207" sldId="276"/>
            <ac:spMk id="8" creationId="{2498A186-AEBF-42A9-AECF-E5C32E2ED792}"/>
          </ac:spMkLst>
        </pc:spChg>
        <pc:spChg chg="mod">
          <ac:chgData name="Aditya Kendre" userId="4db2b1cd-c99c-4935-8769-324f6c9d7f4f" providerId="ADAL" clId="{1A761BAE-59A8-4751-80AA-6417371B247E}" dt="2021-04-21T18:59:24.764" v="28363"/>
          <ac:spMkLst>
            <pc:docMk/>
            <pc:sldMk cId="59704207" sldId="276"/>
            <ac:spMk id="9" creationId="{214E3878-288B-4A4C-AC6E-365121B776DC}"/>
          </ac:spMkLst>
        </pc:spChg>
        <pc:spChg chg="add mod">
          <ac:chgData name="Aditya Kendre" userId="4db2b1cd-c99c-4935-8769-324f6c9d7f4f" providerId="ADAL" clId="{1A761BAE-59A8-4751-80AA-6417371B247E}" dt="2021-04-21T18:39:19.689" v="28044" actId="1037"/>
          <ac:spMkLst>
            <pc:docMk/>
            <pc:sldMk cId="59704207" sldId="276"/>
            <ac:spMk id="10" creationId="{DE9D0347-754D-4083-8004-5A00C9DEFF92}"/>
          </ac:spMkLst>
        </pc:spChg>
        <pc:spChg chg="add mod">
          <ac:chgData name="Aditya Kendre" userId="4db2b1cd-c99c-4935-8769-324f6c9d7f4f" providerId="ADAL" clId="{1A761BAE-59A8-4751-80AA-6417371B247E}" dt="2021-04-21T18:41:58.684" v="28213" actId="1036"/>
          <ac:spMkLst>
            <pc:docMk/>
            <pc:sldMk cId="59704207" sldId="276"/>
            <ac:spMk id="11" creationId="{814437A8-0884-4AF2-BF3A-C91F46723478}"/>
          </ac:spMkLst>
        </pc:spChg>
        <pc:spChg chg="add del">
          <ac:chgData name="Aditya Kendre" userId="4db2b1cd-c99c-4935-8769-324f6c9d7f4f" providerId="ADAL" clId="{1A761BAE-59A8-4751-80AA-6417371B247E}" dt="2021-04-21T17:01:45.916" v="26986" actId="22"/>
          <ac:spMkLst>
            <pc:docMk/>
            <pc:sldMk cId="59704207" sldId="276"/>
            <ac:spMk id="12" creationId="{B2E16AB8-5DCF-456B-923F-6D897FAF06CC}"/>
          </ac:spMkLst>
        </pc:spChg>
        <pc:spChg chg="add mod">
          <ac:chgData name="Aditya Kendre" userId="4db2b1cd-c99c-4935-8769-324f6c9d7f4f" providerId="ADAL" clId="{1A761BAE-59A8-4751-80AA-6417371B247E}" dt="2021-04-21T18:41:53.197" v="28200" actId="1036"/>
          <ac:spMkLst>
            <pc:docMk/>
            <pc:sldMk cId="59704207" sldId="276"/>
            <ac:spMk id="14" creationId="{15C97844-AE3E-49E8-89FC-2867CBDAA293}"/>
          </ac:spMkLst>
        </pc:spChg>
        <pc:graphicFrameChg chg="mod modGraphic">
          <ac:chgData name="Aditya Kendre" userId="4db2b1cd-c99c-4935-8769-324f6c9d7f4f" providerId="ADAL" clId="{1A761BAE-59A8-4751-80AA-6417371B247E}" dt="2021-04-21T18:42:09.814" v="28215" actId="20577"/>
          <ac:graphicFrameMkLst>
            <pc:docMk/>
            <pc:sldMk cId="59704207" sldId="276"/>
            <ac:graphicFrameMk id="5" creationId="{0BA44104-AE7D-41B4-9FA4-EBECA422DA99}"/>
          </ac:graphicFrameMkLst>
        </pc:graphicFrameChg>
        <pc:graphicFrameChg chg="mod">
          <ac:chgData name="Aditya Kendre" userId="4db2b1cd-c99c-4935-8769-324f6c9d7f4f" providerId="ADAL" clId="{1A761BAE-59A8-4751-80AA-6417371B247E}" dt="2021-04-21T19:03:01.616" v="28364" actId="1076"/>
          <ac:graphicFrameMkLst>
            <pc:docMk/>
            <pc:sldMk cId="59704207" sldId="276"/>
            <ac:graphicFrameMk id="6" creationId="{2CBB61D6-7AE0-4CC5-9F87-8EB989636634}"/>
          </ac:graphicFrameMkLst>
        </pc:graphicFrameChg>
        <pc:graphicFrameChg chg="add del mod modGraphic">
          <ac:chgData name="Aditya Kendre" userId="4db2b1cd-c99c-4935-8769-324f6c9d7f4f" providerId="ADAL" clId="{1A761BAE-59A8-4751-80AA-6417371B247E}" dt="2021-04-21T18:37:56.365" v="27895" actId="478"/>
          <ac:graphicFrameMkLst>
            <pc:docMk/>
            <pc:sldMk cId="59704207" sldId="276"/>
            <ac:graphicFrameMk id="7" creationId="{978A325A-07D3-42C4-A414-7D5A1D4F874A}"/>
          </ac:graphicFrameMkLst>
        </pc:graphicFrameChg>
        <pc:graphicFrameChg chg="add mod">
          <ac:chgData name="Aditya Kendre" userId="4db2b1cd-c99c-4935-8769-324f6c9d7f4f" providerId="ADAL" clId="{1A761BAE-59A8-4751-80AA-6417371B247E}" dt="2021-04-21T19:03:28.490" v="28371"/>
          <ac:graphicFrameMkLst>
            <pc:docMk/>
            <pc:sldMk cId="59704207" sldId="276"/>
            <ac:graphicFrameMk id="16" creationId="{DD191091-C526-49F6-B533-B4AC4DE35798}"/>
          </ac:graphicFrameMkLst>
        </pc:graphicFrameChg>
        <pc:picChg chg="add del mod modCrop">
          <ac:chgData name="Aditya Kendre" userId="4db2b1cd-c99c-4935-8769-324f6c9d7f4f" providerId="ADAL" clId="{1A761BAE-59A8-4751-80AA-6417371B247E}" dt="2021-04-21T18:49:59.025" v="28245" actId="478"/>
          <ac:picMkLst>
            <pc:docMk/>
            <pc:sldMk cId="59704207" sldId="276"/>
            <ac:picMk id="3" creationId="{7B51D988-5D53-491C-9533-BDEA0B775BA7}"/>
          </ac:picMkLst>
        </pc:picChg>
        <pc:picChg chg="add del mod">
          <ac:chgData name="Aditya Kendre" userId="4db2b1cd-c99c-4935-8769-324f6c9d7f4f" providerId="ADAL" clId="{1A761BAE-59A8-4751-80AA-6417371B247E}" dt="2021-04-21T18:34:41.320" v="27868" actId="478"/>
          <ac:picMkLst>
            <pc:docMk/>
            <pc:sldMk cId="59704207" sldId="276"/>
            <ac:picMk id="13" creationId="{D2637F2E-3B53-4FCA-8E4F-348FD1D7FF4A}"/>
          </ac:picMkLst>
        </pc:picChg>
        <pc:picChg chg="mod">
          <ac:chgData name="Aditya Kendre" userId="4db2b1cd-c99c-4935-8769-324f6c9d7f4f" providerId="ADAL" clId="{1A761BAE-59A8-4751-80AA-6417371B247E}" dt="2021-04-21T18:54:28.090" v="28248" actId="1076"/>
          <ac:picMkLst>
            <pc:docMk/>
            <pc:sldMk cId="59704207" sldId="276"/>
            <ac:picMk id="2050" creationId="{13EA9A30-14BF-4D77-A5A6-CC380E513ABB}"/>
          </ac:picMkLst>
        </pc:picChg>
      </pc:sldChg>
      <pc:sldChg chg="add del">
        <pc:chgData name="Aditya Kendre" userId="4db2b1cd-c99c-4935-8769-324f6c9d7f4f" providerId="ADAL" clId="{1A761BAE-59A8-4751-80AA-6417371B247E}" dt="2021-04-08T04:15:20.578" v="4928" actId="47"/>
        <pc:sldMkLst>
          <pc:docMk/>
          <pc:sldMk cId="779968557" sldId="277"/>
        </pc:sldMkLst>
      </pc:sldChg>
      <pc:sldChg chg="addSp delSp modSp add mod delCm">
        <pc:chgData name="Aditya Kendre" userId="4db2b1cd-c99c-4935-8769-324f6c9d7f4f" providerId="ADAL" clId="{1A761BAE-59A8-4751-80AA-6417371B247E}" dt="2021-04-21T19:52:14.712" v="28945" actId="20577"/>
        <pc:sldMkLst>
          <pc:docMk/>
          <pc:sldMk cId="1850861489" sldId="278"/>
        </pc:sldMkLst>
        <pc:spChg chg="add mod">
          <ac:chgData name="Aditya Kendre" userId="4db2b1cd-c99c-4935-8769-324f6c9d7f4f" providerId="ADAL" clId="{1A761BAE-59A8-4751-80AA-6417371B247E}" dt="2021-04-21T07:08:17.796" v="24749" actId="113"/>
          <ac:spMkLst>
            <pc:docMk/>
            <pc:sldMk cId="1850861489" sldId="278"/>
            <ac:spMk id="2" creationId="{D309B71A-D621-4214-9B44-6EBB573550D8}"/>
          </ac:spMkLst>
        </pc:spChg>
        <pc:spChg chg="del mod">
          <ac:chgData name="Aditya Kendre" userId="4db2b1cd-c99c-4935-8769-324f6c9d7f4f" providerId="ADAL" clId="{1A761BAE-59A8-4751-80AA-6417371B247E}" dt="2021-04-19T17:19:06.906" v="19755" actId="478"/>
          <ac:spMkLst>
            <pc:docMk/>
            <pc:sldMk cId="1850861489" sldId="278"/>
            <ac:spMk id="2" creationId="{EAF82053-866B-424C-89E5-4C1B4DFD044A}"/>
          </ac:spMkLst>
        </pc:spChg>
        <pc:spChg chg="mod">
          <ac:chgData name="Aditya Kendre" userId="4db2b1cd-c99c-4935-8769-324f6c9d7f4f" providerId="ADAL" clId="{1A761BAE-59A8-4751-80AA-6417371B247E}" dt="2021-04-21T19:27:14.699" v="28856"/>
          <ac:spMkLst>
            <pc:docMk/>
            <pc:sldMk cId="1850861489" sldId="278"/>
            <ac:spMk id="6" creationId="{C94AB9BB-42BB-4137-A303-E3DAF4480502}"/>
          </ac:spMkLst>
        </pc:spChg>
        <pc:spChg chg="del">
          <ac:chgData name="Aditya Kendre" userId="4db2b1cd-c99c-4935-8769-324f6c9d7f4f" providerId="ADAL" clId="{1A761BAE-59A8-4751-80AA-6417371B247E}" dt="2021-04-08T04:07:31.083" v="4781" actId="478"/>
          <ac:spMkLst>
            <pc:docMk/>
            <pc:sldMk cId="1850861489" sldId="278"/>
            <ac:spMk id="7" creationId="{41FECA33-A5F9-4AED-99E4-01513F509B30}"/>
          </ac:spMkLst>
        </pc:spChg>
        <pc:spChg chg="add mod">
          <ac:chgData name="Aditya Kendre" userId="4db2b1cd-c99c-4935-8769-324f6c9d7f4f" providerId="ADAL" clId="{1A761BAE-59A8-4751-80AA-6417371B247E}" dt="2021-04-21T19:51:04.314" v="28915"/>
          <ac:spMkLst>
            <pc:docMk/>
            <pc:sldMk cId="1850861489" sldId="278"/>
            <ac:spMk id="9" creationId="{4D629989-1440-49B2-823A-7FF5E46FA524}"/>
          </ac:spMkLst>
        </pc:spChg>
        <pc:spChg chg="mod">
          <ac:chgData name="Aditya Kendre" userId="4db2b1cd-c99c-4935-8769-324f6c9d7f4f" providerId="ADAL" clId="{1A761BAE-59A8-4751-80AA-6417371B247E}" dt="2021-04-08T04:08:03.257" v="4789" actId="14100"/>
          <ac:spMkLst>
            <pc:docMk/>
            <pc:sldMk cId="1850861489" sldId="278"/>
            <ac:spMk id="10" creationId="{00000000-0000-0000-0000-000000000000}"/>
          </ac:spMkLst>
        </pc:spChg>
        <pc:spChg chg="add del mod">
          <ac:chgData name="Aditya Kendre" userId="4db2b1cd-c99c-4935-8769-324f6c9d7f4f" providerId="ADAL" clId="{1A761BAE-59A8-4751-80AA-6417371B247E}" dt="2021-04-21T07:06:46.986" v="24707" actId="478"/>
          <ac:spMkLst>
            <pc:docMk/>
            <pc:sldMk cId="1850861489" sldId="278"/>
            <ac:spMk id="11" creationId="{94FC9496-D45A-455D-9150-507B5E7E0206}"/>
          </ac:spMkLst>
        </pc:spChg>
        <pc:spChg chg="add mod">
          <ac:chgData name="Aditya Kendre" userId="4db2b1cd-c99c-4935-8769-324f6c9d7f4f" providerId="ADAL" clId="{1A761BAE-59A8-4751-80AA-6417371B247E}" dt="2021-04-21T19:52:14.712" v="28945" actId="20577"/>
          <ac:spMkLst>
            <pc:docMk/>
            <pc:sldMk cId="1850861489" sldId="278"/>
            <ac:spMk id="12" creationId="{D9CDEC8D-7350-41B8-886B-BCDB473C1F9D}"/>
          </ac:spMkLst>
        </pc:spChg>
        <pc:spChg chg="del">
          <ac:chgData name="Aditya Kendre" userId="4db2b1cd-c99c-4935-8769-324f6c9d7f4f" providerId="ADAL" clId="{1A761BAE-59A8-4751-80AA-6417371B247E}" dt="2021-04-08T04:07:42.527" v="4783" actId="478"/>
          <ac:spMkLst>
            <pc:docMk/>
            <pc:sldMk cId="1850861489" sldId="278"/>
            <ac:spMk id="13" creationId="{B06ED40C-0EEC-4170-9FF9-D1E386A27774}"/>
          </ac:spMkLst>
        </pc:spChg>
        <pc:spChg chg="add mod">
          <ac:chgData name="Aditya Kendre" userId="4db2b1cd-c99c-4935-8769-324f6c9d7f4f" providerId="ADAL" clId="{1A761BAE-59A8-4751-80AA-6417371B247E}" dt="2021-04-21T07:07:44.619" v="24729" actId="1076"/>
          <ac:spMkLst>
            <pc:docMk/>
            <pc:sldMk cId="1850861489" sldId="278"/>
            <ac:spMk id="13" creationId="{D307030D-383E-40BE-8B34-8AF25138D356}"/>
          </ac:spMkLst>
        </pc:spChg>
        <pc:spChg chg="add mod">
          <ac:chgData name="Aditya Kendre" userId="4db2b1cd-c99c-4935-8769-324f6c9d7f4f" providerId="ADAL" clId="{1A761BAE-59A8-4751-80AA-6417371B247E}" dt="2021-04-21T07:08:01.561" v="24748" actId="20577"/>
          <ac:spMkLst>
            <pc:docMk/>
            <pc:sldMk cId="1850861489" sldId="278"/>
            <ac:spMk id="14" creationId="{7789CB0F-BAC5-4B57-AE97-A954AD6D7F78}"/>
          </ac:spMkLst>
        </pc:spChg>
        <pc:spChg chg="add mod">
          <ac:chgData name="Aditya Kendre" userId="4db2b1cd-c99c-4935-8769-324f6c9d7f4f" providerId="ADAL" clId="{1A761BAE-59A8-4751-80AA-6417371B247E}" dt="2021-04-21T18:41:24.245" v="28165" actId="1038"/>
          <ac:spMkLst>
            <pc:docMk/>
            <pc:sldMk cId="1850861489" sldId="278"/>
            <ac:spMk id="15" creationId="{0FA6B51B-A2D4-4E69-AB56-57092426B025}"/>
          </ac:spMkLst>
        </pc:spChg>
        <pc:graphicFrameChg chg="add mod modGraphic">
          <ac:chgData name="Aditya Kendre" userId="4db2b1cd-c99c-4935-8769-324f6c9d7f4f" providerId="ADAL" clId="{1A761BAE-59A8-4751-80AA-6417371B247E}" dt="2021-04-21T16:37:40.257" v="26856" actId="20577"/>
          <ac:graphicFrameMkLst>
            <pc:docMk/>
            <pc:sldMk cId="1850861489" sldId="278"/>
            <ac:graphicFrameMk id="7" creationId="{3BD84E24-DF64-4DB6-B407-8250CF25998A}"/>
          </ac:graphicFrameMkLst>
        </pc:graphicFrameChg>
        <pc:picChg chg="add del mod">
          <ac:chgData name="Aditya Kendre" userId="4db2b1cd-c99c-4935-8769-324f6c9d7f4f" providerId="ADAL" clId="{1A761BAE-59A8-4751-80AA-6417371B247E}" dt="2021-04-13T04:11:04.701" v="12272"/>
          <ac:picMkLst>
            <pc:docMk/>
            <pc:sldMk cId="1850861489" sldId="278"/>
            <ac:picMk id="7" creationId="{96850B53-6D62-4AF8-AE56-162B3B4B868F}"/>
          </ac:picMkLst>
        </pc:picChg>
        <pc:picChg chg="add del mod modCrop">
          <ac:chgData name="Aditya Kendre" userId="4db2b1cd-c99c-4935-8769-324f6c9d7f4f" providerId="ADAL" clId="{1A761BAE-59A8-4751-80AA-6417371B247E}" dt="2021-04-21T07:04:19.103" v="24633" actId="478"/>
          <ac:picMkLst>
            <pc:docMk/>
            <pc:sldMk cId="1850861489" sldId="278"/>
            <ac:picMk id="8" creationId="{E74D67E3-18B4-46EA-BAC0-295437CBEAFF}"/>
          </ac:picMkLst>
        </pc:picChg>
        <pc:picChg chg="add del mod">
          <ac:chgData name="Aditya Kendre" userId="4db2b1cd-c99c-4935-8769-324f6c9d7f4f" providerId="ADAL" clId="{1A761BAE-59A8-4751-80AA-6417371B247E}" dt="2021-04-18T18:34:59.783" v="16147" actId="478"/>
          <ac:picMkLst>
            <pc:docMk/>
            <pc:sldMk cId="1850861489" sldId="278"/>
            <ac:picMk id="11" creationId="{EC98DD27-680E-48EF-BD23-836ADF231FE8}"/>
          </ac:picMkLst>
        </pc:picChg>
        <pc:picChg chg="del">
          <ac:chgData name="Aditya Kendre" userId="4db2b1cd-c99c-4935-8769-324f6c9d7f4f" providerId="ADAL" clId="{1A761BAE-59A8-4751-80AA-6417371B247E}" dt="2021-04-08T04:07:31.083" v="4781" actId="478"/>
          <ac:picMkLst>
            <pc:docMk/>
            <pc:sldMk cId="1850861489" sldId="278"/>
            <ac:picMk id="16" creationId="{39ADA44A-4B41-475E-887C-5AE1905502B0}"/>
          </ac:picMkLst>
        </pc:picChg>
        <pc:picChg chg="del">
          <ac:chgData name="Aditya Kendre" userId="4db2b1cd-c99c-4935-8769-324f6c9d7f4f" providerId="ADAL" clId="{1A761BAE-59A8-4751-80AA-6417371B247E}" dt="2021-04-08T04:07:24.745" v="4780" actId="478"/>
          <ac:picMkLst>
            <pc:docMk/>
            <pc:sldMk cId="1850861489" sldId="278"/>
            <ac:picMk id="18" creationId="{B941FBBC-7F30-477E-894F-2602468DBBA9}"/>
          </ac:picMkLst>
        </pc:picChg>
        <pc:picChg chg="add mod">
          <ac:chgData name="Aditya Kendre" userId="4db2b1cd-c99c-4935-8769-324f6c9d7f4f" providerId="ADAL" clId="{1A761BAE-59A8-4751-80AA-6417371B247E}" dt="2021-04-21T07:05:23.919" v="24643" actId="732"/>
          <ac:picMkLst>
            <pc:docMk/>
            <pc:sldMk cId="1850861489" sldId="278"/>
            <ac:picMk id="1026" creationId="{7966C06B-688D-4887-A0B4-5EB77CADCC93}"/>
          </ac:picMkLst>
        </pc:picChg>
        <pc:picChg chg="add del mod">
          <ac:chgData name="Aditya Kendre" userId="4db2b1cd-c99c-4935-8769-324f6c9d7f4f" providerId="ADAL" clId="{1A761BAE-59A8-4751-80AA-6417371B247E}" dt="2021-04-13T04:11:05.410" v="12274"/>
          <ac:picMkLst>
            <pc:docMk/>
            <pc:sldMk cId="1850861489" sldId="278"/>
            <ac:picMk id="1026" creationId="{C9023EFD-F9E2-49C8-BF18-B4404E247F22}"/>
          </ac:picMkLst>
        </pc:picChg>
        <pc:picChg chg="add del mod">
          <ac:chgData name="Aditya Kendre" userId="4db2b1cd-c99c-4935-8769-324f6c9d7f4f" providerId="ADAL" clId="{1A761BAE-59A8-4751-80AA-6417371B247E}" dt="2021-04-13T04:11:02.313" v="12268"/>
          <ac:picMkLst>
            <pc:docMk/>
            <pc:sldMk cId="1850861489" sldId="278"/>
            <ac:picMk id="1028" creationId="{B16B88A4-1F12-4BF1-83B0-99EF2C024A43}"/>
          </ac:picMkLst>
        </pc:picChg>
        <pc:picChg chg="add mod">
          <ac:chgData name="Aditya Kendre" userId="4db2b1cd-c99c-4935-8769-324f6c9d7f4f" providerId="ADAL" clId="{1A761BAE-59A8-4751-80AA-6417371B247E}" dt="2021-04-21T07:11:23.097" v="24839" actId="14100"/>
          <ac:picMkLst>
            <pc:docMk/>
            <pc:sldMk cId="1850861489" sldId="278"/>
            <ac:picMk id="1028" creationId="{CA641E38-3D7F-416D-AC1B-FE048F07B77B}"/>
          </ac:picMkLst>
        </pc:picChg>
      </pc:sldChg>
      <pc:sldChg chg="addSp delSp modSp add mod modCm modNotesTx">
        <pc:chgData name="Aditya Kendre" userId="4db2b1cd-c99c-4935-8769-324f6c9d7f4f" providerId="ADAL" clId="{1A761BAE-59A8-4751-80AA-6417371B247E}" dt="2021-04-21T19:51:04.314" v="28915"/>
        <pc:sldMkLst>
          <pc:docMk/>
          <pc:sldMk cId="1356579012" sldId="279"/>
        </pc:sldMkLst>
        <pc:spChg chg="del">
          <ac:chgData name="Aditya Kendre" userId="4db2b1cd-c99c-4935-8769-324f6c9d7f4f" providerId="ADAL" clId="{1A761BAE-59A8-4751-80AA-6417371B247E}" dt="2021-04-19T17:18:48.809" v="19749" actId="478"/>
          <ac:spMkLst>
            <pc:docMk/>
            <pc:sldMk cId="1356579012" sldId="279"/>
            <ac:spMk id="3" creationId="{69BA36B3-55E4-40A8-8CEE-05F2844708D2}"/>
          </ac:spMkLst>
        </pc:spChg>
        <pc:spChg chg="del">
          <ac:chgData name="Aditya Kendre" userId="4db2b1cd-c99c-4935-8769-324f6c9d7f4f" providerId="ADAL" clId="{1A761BAE-59A8-4751-80AA-6417371B247E}" dt="2021-04-08T20:15:28.356" v="5171" actId="478"/>
          <ac:spMkLst>
            <pc:docMk/>
            <pc:sldMk cId="1356579012" sldId="279"/>
            <ac:spMk id="8" creationId="{6AEC9CBB-337F-456D-9037-CD3B509B9468}"/>
          </ac:spMkLst>
        </pc:spChg>
        <pc:spChg chg="del">
          <ac:chgData name="Aditya Kendre" userId="4db2b1cd-c99c-4935-8769-324f6c9d7f4f" providerId="ADAL" clId="{1A761BAE-59A8-4751-80AA-6417371B247E}" dt="2021-04-08T20:15:28.356" v="5171" actId="478"/>
          <ac:spMkLst>
            <pc:docMk/>
            <pc:sldMk cId="1356579012" sldId="279"/>
            <ac:spMk id="10" creationId="{A9F2CE52-150D-40C6-BBF3-005E837FBE2E}"/>
          </ac:spMkLst>
        </pc:spChg>
        <pc:spChg chg="add mod">
          <ac:chgData name="Aditya Kendre" userId="4db2b1cd-c99c-4935-8769-324f6c9d7f4f" providerId="ADAL" clId="{1A761BAE-59A8-4751-80AA-6417371B247E}" dt="2021-04-21T06:52:03.309" v="24006" actId="1036"/>
          <ac:spMkLst>
            <pc:docMk/>
            <pc:sldMk cId="1356579012" sldId="279"/>
            <ac:spMk id="10" creationId="{C77ED62A-312F-4FCF-AE40-7CC613527172}"/>
          </ac:spMkLst>
        </pc:spChg>
        <pc:spChg chg="add del mod">
          <ac:chgData name="Aditya Kendre" userId="4db2b1cd-c99c-4935-8769-324f6c9d7f4f" providerId="ADAL" clId="{1A761BAE-59A8-4751-80AA-6417371B247E}" dt="2021-04-09T04:18:37.467" v="6939" actId="22"/>
          <ac:spMkLst>
            <pc:docMk/>
            <pc:sldMk cId="1356579012" sldId="279"/>
            <ac:spMk id="15" creationId="{B975312B-44BC-447A-80A6-D2223ADD0FA1}"/>
          </ac:spMkLst>
        </pc:spChg>
        <pc:spChg chg="mod">
          <ac:chgData name="Aditya Kendre" userId="4db2b1cd-c99c-4935-8769-324f6c9d7f4f" providerId="ADAL" clId="{1A761BAE-59A8-4751-80AA-6417371B247E}" dt="2021-04-21T19:44:19.921" v="28893" actId="20577"/>
          <ac:spMkLst>
            <pc:docMk/>
            <pc:sldMk cId="1356579012" sldId="279"/>
            <ac:spMk id="16" creationId="{00435DE8-A227-4817-86CC-52251629B3E7}"/>
          </ac:spMkLst>
        </pc:spChg>
        <pc:spChg chg="add mod">
          <ac:chgData name="Aditya Kendre" userId="4db2b1cd-c99c-4935-8769-324f6c9d7f4f" providerId="ADAL" clId="{1A761BAE-59A8-4751-80AA-6417371B247E}" dt="2021-04-21T19:51:04.314" v="28915"/>
          <ac:spMkLst>
            <pc:docMk/>
            <pc:sldMk cId="1356579012" sldId="279"/>
            <ac:spMk id="17" creationId="{B470B0D6-AA64-45E9-98BC-9B65A695E00F}"/>
          </ac:spMkLst>
        </pc:spChg>
        <pc:picChg chg="add del mod">
          <ac:chgData name="Aditya Kendre" userId="4db2b1cd-c99c-4935-8769-324f6c9d7f4f" providerId="ADAL" clId="{1A761BAE-59A8-4751-80AA-6417371B247E}" dt="2021-04-21T03:20:06.173" v="21595" actId="478"/>
          <ac:picMkLst>
            <pc:docMk/>
            <pc:sldMk cId="1356579012" sldId="279"/>
            <ac:picMk id="4" creationId="{B35A0FA0-A35C-44F4-9CEE-FA8D66F0FC98}"/>
          </ac:picMkLst>
        </pc:picChg>
        <pc:picChg chg="del mod">
          <ac:chgData name="Aditya Kendre" userId="4db2b1cd-c99c-4935-8769-324f6c9d7f4f" providerId="ADAL" clId="{1A761BAE-59A8-4751-80AA-6417371B247E}" dt="2021-04-08T20:13:47.873" v="5169" actId="478"/>
          <ac:picMkLst>
            <pc:docMk/>
            <pc:sldMk cId="1356579012" sldId="279"/>
            <ac:picMk id="4" creationId="{E6959F7F-1C23-4DFD-A447-5C97A9EE2D3F}"/>
          </ac:picMkLst>
        </pc:picChg>
        <pc:picChg chg="add mod">
          <ac:chgData name="Aditya Kendre" userId="4db2b1cd-c99c-4935-8769-324f6c9d7f4f" providerId="ADAL" clId="{1A761BAE-59A8-4751-80AA-6417371B247E}" dt="2021-04-21T03:22:54.741" v="21676" actId="14826"/>
          <ac:picMkLst>
            <pc:docMk/>
            <pc:sldMk cId="1356579012" sldId="279"/>
            <ac:picMk id="6" creationId="{1342B13D-E51C-4C59-8F1C-81374CF91580}"/>
          </ac:picMkLst>
        </pc:picChg>
        <pc:picChg chg="del">
          <ac:chgData name="Aditya Kendre" userId="4db2b1cd-c99c-4935-8769-324f6c9d7f4f" providerId="ADAL" clId="{1A761BAE-59A8-4751-80AA-6417371B247E}" dt="2021-04-08T20:15:28.356" v="5171" actId="478"/>
          <ac:picMkLst>
            <pc:docMk/>
            <pc:sldMk cId="1356579012" sldId="279"/>
            <ac:picMk id="6" creationId="{AC14EE07-56E4-4ABE-8D64-A8B303230A86}"/>
          </ac:picMkLst>
        </pc:picChg>
        <pc:picChg chg="add del">
          <ac:chgData name="Aditya Kendre" userId="4db2b1cd-c99c-4935-8769-324f6c9d7f4f" providerId="ADAL" clId="{1A761BAE-59A8-4751-80AA-6417371B247E}" dt="2021-04-08T20:58:36.017" v="5173" actId="478"/>
          <ac:picMkLst>
            <pc:docMk/>
            <pc:sldMk cId="1356579012" sldId="279"/>
            <ac:picMk id="7" creationId="{43825592-38B9-42F4-9E12-E12E251F47F2}"/>
          </ac:picMkLst>
        </pc:picChg>
        <pc:picChg chg="add del mod">
          <ac:chgData name="Aditya Kendre" userId="4db2b1cd-c99c-4935-8769-324f6c9d7f4f" providerId="ADAL" clId="{1A761BAE-59A8-4751-80AA-6417371B247E}" dt="2021-04-09T05:25:24.371" v="8693" actId="478"/>
          <ac:picMkLst>
            <pc:docMk/>
            <pc:sldMk cId="1356579012" sldId="279"/>
            <ac:picMk id="11" creationId="{68A0B47A-C749-4E1F-AD20-0FFC5D08CC79}"/>
          </ac:picMkLst>
        </pc:picChg>
        <pc:picChg chg="add del mod">
          <ac:chgData name="Aditya Kendre" userId="4db2b1cd-c99c-4935-8769-324f6c9d7f4f" providerId="ADAL" clId="{1A761BAE-59A8-4751-80AA-6417371B247E}" dt="2021-04-21T03:06:56.452" v="21547" actId="478"/>
          <ac:picMkLst>
            <pc:docMk/>
            <pc:sldMk cId="1356579012" sldId="279"/>
            <ac:picMk id="18" creationId="{A7900F2F-A48A-4E95-8771-E6D64967BDD6}"/>
          </ac:picMkLst>
        </pc:picChg>
        <pc:cxnChg chg="del">
          <ac:chgData name="Aditya Kendre" userId="4db2b1cd-c99c-4935-8769-324f6c9d7f4f" providerId="ADAL" clId="{1A761BAE-59A8-4751-80AA-6417371B247E}" dt="2021-04-08T20:15:25.014" v="5170" actId="478"/>
          <ac:cxnSpMkLst>
            <pc:docMk/>
            <pc:sldMk cId="1356579012" sldId="279"/>
            <ac:cxnSpMk id="5" creationId="{E6A86C79-AEAD-44C6-A7E3-A019413BCB99}"/>
          </ac:cxnSpMkLst>
        </pc:cxnChg>
        <pc:cxnChg chg="del">
          <ac:chgData name="Aditya Kendre" userId="4db2b1cd-c99c-4935-8769-324f6c9d7f4f" providerId="ADAL" clId="{1A761BAE-59A8-4751-80AA-6417371B247E}" dt="2021-04-08T20:15:25.014" v="5170" actId="478"/>
          <ac:cxnSpMkLst>
            <pc:docMk/>
            <pc:sldMk cId="1356579012" sldId="279"/>
            <ac:cxnSpMk id="12" creationId="{346BCCFD-8F26-4379-90D0-CC68FEFCF006}"/>
          </ac:cxnSpMkLst>
        </pc:cxnChg>
      </pc:sldChg>
      <pc:sldChg chg="addSp delSp modSp add mod">
        <pc:chgData name="Aditya Kendre" userId="4db2b1cd-c99c-4935-8769-324f6c9d7f4f" providerId="ADAL" clId="{1A761BAE-59A8-4751-80AA-6417371B247E}" dt="2021-04-21T19:51:53.364" v="28939" actId="1037"/>
        <pc:sldMkLst>
          <pc:docMk/>
          <pc:sldMk cId="2482727998" sldId="280"/>
        </pc:sldMkLst>
        <pc:spChg chg="add del mod">
          <ac:chgData name="Aditya Kendre" userId="4db2b1cd-c99c-4935-8769-324f6c9d7f4f" providerId="ADAL" clId="{1A761BAE-59A8-4751-80AA-6417371B247E}" dt="2021-04-19T01:28:27.305" v="16763" actId="478"/>
          <ac:spMkLst>
            <pc:docMk/>
            <pc:sldMk cId="2482727998" sldId="280"/>
            <ac:spMk id="2" creationId="{7527F9B2-A42D-4B25-BA88-D516308E8C0A}"/>
          </ac:spMkLst>
        </pc:spChg>
        <pc:spChg chg="del">
          <ac:chgData name="Aditya Kendre" userId="4db2b1cd-c99c-4935-8769-324f6c9d7f4f" providerId="ADAL" clId="{1A761BAE-59A8-4751-80AA-6417371B247E}" dt="2021-04-19T17:18:55.370" v="19751" actId="478"/>
          <ac:spMkLst>
            <pc:docMk/>
            <pc:sldMk cId="2482727998" sldId="280"/>
            <ac:spMk id="3" creationId="{C5F28E9D-DA0F-439B-B59B-D6AD1E92D4AC}"/>
          </ac:spMkLst>
        </pc:spChg>
        <pc:spChg chg="mod">
          <ac:chgData name="Aditya Kendre" userId="4db2b1cd-c99c-4935-8769-324f6c9d7f4f" providerId="ADAL" clId="{1A761BAE-59A8-4751-80AA-6417371B247E}" dt="2021-04-21T19:26:38.153" v="28847" actId="207"/>
          <ac:spMkLst>
            <pc:docMk/>
            <pc:sldMk cId="2482727998" sldId="280"/>
            <ac:spMk id="6" creationId="{9F853C15-99F2-4321-862A-77CD888ECD9C}"/>
          </ac:spMkLst>
        </pc:spChg>
        <pc:spChg chg="del">
          <ac:chgData name="Aditya Kendre" userId="4db2b1cd-c99c-4935-8769-324f6c9d7f4f" providerId="ADAL" clId="{1A761BAE-59A8-4751-80AA-6417371B247E}" dt="2021-04-08T21:17:05.245" v="5257" actId="478"/>
          <ac:spMkLst>
            <pc:docMk/>
            <pc:sldMk cId="2482727998" sldId="280"/>
            <ac:spMk id="7" creationId="{5250DFBB-DC41-4884-BD2F-255D4AF70327}"/>
          </ac:spMkLst>
        </pc:spChg>
        <pc:spChg chg="add mod">
          <ac:chgData name="Aditya Kendre" userId="4db2b1cd-c99c-4935-8769-324f6c9d7f4f" providerId="ADAL" clId="{1A761BAE-59A8-4751-80AA-6417371B247E}" dt="2021-04-21T19:45:46.179" v="28904" actId="20577"/>
          <ac:spMkLst>
            <pc:docMk/>
            <pc:sldMk cId="2482727998" sldId="280"/>
            <ac:spMk id="10" creationId="{CFC8B54E-5315-4663-8F22-6FEB68DDDBE6}"/>
          </ac:spMkLst>
        </pc:spChg>
        <pc:spChg chg="add mod">
          <ac:chgData name="Aditya Kendre" userId="4db2b1cd-c99c-4935-8769-324f6c9d7f4f" providerId="ADAL" clId="{1A761BAE-59A8-4751-80AA-6417371B247E}" dt="2021-04-21T19:51:48.584" v="28937" actId="20577"/>
          <ac:spMkLst>
            <pc:docMk/>
            <pc:sldMk cId="2482727998" sldId="280"/>
            <ac:spMk id="12" creationId="{5D1112D3-CCFD-4296-82FD-F22654AF6619}"/>
          </ac:spMkLst>
        </pc:spChg>
        <pc:spChg chg="add mod">
          <ac:chgData name="Aditya Kendre" userId="4db2b1cd-c99c-4935-8769-324f6c9d7f4f" providerId="ADAL" clId="{1A761BAE-59A8-4751-80AA-6417371B247E}" dt="2021-04-21T19:51:53.364" v="28939" actId="1037"/>
          <ac:spMkLst>
            <pc:docMk/>
            <pc:sldMk cId="2482727998" sldId="280"/>
            <ac:spMk id="13" creationId="{003C6CBA-D600-4624-9454-CED85DB0D86B}"/>
          </ac:spMkLst>
        </pc:spChg>
        <pc:spChg chg="add del mod">
          <ac:chgData name="Aditya Kendre" userId="4db2b1cd-c99c-4935-8769-324f6c9d7f4f" providerId="ADAL" clId="{1A761BAE-59A8-4751-80AA-6417371B247E}" dt="2021-04-19T01:28:32.008" v="16765" actId="478"/>
          <ac:spMkLst>
            <pc:docMk/>
            <pc:sldMk cId="2482727998" sldId="280"/>
            <ac:spMk id="14" creationId="{3F69DB35-4267-49BF-9A56-80E23523D6FA}"/>
          </ac:spMkLst>
        </pc:spChg>
        <pc:spChg chg="add mod">
          <ac:chgData name="Aditya Kendre" userId="4db2b1cd-c99c-4935-8769-324f6c9d7f4f" providerId="ADAL" clId="{1A761BAE-59A8-4751-80AA-6417371B247E}" dt="2021-04-21T15:53:33.788" v="26455" actId="1036"/>
          <ac:spMkLst>
            <pc:docMk/>
            <pc:sldMk cId="2482727998" sldId="280"/>
            <ac:spMk id="15" creationId="{4002BCE8-DB0E-47E5-A123-9339E4D65805}"/>
          </ac:spMkLst>
        </pc:spChg>
        <pc:spChg chg="add del mod">
          <ac:chgData name="Aditya Kendre" userId="4db2b1cd-c99c-4935-8769-324f6c9d7f4f" providerId="ADAL" clId="{1A761BAE-59A8-4751-80AA-6417371B247E}" dt="2021-04-19T02:43:49.094" v="17623" actId="478"/>
          <ac:spMkLst>
            <pc:docMk/>
            <pc:sldMk cId="2482727998" sldId="280"/>
            <ac:spMk id="16" creationId="{58C1AF42-47CD-42FE-B152-37D77C021D8B}"/>
          </ac:spMkLst>
        </pc:spChg>
        <pc:graphicFrameChg chg="add del mod">
          <ac:chgData name="Aditya Kendre" userId="4db2b1cd-c99c-4935-8769-324f6c9d7f4f" providerId="ADAL" clId="{1A761BAE-59A8-4751-80AA-6417371B247E}" dt="2021-04-09T03:13:16.135" v="6264"/>
          <ac:graphicFrameMkLst>
            <pc:docMk/>
            <pc:sldMk cId="2482727998" sldId="280"/>
            <ac:graphicFrameMk id="2" creationId="{0250A518-D679-4DCA-BDF0-32EE7CCDE33D}"/>
          </ac:graphicFrameMkLst>
        </pc:graphicFrameChg>
        <pc:graphicFrameChg chg="add del mod modGraphic">
          <ac:chgData name="Aditya Kendre" userId="4db2b1cd-c99c-4935-8769-324f6c9d7f4f" providerId="ADAL" clId="{1A761BAE-59A8-4751-80AA-6417371B247E}" dt="2021-04-19T01:28:28.737" v="16764" actId="478"/>
          <ac:graphicFrameMkLst>
            <pc:docMk/>
            <pc:sldMk cId="2482727998" sldId="280"/>
            <ac:graphicFrameMk id="9" creationId="{49A40C4D-2509-49B4-AE57-C9104D80FFE2}"/>
          </ac:graphicFrameMkLst>
        </pc:graphicFrameChg>
        <pc:graphicFrameChg chg="add del mod modGraphic">
          <ac:chgData name="Aditya Kendre" userId="4db2b1cd-c99c-4935-8769-324f6c9d7f4f" providerId="ADAL" clId="{1A761BAE-59A8-4751-80AA-6417371B247E}" dt="2021-04-21T16:51:34.417" v="26903" actId="20577"/>
          <ac:graphicFrameMkLst>
            <pc:docMk/>
            <pc:sldMk cId="2482727998" sldId="280"/>
            <ac:graphicFrameMk id="11" creationId="{6C3C3803-1604-4333-88B2-A3A7FE4117D4}"/>
          </ac:graphicFrameMkLst>
        </pc:graphicFrameChg>
        <pc:picChg chg="del">
          <ac:chgData name="Aditya Kendre" userId="4db2b1cd-c99c-4935-8769-324f6c9d7f4f" providerId="ADAL" clId="{1A761BAE-59A8-4751-80AA-6417371B247E}" dt="2021-04-08T21:17:05.245" v="5257" actId="478"/>
          <ac:picMkLst>
            <pc:docMk/>
            <pc:sldMk cId="2482727998" sldId="280"/>
            <ac:picMk id="3" creationId="{00000000-0000-0000-0000-000000000000}"/>
          </ac:picMkLst>
        </pc:picChg>
        <pc:picChg chg="del mod">
          <ac:chgData name="Aditya Kendre" userId="4db2b1cd-c99c-4935-8769-324f6c9d7f4f" providerId="ADAL" clId="{1A761BAE-59A8-4751-80AA-6417371B247E}" dt="2021-04-08T21:17:13.817" v="5304" actId="478"/>
          <ac:picMkLst>
            <pc:docMk/>
            <pc:sldMk cId="2482727998" sldId="280"/>
            <ac:picMk id="8" creationId="{E823F2BD-85D6-4788-88A2-A00830C14EC4}"/>
          </ac:picMkLst>
        </pc:picChg>
        <pc:picChg chg="add del mod">
          <ac:chgData name="Aditya Kendre" userId="4db2b1cd-c99c-4935-8769-324f6c9d7f4f" providerId="ADAL" clId="{1A761BAE-59A8-4751-80AA-6417371B247E}" dt="2021-04-13T21:46:36.813" v="14080" actId="478"/>
          <ac:picMkLst>
            <pc:docMk/>
            <pc:sldMk cId="2482727998" sldId="280"/>
            <ac:picMk id="9" creationId="{E53AF86A-C6A7-4225-8509-4A672990B3B8}"/>
          </ac:picMkLst>
        </pc:picChg>
        <pc:picChg chg="add del mod">
          <ac:chgData name="Aditya Kendre" userId="4db2b1cd-c99c-4935-8769-324f6c9d7f4f" providerId="ADAL" clId="{1A761BAE-59A8-4751-80AA-6417371B247E}" dt="2021-04-19T02:43:47.023" v="17622" actId="478"/>
          <ac:picMkLst>
            <pc:docMk/>
            <pc:sldMk cId="2482727998" sldId="280"/>
            <ac:picMk id="17" creationId="{CA9F4A2A-317E-4EDE-9F4A-B999B0537D0E}"/>
          </ac:picMkLst>
        </pc:picChg>
        <pc:picChg chg="add mod">
          <ac:chgData name="Aditya Kendre" userId="4db2b1cd-c99c-4935-8769-324f6c9d7f4f" providerId="ADAL" clId="{1A761BAE-59A8-4751-80AA-6417371B247E}" dt="2021-04-21T16:22:45.767" v="26843" actId="14100"/>
          <ac:picMkLst>
            <pc:docMk/>
            <pc:sldMk cId="2482727998" sldId="280"/>
            <ac:picMk id="2050" creationId="{2A973857-9B33-4574-BCBC-151B9A119693}"/>
          </ac:picMkLst>
        </pc:picChg>
        <pc:picChg chg="add del mod">
          <ac:chgData name="Aditya Kendre" userId="4db2b1cd-c99c-4935-8769-324f6c9d7f4f" providerId="ADAL" clId="{1A761BAE-59A8-4751-80AA-6417371B247E}" dt="2021-04-19T02:20:04.996" v="16775" actId="478"/>
          <ac:picMkLst>
            <pc:docMk/>
            <pc:sldMk cId="2482727998" sldId="280"/>
            <ac:picMk id="2050" creationId="{37806D59-215A-468D-A9BC-DD56841C54AB}"/>
          </ac:picMkLst>
        </pc:picChg>
        <pc:picChg chg="add del mod">
          <ac:chgData name="Aditya Kendre" userId="4db2b1cd-c99c-4935-8769-324f6c9d7f4f" providerId="ADAL" clId="{1A761BAE-59A8-4751-80AA-6417371B247E}" dt="2021-04-21T16:21:31.467" v="26804" actId="478"/>
          <ac:picMkLst>
            <pc:docMk/>
            <pc:sldMk cId="2482727998" sldId="280"/>
            <ac:picMk id="3074" creationId="{3B0084C5-C602-431F-8FEC-E8BF978CF504}"/>
          </ac:picMkLst>
        </pc:picChg>
      </pc:sldChg>
      <pc:sldChg chg="add del">
        <pc:chgData name="Aditya Kendre" userId="4db2b1cd-c99c-4935-8769-324f6c9d7f4f" providerId="ADAL" clId="{1A761BAE-59A8-4751-80AA-6417371B247E}" dt="2021-04-18T02:52:11.804" v="16028" actId="47"/>
        <pc:sldMkLst>
          <pc:docMk/>
          <pc:sldMk cId="1057892409" sldId="281"/>
        </pc:sldMkLst>
      </pc:sldChg>
      <pc:sldChg chg="addSp delSp modSp add mod">
        <pc:chgData name="Aditya Kendre" userId="4db2b1cd-c99c-4935-8769-324f6c9d7f4f" providerId="ADAL" clId="{1A761BAE-59A8-4751-80AA-6417371B247E}" dt="2021-04-21T19:52:23.691" v="28950" actId="20577"/>
        <pc:sldMkLst>
          <pc:docMk/>
          <pc:sldMk cId="2103390473" sldId="281"/>
        </pc:sldMkLst>
        <pc:spChg chg="mod">
          <ac:chgData name="Aditya Kendre" userId="4db2b1cd-c99c-4935-8769-324f6c9d7f4f" providerId="ADAL" clId="{1A761BAE-59A8-4751-80AA-6417371B247E}" dt="2021-04-21T19:07:28.228" v="28447" actId="1036"/>
          <ac:spMkLst>
            <pc:docMk/>
            <pc:sldMk cId="2103390473" sldId="281"/>
            <ac:spMk id="8" creationId="{2498A186-AEBF-42A9-AECF-E5C32E2ED792}"/>
          </ac:spMkLst>
        </pc:spChg>
        <pc:spChg chg="mod">
          <ac:chgData name="Aditya Kendre" userId="4db2b1cd-c99c-4935-8769-324f6c9d7f4f" providerId="ADAL" clId="{1A761BAE-59A8-4751-80AA-6417371B247E}" dt="2021-04-21T19:27:25.455" v="28863" actId="207"/>
          <ac:spMkLst>
            <pc:docMk/>
            <pc:sldMk cId="2103390473" sldId="281"/>
            <ac:spMk id="9" creationId="{214E3878-288B-4A4C-AC6E-365121B776DC}"/>
          </ac:spMkLst>
        </pc:spChg>
        <pc:spChg chg="mod">
          <ac:chgData name="Aditya Kendre" userId="4db2b1cd-c99c-4935-8769-324f6c9d7f4f" providerId="ADAL" clId="{1A761BAE-59A8-4751-80AA-6417371B247E}" dt="2021-04-21T19:51:04.314" v="28915"/>
          <ac:spMkLst>
            <pc:docMk/>
            <pc:sldMk cId="2103390473" sldId="281"/>
            <ac:spMk id="10" creationId="{DE9D0347-754D-4083-8004-5A00C9DEFF92}"/>
          </ac:spMkLst>
        </pc:spChg>
        <pc:spChg chg="mod">
          <ac:chgData name="Aditya Kendre" userId="4db2b1cd-c99c-4935-8769-324f6c9d7f4f" providerId="ADAL" clId="{1A761BAE-59A8-4751-80AA-6417371B247E}" dt="2021-04-21T19:52:23.691" v="28950" actId="20577"/>
          <ac:spMkLst>
            <pc:docMk/>
            <pc:sldMk cId="2103390473" sldId="281"/>
            <ac:spMk id="11" creationId="{814437A8-0884-4AF2-BF3A-C91F46723478}"/>
          </ac:spMkLst>
        </pc:spChg>
        <pc:spChg chg="mod">
          <ac:chgData name="Aditya Kendre" userId="4db2b1cd-c99c-4935-8769-324f6c9d7f4f" providerId="ADAL" clId="{1A761BAE-59A8-4751-80AA-6417371B247E}" dt="2021-04-21T19:09:34.436" v="28529" actId="1035"/>
          <ac:spMkLst>
            <pc:docMk/>
            <pc:sldMk cId="2103390473" sldId="281"/>
            <ac:spMk id="14" creationId="{15C97844-AE3E-49E8-89FC-2867CBDAA293}"/>
          </ac:spMkLst>
        </pc:spChg>
        <pc:spChg chg="add mod">
          <ac:chgData name="Aditya Kendre" userId="4db2b1cd-c99c-4935-8769-324f6c9d7f4f" providerId="ADAL" clId="{1A761BAE-59A8-4751-80AA-6417371B247E}" dt="2021-04-21T19:08:38.470" v="28493" actId="1035"/>
          <ac:spMkLst>
            <pc:docMk/>
            <pc:sldMk cId="2103390473" sldId="281"/>
            <ac:spMk id="15" creationId="{2B4B69BD-AA81-4992-A672-A4E7537F57DE}"/>
          </ac:spMkLst>
        </pc:spChg>
        <pc:spChg chg="add mod">
          <ac:chgData name="Aditya Kendre" userId="4db2b1cd-c99c-4935-8769-324f6c9d7f4f" providerId="ADAL" clId="{1A761BAE-59A8-4751-80AA-6417371B247E}" dt="2021-04-21T19:10:55.337" v="28584" actId="1036"/>
          <ac:spMkLst>
            <pc:docMk/>
            <pc:sldMk cId="2103390473" sldId="281"/>
            <ac:spMk id="17" creationId="{BF901421-B7FD-4598-BE71-EC681DDCF2F8}"/>
          </ac:spMkLst>
        </pc:spChg>
        <pc:spChg chg="add mod">
          <ac:chgData name="Aditya Kendre" userId="4db2b1cd-c99c-4935-8769-324f6c9d7f4f" providerId="ADAL" clId="{1A761BAE-59A8-4751-80AA-6417371B247E}" dt="2021-04-21T19:10:49.851" v="28580" actId="1036"/>
          <ac:spMkLst>
            <pc:docMk/>
            <pc:sldMk cId="2103390473" sldId="281"/>
            <ac:spMk id="18" creationId="{3CD0118F-78BD-4FB6-8E24-427A7E9392BE}"/>
          </ac:spMkLst>
        </pc:spChg>
        <pc:graphicFrameChg chg="mod">
          <ac:chgData name="Aditya Kendre" userId="4db2b1cd-c99c-4935-8769-324f6c9d7f4f" providerId="ADAL" clId="{1A761BAE-59A8-4751-80AA-6417371B247E}" dt="2021-04-21T19:09:34.436" v="28529" actId="1035"/>
          <ac:graphicFrameMkLst>
            <pc:docMk/>
            <pc:sldMk cId="2103390473" sldId="281"/>
            <ac:graphicFrameMk id="5" creationId="{0BA44104-AE7D-41B4-9FA4-EBECA422DA99}"/>
          </ac:graphicFrameMkLst>
        </pc:graphicFrameChg>
        <pc:graphicFrameChg chg="del mod">
          <ac:chgData name="Aditya Kendre" userId="4db2b1cd-c99c-4935-8769-324f6c9d7f4f" providerId="ADAL" clId="{1A761BAE-59A8-4751-80AA-6417371B247E}" dt="2021-04-21T19:09:29.884" v="28526" actId="478"/>
          <ac:graphicFrameMkLst>
            <pc:docMk/>
            <pc:sldMk cId="2103390473" sldId="281"/>
            <ac:graphicFrameMk id="6" creationId="{2CBB61D6-7AE0-4CC5-9F87-8EB989636634}"/>
          </ac:graphicFrameMkLst>
        </pc:graphicFrameChg>
        <pc:graphicFrameChg chg="add mod">
          <ac:chgData name="Aditya Kendre" userId="4db2b1cd-c99c-4935-8769-324f6c9d7f4f" providerId="ADAL" clId="{1A761BAE-59A8-4751-80AA-6417371B247E}" dt="2021-04-21T19:07:31.923" v="28456" actId="1036"/>
          <ac:graphicFrameMkLst>
            <pc:docMk/>
            <pc:sldMk cId="2103390473" sldId="281"/>
            <ac:graphicFrameMk id="12" creationId="{CA6E59B9-2521-4891-BD2B-C0A6C1EE7B1F}"/>
          </ac:graphicFrameMkLst>
        </pc:graphicFrameChg>
        <pc:graphicFrameChg chg="del">
          <ac:chgData name="Aditya Kendre" userId="4db2b1cd-c99c-4935-8769-324f6c9d7f4f" providerId="ADAL" clId="{1A761BAE-59A8-4751-80AA-6417371B247E}" dt="2021-04-21T19:03:37.708" v="28374" actId="478"/>
          <ac:graphicFrameMkLst>
            <pc:docMk/>
            <pc:sldMk cId="2103390473" sldId="281"/>
            <ac:graphicFrameMk id="16" creationId="{DD191091-C526-49F6-B533-B4AC4DE35798}"/>
          </ac:graphicFrameMkLst>
        </pc:graphicFrameChg>
        <pc:picChg chg="del">
          <ac:chgData name="Aditya Kendre" userId="4db2b1cd-c99c-4935-8769-324f6c9d7f4f" providerId="ADAL" clId="{1A761BAE-59A8-4751-80AA-6417371B247E}" dt="2021-04-21T19:04:58.378" v="28395" actId="478"/>
          <ac:picMkLst>
            <pc:docMk/>
            <pc:sldMk cId="2103390473" sldId="281"/>
            <ac:picMk id="2050" creationId="{13EA9A30-14BF-4D77-A5A6-CC380E513ABB}"/>
          </ac:picMkLst>
        </pc:picChg>
      </pc:sldChg>
      <pc:sldChg chg="new del">
        <pc:chgData name="Aditya Kendre" userId="4db2b1cd-c99c-4935-8769-324f6c9d7f4f" providerId="ADAL" clId="{1A761BAE-59A8-4751-80AA-6417371B247E}" dt="2021-04-19T21:36:10.571" v="20512" actId="47"/>
        <pc:sldMkLst>
          <pc:docMk/>
          <pc:sldMk cId="3407549880" sldId="281"/>
        </pc:sldMkLst>
      </pc:sldChg>
      <pc:sldChg chg="new del">
        <pc:chgData name="Aditya Kendre" userId="4db2b1cd-c99c-4935-8769-324f6c9d7f4f" providerId="ADAL" clId="{1A761BAE-59A8-4751-80AA-6417371B247E}" dt="2021-04-12T18:29:14.608" v="9143" actId="47"/>
        <pc:sldMkLst>
          <pc:docMk/>
          <pc:sldMk cId="3573408066" sldId="28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cvschools-my.sharepoint.com/personal/21akendre_cvsdstudents_org/Documents/Education/Activates/Science%20Fair/PCG-Science-Fair/ISEF/Project%20Presentation/result_comparis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74079498426615"/>
          <c:y val="6.3726489737845546E-2"/>
          <c:w val="0.71682576513723395"/>
          <c:h val="0.66235862823370883"/>
        </c:manualLayout>
      </c:layout>
      <c:barChart>
        <c:barDir val="bar"/>
        <c:grouping val="clustered"/>
        <c:varyColors val="0"/>
        <c:ser>
          <c:idx val="0"/>
          <c:order val="0"/>
          <c:tx>
            <c:strRef>
              <c:f>Sheet1!$A$2</c:f>
              <c:strCache>
                <c:ptCount val="1"/>
                <c:pt idx="0">
                  <c:v>Sensitivity</c:v>
                </c:pt>
              </c:strCache>
            </c:strRef>
          </c:tx>
          <c:spPr>
            <a:solidFill>
              <a:schemeClr val="accent1"/>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Sheet1!$B$2:$G$2</c:f>
              <c:numCache>
                <c:formatCode>General</c:formatCode>
                <c:ptCount val="6"/>
                <c:pt idx="0">
                  <c:v>75</c:v>
                </c:pt>
                <c:pt idx="1">
                  <c:v>46.9</c:v>
                </c:pt>
                <c:pt idx="3">
                  <c:v>0</c:v>
                </c:pt>
                <c:pt idx="4">
                  <c:v>48</c:v>
                </c:pt>
                <c:pt idx="5">
                  <c:v>86.73</c:v>
                </c:pt>
              </c:numCache>
            </c:numRef>
          </c:val>
          <c:extLst>
            <c:ext xmlns:c16="http://schemas.microsoft.com/office/drawing/2014/chart" uri="{C3380CC4-5D6E-409C-BE32-E72D297353CC}">
              <c16:uniqueId val="{00000000-07C3-412E-9811-D8EC7FC1BCB6}"/>
            </c:ext>
          </c:extLst>
        </c:ser>
        <c:ser>
          <c:idx val="1"/>
          <c:order val="1"/>
          <c:tx>
            <c:strRef>
              <c:f>Sheet1!$A$3</c:f>
              <c:strCache>
                <c:ptCount val="1"/>
                <c:pt idx="0">
                  <c:v>Specificity</c:v>
                </c:pt>
              </c:strCache>
            </c:strRef>
          </c:tx>
          <c:spPr>
            <a:solidFill>
              <a:schemeClr val="accent2"/>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Sheet1!$B$3:$G$3</c:f>
              <c:numCache>
                <c:formatCode>General</c:formatCode>
                <c:ptCount val="6"/>
                <c:pt idx="0">
                  <c:v>72.2</c:v>
                </c:pt>
                <c:pt idx="1">
                  <c:v>69.73</c:v>
                </c:pt>
                <c:pt idx="3">
                  <c:v>0</c:v>
                </c:pt>
                <c:pt idx="4">
                  <c:v>85.7</c:v>
                </c:pt>
                <c:pt idx="5">
                  <c:v>84.75</c:v>
                </c:pt>
              </c:numCache>
            </c:numRef>
          </c:val>
          <c:extLst>
            <c:ext xmlns:c16="http://schemas.microsoft.com/office/drawing/2014/chart" uri="{C3380CC4-5D6E-409C-BE32-E72D297353CC}">
              <c16:uniqueId val="{00000001-07C3-412E-9811-D8EC7FC1BCB6}"/>
            </c:ext>
          </c:extLst>
        </c:ser>
        <c:ser>
          <c:idx val="2"/>
          <c:order val="2"/>
          <c:tx>
            <c:strRef>
              <c:f>Sheet1!$A$4</c:f>
              <c:strCache>
                <c:ptCount val="1"/>
                <c:pt idx="0">
                  <c:v>Accuracy</c:v>
                </c:pt>
              </c:strCache>
            </c:strRef>
          </c:tx>
          <c:spPr>
            <a:solidFill>
              <a:schemeClr val="accent3"/>
            </a:solidFill>
            <a:ln>
              <a:noFill/>
            </a:ln>
            <a:effectLst/>
          </c:spPr>
          <c:invertIfNegative val="0"/>
          <c:cat>
            <c:strRef>
              <c:f>Sheet1!$B$1:$G$1</c:f>
              <c:strCache>
                <c:ptCount val="6"/>
                <c:pt idx="0">
                  <c:v>Proposed Method</c:v>
                </c:pt>
                <c:pt idx="1">
                  <c:v>Singh et al.</c:v>
                </c:pt>
                <c:pt idx="4">
                  <c:v>Proposed Method</c:v>
                </c:pt>
                <c:pt idx="5">
                  <c:v>Krishnan et al.</c:v>
                </c:pt>
              </c:strCache>
            </c:strRef>
          </c:cat>
          <c:val>
            <c:numRef>
              <c:f>Sheet1!$B$4:$G$4</c:f>
              <c:numCache>
                <c:formatCode>General</c:formatCode>
                <c:ptCount val="6"/>
                <c:pt idx="0">
                  <c:v>73.7</c:v>
                </c:pt>
                <c:pt idx="1">
                  <c:v>61.1</c:v>
                </c:pt>
                <c:pt idx="3">
                  <c:v>0</c:v>
                </c:pt>
                <c:pt idx="4">
                  <c:v>89.5</c:v>
                </c:pt>
                <c:pt idx="5">
                  <c:v>85.65</c:v>
                </c:pt>
              </c:numCache>
            </c:numRef>
          </c:val>
          <c:extLst>
            <c:ext xmlns:c16="http://schemas.microsoft.com/office/drawing/2014/chart" uri="{C3380CC4-5D6E-409C-BE32-E72D297353CC}">
              <c16:uniqueId val="{00000002-07C3-412E-9811-D8EC7FC1BCB6}"/>
            </c:ext>
          </c:extLst>
        </c:ser>
        <c:dLbls>
          <c:showLegendKey val="0"/>
          <c:showVal val="0"/>
          <c:showCatName val="0"/>
          <c:showSerName val="0"/>
          <c:showPercent val="0"/>
          <c:showBubbleSize val="0"/>
        </c:dLbls>
        <c:gapWidth val="182"/>
        <c:axId val="613393743"/>
        <c:axId val="613394159"/>
      </c:barChart>
      <c:catAx>
        <c:axId val="6133937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13394159"/>
        <c:crosses val="autoZero"/>
        <c:auto val="1"/>
        <c:lblAlgn val="ctr"/>
        <c:lblOffset val="100"/>
        <c:noMultiLvlLbl val="0"/>
      </c:catAx>
      <c:valAx>
        <c:axId val="613394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3393743"/>
        <c:crosses val="autoZero"/>
        <c:crossBetween val="between"/>
      </c:valAx>
      <c:spPr>
        <a:noFill/>
        <a:ln>
          <a:noFill/>
        </a:ln>
        <a:effectLst/>
      </c:spPr>
    </c:plotArea>
    <c:legend>
      <c:legendPos val="b"/>
      <c:layout>
        <c:manualLayout>
          <c:xMode val="edge"/>
          <c:yMode val="edge"/>
          <c:x val="0.76805949756347947"/>
          <c:y val="0.50249819700106879"/>
          <c:w val="0.19564061620508827"/>
          <c:h val="0.24259584404754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4-09T00:45:49.626" idx="4">
    <p:pos x="2756" y="315"/>
    <p:text>add the need for using ecg datasets</p:text>
    <p:extLst>
      <p:ext uri="{C676402C-5697-4E1C-873F-D02D1690AC5C}">
        <p15:threadingInfo xmlns:p15="http://schemas.microsoft.com/office/powerpoint/2012/main" timeZoneBias="240"/>
      </p:ext>
    </p:extLst>
  </p:cm>
  <p:cm authorId="1" dt="2021-04-09T00:46:13.096" idx="5">
    <p:pos x="2756" y="411"/>
    <p:text>also add statsicsts here:</p:text>
    <p:extLst>
      <p:ext uri="{C676402C-5697-4E1C-873F-D02D1690AC5C}">
        <p15:threadingInfo xmlns:p15="http://schemas.microsoft.com/office/powerpoint/2012/main" timeZoneBias="240">
          <p15:parentCm authorId="1" idx="4"/>
        </p15:threadingInfo>
      </p:ext>
    </p:extLst>
  </p:cm>
  <p:cm authorId="1" dt="2021-04-09T00:46:24.548" idx="6">
    <p:pos x="2756" y="507"/>
    <p:text>The prevalence of previously undiagnosed atrial fibrillation in individuals over 60 years of age is 20. 1%, and 23. 5% of those who have been diagnosed receive no treatment with oral anticoagulants.</p:text>
    <p:extLst>
      <p:ext uri="{C676402C-5697-4E1C-873F-D02D1690AC5C}">
        <p15:threadingInfo xmlns:p15="http://schemas.microsoft.com/office/powerpoint/2012/main" timeZoneBias="240">
          <p15:parentCm authorId="1" idx="4"/>
        </p15:threadingInfo>
      </p:ext>
    </p:extLst>
  </p:cm>
  <p:cm authorId="1" dt="2021-04-09T00:46:33.424" idx="7">
    <p:pos x="2756" y="603"/>
    <p:text>https://www.google.com/search?q=statistics+of+undiagnosed+atrial+fibrillation&amp;rlz=1C1CHBF_enUS924US924&amp;oq=statiscsts+of+undiagnosed+atrial+&amp;aqs=chrome.1.69i57j33i22i29i30l3.14846j0j1&amp;sourceid=chrome&amp;ie=UTF-8</p:text>
    <p:extLst>
      <p:ext uri="{C676402C-5697-4E1C-873F-D02D1690AC5C}">
        <p15:threadingInfo xmlns:p15="http://schemas.microsoft.com/office/powerpoint/2012/main" timeZoneBias="240">
          <p15:parentCm authorId="1" idx="4"/>
        </p15:threadingInfo>
      </p:ext>
    </p:extLst>
  </p:cm>
  <p:cm authorId="1" dt="2021-04-09T00:46:40.375" idx="8">
    <p:pos x="2756" y="699"/>
    <p:text>Estimates suggest that 3.7 million Americans have an undiagnosed heart condition.</p:text>
    <p:extLst>
      <p:ext uri="{C676402C-5697-4E1C-873F-D02D1690AC5C}">
        <p15:threadingInfo xmlns:p15="http://schemas.microsoft.com/office/powerpoint/2012/main" timeZoneBias="240">
          <p15:parentCm authorId="1" idx="4"/>
        </p15:threadingInfo>
      </p:ext>
    </p:extLst>
  </p:cm>
  <p:cm authorId="1" dt="2021-04-12T14:25:38.626" idx="9">
    <p:pos x="2647" y="329"/>
    <p:text>https://www.ahajournals.org/doi/10.1161/CIRCEP.118.006273#:~:text=The%20specific%20incidence%20rates%20of,0.60)%20cases%20per%201000%20person%2D</p:text>
    <p:extLst>
      <p:ext uri="{C676402C-5697-4E1C-873F-D02D1690AC5C}">
        <p15:threadingInfo xmlns:p15="http://schemas.microsoft.com/office/powerpoint/2012/main" timeZoneBias="240"/>
      </p:ext>
    </p:extLst>
  </p:cm>
  <p:cm authorId="1" dt="2021-04-12T14:26:26.839" idx="10">
    <p:pos x="2545" y="337"/>
    <p:text>https://www.ncbi.nlm.nih.gov/pmc/articles/PMC5896911/</p:text>
    <p:extLst>
      <p:ext uri="{C676402C-5697-4E1C-873F-D02D1690AC5C}">
        <p15:threadingInfo xmlns:p15="http://schemas.microsoft.com/office/powerpoint/2012/main" timeZoneBias="240"/>
      </p:ext>
    </p:extLst>
  </p:cm>
  <p:cm authorId="1" dt="2021-04-12T14:29:21.305" idx="11">
    <p:pos x="2435" y="367"/>
    <p:text>three million cases of arrhythmia occur in  the United States yearly (Mayo Clinic</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7T19:57:05.082" idx="2">
    <p:pos x="1169" y="2965"/>
    <p:text>add segmentation information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4-07T21:23:06.418" idx="3">
    <p:pos x="2496" y="2027"/>
    <p:text>add latex refrences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4-12T23:07:14.943" idx="13">
    <p:pos x="2592" y="2731"/>
    <p:text>distance from centroid -&gt; metric quantify the progression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02T19:07:35.423" idx="1">
    <p:pos x="1778" y="2682"/>
    <p:text>Computer Vision for Heart Locationing</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4-12T22:14:35.856" idx="12">
    <p:pos x="6158" y="1711"/>
    <p:text>gathering paient data for a lifetime anylisys over time and progression of dieases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27" cy="350807"/>
          </a:xfrm>
          <a:prstGeom prst="rect">
            <a:avLst/>
          </a:prstGeom>
        </p:spPr>
        <p:txBody>
          <a:bodyPr vert="horz" lIns="83622" tIns="41811" rIns="83622" bIns="41811" rtlCol="0"/>
          <a:lstStyle>
            <a:lvl1pPr algn="l">
              <a:defRPr sz="1100"/>
            </a:lvl1pPr>
          </a:lstStyle>
          <a:p>
            <a:endParaRPr lang="en-US"/>
          </a:p>
        </p:txBody>
      </p:sp>
      <p:sp>
        <p:nvSpPr>
          <p:cNvPr id="3" name="Date Placeholder 2"/>
          <p:cNvSpPr>
            <a:spLocks noGrp="1"/>
          </p:cNvSpPr>
          <p:nvPr>
            <p:ph type="dt" idx="1"/>
          </p:nvPr>
        </p:nvSpPr>
        <p:spPr>
          <a:xfrm>
            <a:off x="5265907" y="0"/>
            <a:ext cx="4029027" cy="350807"/>
          </a:xfrm>
          <a:prstGeom prst="rect">
            <a:avLst/>
          </a:prstGeom>
        </p:spPr>
        <p:txBody>
          <a:bodyPr vert="horz" lIns="83622" tIns="41811" rIns="83622" bIns="41811" rtlCol="0"/>
          <a:lstStyle>
            <a:lvl1pPr algn="r">
              <a:defRPr sz="1100"/>
            </a:lvl1pPr>
          </a:lstStyle>
          <a:p>
            <a:fld id="{16DCA76F-415B-4226-9474-CB10753594E9}" type="datetimeFigureOut">
              <a:rPr lang="en-US" smtClean="0"/>
              <a:t>4/21/2021</a:t>
            </a:fld>
            <a:endParaRPr lang="en-US"/>
          </a:p>
        </p:txBody>
      </p:sp>
      <p:sp>
        <p:nvSpPr>
          <p:cNvPr id="4" name="Slide Image Placeholder 3"/>
          <p:cNvSpPr>
            <a:spLocks noGrp="1" noRot="1" noChangeAspect="1"/>
          </p:cNvSpPr>
          <p:nvPr>
            <p:ph type="sldImg" idx="2"/>
          </p:nvPr>
        </p:nvSpPr>
        <p:spPr>
          <a:xfrm>
            <a:off x="3117850" y="876300"/>
            <a:ext cx="3060700" cy="2365375"/>
          </a:xfrm>
          <a:prstGeom prst="rect">
            <a:avLst/>
          </a:prstGeom>
          <a:noFill/>
          <a:ln w="12700">
            <a:solidFill>
              <a:prstClr val="black"/>
            </a:solidFill>
          </a:ln>
        </p:spPr>
        <p:txBody>
          <a:bodyPr vert="horz" lIns="83622" tIns="41811" rIns="83622" bIns="41811" rtlCol="0" anchor="ctr"/>
          <a:lstStyle/>
          <a:p>
            <a:endParaRPr lang="en-US"/>
          </a:p>
        </p:txBody>
      </p:sp>
      <p:sp>
        <p:nvSpPr>
          <p:cNvPr id="5" name="Notes Placeholder 4"/>
          <p:cNvSpPr>
            <a:spLocks noGrp="1"/>
          </p:cNvSpPr>
          <p:nvPr>
            <p:ph type="body" sz="quarter" idx="3"/>
          </p:nvPr>
        </p:nvSpPr>
        <p:spPr>
          <a:xfrm>
            <a:off x="930227" y="3373469"/>
            <a:ext cx="7435946" cy="2760631"/>
          </a:xfrm>
          <a:prstGeom prst="rect">
            <a:avLst/>
          </a:prstGeom>
        </p:spPr>
        <p:txBody>
          <a:bodyPr vert="horz" lIns="83622" tIns="41811" rIns="83622" bIns="418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94"/>
            <a:ext cx="4029027" cy="350806"/>
          </a:xfrm>
          <a:prstGeom prst="rect">
            <a:avLst/>
          </a:prstGeom>
        </p:spPr>
        <p:txBody>
          <a:bodyPr vert="horz" lIns="83622" tIns="41811" rIns="83622" bIns="41811" rtlCol="0" anchor="b"/>
          <a:lstStyle>
            <a:lvl1pPr algn="l">
              <a:defRPr sz="1100"/>
            </a:lvl1pPr>
          </a:lstStyle>
          <a:p>
            <a:endParaRPr lang="en-US"/>
          </a:p>
        </p:txBody>
      </p:sp>
      <p:sp>
        <p:nvSpPr>
          <p:cNvPr id="7" name="Slide Number Placeholder 6"/>
          <p:cNvSpPr>
            <a:spLocks noGrp="1"/>
          </p:cNvSpPr>
          <p:nvPr>
            <p:ph type="sldNum" sz="quarter" idx="5"/>
          </p:nvPr>
        </p:nvSpPr>
        <p:spPr>
          <a:xfrm>
            <a:off x="5265907" y="6659594"/>
            <a:ext cx="4029027" cy="350806"/>
          </a:xfrm>
          <a:prstGeom prst="rect">
            <a:avLst/>
          </a:prstGeom>
        </p:spPr>
        <p:txBody>
          <a:bodyPr vert="horz" lIns="83622" tIns="41811" rIns="83622" bIns="41811" rtlCol="0" anchor="b"/>
          <a:lstStyle>
            <a:lvl1pPr algn="r">
              <a:defRPr sz="1100"/>
            </a:lvl1pPr>
          </a:lstStyle>
          <a:p>
            <a:fld id="{7E7BF3C8-E534-4BB3-8D5D-B14EED7000A7}" type="slidenum">
              <a:rPr lang="en-US" smtClean="0"/>
              <a:t>‹#›</a:t>
            </a:fld>
            <a:endParaRPr lang="en-US"/>
          </a:p>
        </p:txBody>
      </p:sp>
    </p:spTree>
    <p:extLst>
      <p:ext uri="{BB962C8B-B14F-4D97-AF65-F5344CB8AC3E}">
        <p14:creationId xmlns:p14="http://schemas.microsoft.com/office/powerpoint/2010/main" val="1151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2</a:t>
            </a:fld>
            <a:endParaRPr lang="en-US"/>
          </a:p>
        </p:txBody>
      </p:sp>
    </p:spTree>
    <p:extLst>
      <p:ext uri="{BB962C8B-B14F-4D97-AF65-F5344CB8AC3E}">
        <p14:creationId xmlns:p14="http://schemas.microsoft.com/office/powerpoint/2010/main" val="230686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3</a:t>
            </a:fld>
            <a:endParaRPr lang="en-US"/>
          </a:p>
        </p:txBody>
      </p:sp>
    </p:spTree>
    <p:extLst>
      <p:ext uri="{BB962C8B-B14F-4D97-AF65-F5344CB8AC3E}">
        <p14:creationId xmlns:p14="http://schemas.microsoft.com/office/powerpoint/2010/main" val="3338485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latex </a:t>
            </a:r>
            <a:r>
              <a:rPr lang="en-US" dirty="0" err="1"/>
              <a:t>connectings</a:t>
            </a:r>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4</a:t>
            </a:fld>
            <a:endParaRPr lang="en-US"/>
          </a:p>
        </p:txBody>
      </p:sp>
    </p:spTree>
    <p:extLst>
      <p:ext uri="{BB962C8B-B14F-4D97-AF65-F5344CB8AC3E}">
        <p14:creationId xmlns:p14="http://schemas.microsoft.com/office/powerpoint/2010/main" val="206277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and </a:t>
            </a:r>
            <a:r>
              <a:rPr lang="en-US" dirty="0" err="1"/>
              <a:t>accutracy</a:t>
            </a:r>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5</a:t>
            </a:fld>
            <a:endParaRPr lang="en-US"/>
          </a:p>
        </p:txBody>
      </p:sp>
    </p:spTree>
    <p:extLst>
      <p:ext uri="{BB962C8B-B14F-4D97-AF65-F5344CB8AC3E}">
        <p14:creationId xmlns:p14="http://schemas.microsoft.com/office/powerpoint/2010/main" val="245644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6</a:t>
            </a:fld>
            <a:endParaRPr lang="en-US"/>
          </a:p>
        </p:txBody>
      </p:sp>
    </p:spTree>
    <p:extLst>
      <p:ext uri="{BB962C8B-B14F-4D97-AF65-F5344CB8AC3E}">
        <p14:creationId xmlns:p14="http://schemas.microsoft.com/office/powerpoint/2010/main" val="2034618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9</a:t>
            </a:fld>
            <a:endParaRPr lang="en-US"/>
          </a:p>
        </p:txBody>
      </p:sp>
    </p:spTree>
    <p:extLst>
      <p:ext uri="{BB962C8B-B14F-4D97-AF65-F5344CB8AC3E}">
        <p14:creationId xmlns:p14="http://schemas.microsoft.com/office/powerpoint/2010/main" val="394198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10</a:t>
            </a:fld>
            <a:endParaRPr lang="en-US"/>
          </a:p>
        </p:txBody>
      </p:sp>
    </p:spTree>
    <p:extLst>
      <p:ext uri="{BB962C8B-B14F-4D97-AF65-F5344CB8AC3E}">
        <p14:creationId xmlns:p14="http://schemas.microsoft.com/office/powerpoint/2010/main" val="98530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BF3C8-E534-4BB3-8D5D-B14EED7000A7}" type="slidenum">
              <a:rPr lang="en-US" smtClean="0"/>
              <a:t>11</a:t>
            </a:fld>
            <a:endParaRPr lang="en-US"/>
          </a:p>
        </p:txBody>
      </p:sp>
    </p:spTree>
    <p:extLst>
      <p:ext uri="{BB962C8B-B14F-4D97-AF65-F5344CB8AC3E}">
        <p14:creationId xmlns:p14="http://schemas.microsoft.com/office/powerpoint/2010/main" val="59759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E6FDFD2-B99E-43BC-AA80-56F09A09433B}" type="datetime1">
              <a:rPr lang="en-US" smtClean="0"/>
              <a:t>4/21/2021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550" b="0" i="0">
                <a:solidFill>
                  <a:schemeClr val="bg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96A712D-5811-4D2D-8D00-2ECB1D1F1E8F}" type="datetime1">
              <a:rPr lang="en-US" smtClean="0"/>
              <a:t>4/21/2021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822EC0E-C78E-44BB-8097-491E32A37A20}" type="datetime1">
              <a:rPr lang="en-US" smtClean="0"/>
              <a:t>4/21/2021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5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7F80DC7-B5C6-454A-AE54-29993B6AAA65}" type="datetime1">
              <a:rPr lang="en-US" smtClean="0"/>
              <a:t>4/21/2021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7F87C51-7440-4F2C-B71C-0BEEC8C19EAE}" type="datetime1">
              <a:rPr lang="en-US" smtClean="0"/>
              <a:t>4/21/2021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310771" cy="7772398"/>
          </a:xfrm>
          <a:prstGeom prst="rect">
            <a:avLst/>
          </a:prstGeom>
        </p:spPr>
      </p:pic>
      <p:sp>
        <p:nvSpPr>
          <p:cNvPr id="2" name="Holder 2"/>
          <p:cNvSpPr>
            <a:spLocks noGrp="1"/>
          </p:cNvSpPr>
          <p:nvPr>
            <p:ph type="title"/>
          </p:nvPr>
        </p:nvSpPr>
        <p:spPr>
          <a:xfrm>
            <a:off x="1012487" y="2258822"/>
            <a:ext cx="8033424" cy="2702560"/>
          </a:xfrm>
          <a:prstGeom prst="rect">
            <a:avLst/>
          </a:prstGeom>
        </p:spPr>
        <p:txBody>
          <a:bodyPr wrap="square" lIns="0" tIns="0" rIns="0" bIns="0">
            <a:spAutoFit/>
          </a:bodyPr>
          <a:lstStyle>
            <a:lvl1pPr>
              <a:defRPr sz="3550" b="0" i="0">
                <a:solidFill>
                  <a:schemeClr val="bg1"/>
                </a:solidFill>
                <a:latin typeface="Verdana"/>
                <a:cs typeface="Verdana"/>
              </a:defRPr>
            </a:lvl1pPr>
          </a:lstStyle>
          <a:p>
            <a:endParaRPr/>
          </a:p>
        </p:txBody>
      </p:sp>
      <p:sp>
        <p:nvSpPr>
          <p:cNvPr id="3" name="Holder 3"/>
          <p:cNvSpPr>
            <a:spLocks noGrp="1"/>
          </p:cNvSpPr>
          <p:nvPr>
            <p:ph type="body" idx="1"/>
          </p:nvPr>
        </p:nvSpPr>
        <p:spPr>
          <a:xfrm>
            <a:off x="1012487" y="2258822"/>
            <a:ext cx="8033424" cy="2702560"/>
          </a:xfrm>
          <a:prstGeom prst="rect">
            <a:avLst/>
          </a:prstGeom>
        </p:spPr>
        <p:txBody>
          <a:bodyPr wrap="square" lIns="0" tIns="0" rIns="0" bIns="0">
            <a:spAutoFit/>
          </a:bodyPr>
          <a:lstStyle>
            <a:lvl1pPr>
              <a:defRPr sz="3550" b="0" i="0">
                <a:solidFill>
                  <a:schemeClr val="bg1"/>
                </a:solidFill>
                <a:latin typeface="Verdana"/>
                <a:cs typeface="Verdana"/>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r>
              <a:rPr lang="en-US"/>
              <a:t>Irregular heartbeat Recording of the electrical signals produced by the heart A type of arrhythmia that produces an irregularly irregular heartbeat Recordings of the sounds created by the physical movement of the heart Listening to sounds created from the heart </a:t>
            </a:r>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5369D411-34DC-43ED-B204-646EB5BB317B}" type="datetime1">
              <a:rPr lang="en-US" smtClean="0"/>
              <a:t>4/21/2021</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rgbClr val="7766BD"/>
            </a:gs>
            <a:gs pos="100000">
              <a:srgbClr val="5E84E4"/>
            </a:gs>
          </a:gsLst>
          <a:lin ang="0" scaled="1"/>
          <a:tileRect/>
        </a:gradFill>
        <a:effectLst/>
      </p:bgPr>
    </p:bg>
    <p:spTree>
      <p:nvGrpSpPr>
        <p:cNvPr id="1" name=""/>
        <p:cNvGrpSpPr/>
        <p:nvPr/>
      </p:nvGrpSpPr>
      <p:grpSpPr>
        <a:xfrm>
          <a:off x="0" y="0"/>
          <a:ext cx="0" cy="0"/>
          <a:chOff x="0" y="0"/>
          <a:chExt cx="0" cy="0"/>
        </a:xfrm>
      </p:grpSpPr>
      <p:sp>
        <p:nvSpPr>
          <p:cNvPr id="5" name="object 5"/>
          <p:cNvSpPr txBox="1"/>
          <p:nvPr/>
        </p:nvSpPr>
        <p:spPr>
          <a:xfrm>
            <a:off x="5181600" y="5558181"/>
            <a:ext cx="1135380" cy="462306"/>
          </a:xfrm>
          <a:prstGeom prst="rect">
            <a:avLst/>
          </a:prstGeom>
        </p:spPr>
        <p:txBody>
          <a:bodyPr vert="horz" wrap="square" lIns="0" tIns="12065" rIns="0" bIns="0" rtlCol="0">
            <a:spAutoFit/>
          </a:bodyPr>
          <a:lstStyle/>
          <a:p>
            <a:pPr marL="316865" marR="5080" indent="-304800" algn="r">
              <a:lnSpc>
                <a:spcPct val="116300"/>
              </a:lnSpc>
              <a:spcBef>
                <a:spcPts val="95"/>
              </a:spcBef>
            </a:pPr>
            <a:r>
              <a:rPr sz="1300" spc="50" dirty="0">
                <a:solidFill>
                  <a:srgbClr val="FFFFFF"/>
                </a:solidFill>
                <a:latin typeface="Arial"/>
                <a:cs typeface="Arial"/>
              </a:rPr>
              <a:t>Aditya</a:t>
            </a:r>
            <a:r>
              <a:rPr sz="1300" spc="-70" dirty="0">
                <a:solidFill>
                  <a:srgbClr val="FFFFFF"/>
                </a:solidFill>
                <a:latin typeface="Arial"/>
                <a:cs typeface="Arial"/>
              </a:rPr>
              <a:t> </a:t>
            </a:r>
            <a:r>
              <a:rPr lang="en-US" sz="1300" spc="40" dirty="0">
                <a:solidFill>
                  <a:srgbClr val="FFFFFF"/>
                </a:solidFill>
                <a:latin typeface="Arial"/>
                <a:cs typeface="Arial"/>
              </a:rPr>
              <a:t>Kendre </a:t>
            </a:r>
            <a:r>
              <a:rPr sz="1300" spc="-65" dirty="0">
                <a:solidFill>
                  <a:srgbClr val="FFFFFF"/>
                </a:solidFill>
                <a:cs typeface="Arial"/>
              </a:rPr>
              <a:t>E</a:t>
            </a:r>
            <a:r>
              <a:rPr sz="1300" spc="-10" dirty="0">
                <a:solidFill>
                  <a:srgbClr val="FFFFFF"/>
                </a:solidFill>
                <a:cs typeface="Arial"/>
              </a:rPr>
              <a:t>N</a:t>
            </a:r>
            <a:r>
              <a:rPr sz="1300" spc="25" dirty="0">
                <a:solidFill>
                  <a:srgbClr val="FFFFFF"/>
                </a:solidFill>
                <a:cs typeface="Arial"/>
              </a:rPr>
              <a:t>B</a:t>
            </a:r>
            <a:r>
              <a:rPr sz="1300" spc="70" dirty="0">
                <a:solidFill>
                  <a:srgbClr val="FFFFFF"/>
                </a:solidFill>
                <a:cs typeface="Arial"/>
              </a:rPr>
              <a:t>M</a:t>
            </a:r>
            <a:r>
              <a:rPr sz="1300" spc="135" dirty="0">
                <a:solidFill>
                  <a:srgbClr val="FFFFFF"/>
                </a:solidFill>
                <a:cs typeface="Arial"/>
              </a:rPr>
              <a:t>0</a:t>
            </a:r>
            <a:r>
              <a:rPr sz="1300" spc="130" dirty="0">
                <a:solidFill>
                  <a:srgbClr val="FFFFFF"/>
                </a:solidFill>
                <a:cs typeface="Arial"/>
              </a:rPr>
              <a:t>3</a:t>
            </a:r>
            <a:r>
              <a:rPr lang="en-US" sz="1300" spc="120" dirty="0">
                <a:solidFill>
                  <a:srgbClr val="FFFFFF"/>
                </a:solidFill>
                <a:cs typeface="Arial"/>
              </a:rPr>
              <a:t>5</a:t>
            </a:r>
            <a:endParaRPr sz="1300" dirty="0">
              <a:cs typeface="Arial"/>
            </a:endParaRPr>
          </a:p>
        </p:txBody>
      </p:sp>
      <p:sp>
        <p:nvSpPr>
          <p:cNvPr id="6" name="object 6"/>
          <p:cNvSpPr txBox="1"/>
          <p:nvPr/>
        </p:nvSpPr>
        <p:spPr>
          <a:xfrm>
            <a:off x="6546049" y="5558181"/>
            <a:ext cx="2000250" cy="462306"/>
          </a:xfrm>
          <a:prstGeom prst="rect">
            <a:avLst/>
          </a:prstGeom>
        </p:spPr>
        <p:txBody>
          <a:bodyPr vert="horz" wrap="square" lIns="0" tIns="12065" rIns="0" bIns="0" rtlCol="0">
            <a:spAutoFit/>
          </a:bodyPr>
          <a:lstStyle/>
          <a:p>
            <a:pPr marL="12700" marR="5080">
              <a:lnSpc>
                <a:spcPct val="116300"/>
              </a:lnSpc>
              <a:spcBef>
                <a:spcPts val="95"/>
              </a:spcBef>
            </a:pPr>
            <a:r>
              <a:rPr sz="1300" spc="50" dirty="0">
                <a:solidFill>
                  <a:srgbClr val="FFFFFF"/>
                </a:solidFill>
                <a:cs typeface="Arial"/>
              </a:rPr>
              <a:t>Cumberland </a:t>
            </a:r>
            <a:r>
              <a:rPr sz="1300" spc="55" dirty="0">
                <a:solidFill>
                  <a:srgbClr val="FFFFFF"/>
                </a:solidFill>
                <a:cs typeface="Arial"/>
              </a:rPr>
              <a:t>Valley </a:t>
            </a:r>
            <a:r>
              <a:rPr sz="1300" spc="-10" dirty="0">
                <a:solidFill>
                  <a:srgbClr val="FFFFFF"/>
                </a:solidFill>
                <a:cs typeface="Arial"/>
              </a:rPr>
              <a:t>HS</a:t>
            </a:r>
            <a:r>
              <a:rPr lang="en-US" sz="1300" spc="-10" dirty="0">
                <a:solidFill>
                  <a:srgbClr val="FFFFFF"/>
                </a:solidFill>
                <a:cs typeface="Arial"/>
              </a:rPr>
              <a:t> </a:t>
            </a:r>
            <a:r>
              <a:rPr sz="1300" spc="55" dirty="0">
                <a:solidFill>
                  <a:srgbClr val="FFFFFF"/>
                </a:solidFill>
                <a:cs typeface="Arial"/>
              </a:rPr>
              <a:t>Mechanicsburg,</a:t>
            </a:r>
            <a:r>
              <a:rPr sz="1300" spc="-15" dirty="0">
                <a:solidFill>
                  <a:srgbClr val="FFFFFF"/>
                </a:solidFill>
                <a:cs typeface="Arial"/>
              </a:rPr>
              <a:t> </a:t>
            </a:r>
            <a:r>
              <a:rPr sz="1300" spc="10" dirty="0">
                <a:solidFill>
                  <a:srgbClr val="FFFFFF"/>
                </a:solidFill>
                <a:cs typeface="Arial"/>
              </a:rPr>
              <a:t>PA,</a:t>
            </a:r>
            <a:r>
              <a:rPr sz="1300" spc="-15" dirty="0">
                <a:solidFill>
                  <a:srgbClr val="FFFFFF"/>
                </a:solidFill>
                <a:cs typeface="Arial"/>
              </a:rPr>
              <a:t> </a:t>
            </a:r>
            <a:r>
              <a:rPr sz="1300" dirty="0">
                <a:solidFill>
                  <a:srgbClr val="FFFFFF"/>
                </a:solidFill>
                <a:cs typeface="Arial"/>
              </a:rPr>
              <a:t>USA</a:t>
            </a:r>
            <a:endParaRPr sz="1300" dirty="0">
              <a:cs typeface="Arial"/>
            </a:endParaRPr>
          </a:p>
        </p:txBody>
      </p:sp>
      <p:sp>
        <p:nvSpPr>
          <p:cNvPr id="7" name="object 7"/>
          <p:cNvSpPr txBox="1">
            <a:spLocks noGrp="1"/>
          </p:cNvSpPr>
          <p:nvPr>
            <p:ph type="body" idx="1"/>
          </p:nvPr>
        </p:nvSpPr>
        <p:spPr>
          <a:xfrm>
            <a:off x="1310640" y="2258822"/>
            <a:ext cx="7437118" cy="2729080"/>
          </a:xfrm>
          <a:prstGeom prst="rect">
            <a:avLst/>
          </a:prstGeom>
        </p:spPr>
        <p:txBody>
          <a:bodyPr vert="horz" wrap="square" lIns="0" tIns="34925" rIns="0" bIns="0" rtlCol="0">
            <a:spAutoFit/>
          </a:bodyPr>
          <a:lstStyle/>
          <a:p>
            <a:pPr marL="12700" marR="5080" indent="-635" algn="ctr">
              <a:lnSpc>
                <a:spcPts val="4200"/>
              </a:lnSpc>
              <a:spcBef>
                <a:spcPts val="275"/>
              </a:spcBef>
            </a:pPr>
            <a:r>
              <a:rPr sz="4000" b="1" spc="-10" dirty="0">
                <a:latin typeface="+mn-lt"/>
              </a:rPr>
              <a:t>Employing </a:t>
            </a:r>
            <a:r>
              <a:rPr sz="4000" b="1" spc="5" dirty="0">
                <a:latin typeface="+mn-lt"/>
              </a:rPr>
              <a:t>Adversarial </a:t>
            </a:r>
            <a:r>
              <a:rPr sz="4000" b="1" spc="75" dirty="0">
                <a:latin typeface="+mn-lt"/>
              </a:rPr>
              <a:t>Machine</a:t>
            </a:r>
            <a:r>
              <a:rPr lang="en-US" sz="4000" b="1" spc="75" dirty="0">
                <a:latin typeface="+mn-lt"/>
              </a:rPr>
              <a:t> </a:t>
            </a:r>
            <a:r>
              <a:rPr sz="4000" b="1" spc="-30" dirty="0">
                <a:latin typeface="+mn-lt"/>
              </a:rPr>
              <a:t>Learning</a:t>
            </a:r>
            <a:r>
              <a:rPr sz="4000" b="1" spc="-275" dirty="0">
                <a:latin typeface="+mn-lt"/>
              </a:rPr>
              <a:t> </a:t>
            </a:r>
            <a:r>
              <a:rPr sz="4000" b="1" spc="-15" dirty="0">
                <a:latin typeface="+mn-lt"/>
              </a:rPr>
              <a:t>and</a:t>
            </a:r>
            <a:r>
              <a:rPr sz="4000" b="1" spc="-275" dirty="0">
                <a:latin typeface="+mn-lt"/>
              </a:rPr>
              <a:t> </a:t>
            </a:r>
            <a:r>
              <a:rPr sz="4000" b="1" spc="25" dirty="0">
                <a:latin typeface="+mn-lt"/>
              </a:rPr>
              <a:t>Computer</a:t>
            </a:r>
            <a:r>
              <a:rPr sz="4000" b="1" spc="-275" dirty="0">
                <a:latin typeface="+mn-lt"/>
              </a:rPr>
              <a:t> </a:t>
            </a:r>
            <a:r>
              <a:rPr sz="4000" b="1" spc="-10" dirty="0">
                <a:latin typeface="+mn-lt"/>
              </a:rPr>
              <a:t>Audition</a:t>
            </a:r>
            <a:r>
              <a:rPr sz="4000" b="1" spc="-275" dirty="0">
                <a:latin typeface="+mn-lt"/>
              </a:rPr>
              <a:t> </a:t>
            </a:r>
            <a:r>
              <a:rPr sz="4000" b="1" spc="30" dirty="0">
                <a:latin typeface="+mn-lt"/>
              </a:rPr>
              <a:t>for</a:t>
            </a:r>
            <a:r>
              <a:rPr lang="en-US" sz="4000" b="1" spc="30" dirty="0">
                <a:latin typeface="+mn-lt"/>
              </a:rPr>
              <a:t> </a:t>
            </a:r>
            <a:r>
              <a:rPr sz="4000" b="1" spc="55" dirty="0">
                <a:latin typeface="+mn-lt"/>
              </a:rPr>
              <a:t>Smartphone</a:t>
            </a:r>
            <a:r>
              <a:rPr sz="4000" b="1" spc="55" dirty="0">
                <a:latin typeface="+mn-lt"/>
                <a:cs typeface="Tahoma"/>
              </a:rPr>
              <a:t>-</a:t>
            </a:r>
            <a:r>
              <a:rPr sz="4000" b="1" spc="55" dirty="0">
                <a:latin typeface="+mn-lt"/>
              </a:rPr>
              <a:t>Based </a:t>
            </a:r>
            <a:r>
              <a:rPr sz="4000" b="1" spc="80" dirty="0">
                <a:latin typeface="+mn-lt"/>
              </a:rPr>
              <a:t>Real</a:t>
            </a:r>
            <a:r>
              <a:rPr sz="4000" b="1" spc="80" dirty="0">
                <a:latin typeface="+mn-lt"/>
                <a:cs typeface="Tahoma"/>
              </a:rPr>
              <a:t>-</a:t>
            </a:r>
            <a:r>
              <a:rPr sz="4000" b="1" spc="80" dirty="0">
                <a:latin typeface="+mn-lt"/>
              </a:rPr>
              <a:t>Time</a:t>
            </a:r>
            <a:r>
              <a:rPr lang="en-US" sz="4000" b="1" spc="80" dirty="0">
                <a:latin typeface="+mn-lt"/>
              </a:rPr>
              <a:t> </a:t>
            </a:r>
            <a:r>
              <a:rPr sz="4000" b="1" spc="105" dirty="0">
                <a:latin typeface="+mn-lt"/>
              </a:rPr>
              <a:t>A</a:t>
            </a:r>
            <a:r>
              <a:rPr sz="4000" b="1" spc="-140" dirty="0">
                <a:latin typeface="+mn-lt"/>
              </a:rPr>
              <a:t>rr</a:t>
            </a:r>
            <a:r>
              <a:rPr sz="4000" b="1" spc="-105" dirty="0">
                <a:latin typeface="+mn-lt"/>
              </a:rPr>
              <a:t>h</a:t>
            </a:r>
            <a:r>
              <a:rPr sz="4000" b="1" spc="-85" dirty="0">
                <a:latin typeface="+mn-lt"/>
              </a:rPr>
              <a:t>y</a:t>
            </a:r>
            <a:r>
              <a:rPr sz="4000" b="1" spc="-50" dirty="0">
                <a:latin typeface="+mn-lt"/>
              </a:rPr>
              <a:t>t</a:t>
            </a:r>
            <a:r>
              <a:rPr sz="4000" b="1" spc="-105" dirty="0">
                <a:latin typeface="+mn-lt"/>
              </a:rPr>
              <a:t>h</a:t>
            </a:r>
            <a:r>
              <a:rPr sz="4000" b="1" spc="-210" dirty="0">
                <a:latin typeface="+mn-lt"/>
              </a:rPr>
              <a:t>m</a:t>
            </a:r>
            <a:r>
              <a:rPr sz="4000" b="1" spc="-85" dirty="0">
                <a:latin typeface="+mn-lt"/>
              </a:rPr>
              <a:t>i</a:t>
            </a:r>
            <a:r>
              <a:rPr sz="4000" b="1" spc="-25" dirty="0">
                <a:latin typeface="+mn-lt"/>
              </a:rPr>
              <a:t>a</a:t>
            </a:r>
            <a:r>
              <a:rPr sz="4000" b="1" spc="-270" dirty="0">
                <a:latin typeface="+mn-lt"/>
              </a:rPr>
              <a:t> </a:t>
            </a:r>
            <a:r>
              <a:rPr sz="4000" b="1" spc="254" dirty="0">
                <a:latin typeface="+mn-lt"/>
              </a:rPr>
              <a:t>C</a:t>
            </a:r>
            <a:r>
              <a:rPr sz="4000" b="1" spc="80" dirty="0">
                <a:latin typeface="+mn-lt"/>
              </a:rPr>
              <a:t>l</a:t>
            </a:r>
            <a:r>
              <a:rPr sz="4000" b="1" spc="-25" dirty="0">
                <a:latin typeface="+mn-lt"/>
              </a:rPr>
              <a:t>a</a:t>
            </a:r>
            <a:r>
              <a:rPr sz="4000" b="1" spc="195" dirty="0">
                <a:latin typeface="+mn-lt"/>
              </a:rPr>
              <a:t>ss</a:t>
            </a:r>
            <a:r>
              <a:rPr sz="4000" b="1" spc="-85" dirty="0">
                <a:latin typeface="+mn-lt"/>
              </a:rPr>
              <a:t>i</a:t>
            </a:r>
            <a:r>
              <a:rPr sz="4000" b="1" spc="55" dirty="0">
                <a:latin typeface="+mn-lt"/>
              </a:rPr>
              <a:t>f</a:t>
            </a:r>
            <a:r>
              <a:rPr sz="4000" b="1" spc="-85" dirty="0">
                <a:latin typeface="+mn-lt"/>
              </a:rPr>
              <a:t>i</a:t>
            </a:r>
            <a:r>
              <a:rPr sz="4000" b="1" spc="360" dirty="0">
                <a:latin typeface="+mn-lt"/>
              </a:rPr>
              <a:t>c</a:t>
            </a:r>
            <a:r>
              <a:rPr sz="4000" b="1" spc="-25" dirty="0">
                <a:latin typeface="+mn-lt"/>
              </a:rPr>
              <a:t>a</a:t>
            </a:r>
            <a:r>
              <a:rPr sz="4000" b="1" spc="-50" dirty="0">
                <a:latin typeface="+mn-lt"/>
              </a:rPr>
              <a:t>t</a:t>
            </a:r>
            <a:r>
              <a:rPr sz="4000" b="1" spc="-85" dirty="0">
                <a:latin typeface="+mn-lt"/>
              </a:rPr>
              <a:t>i</a:t>
            </a:r>
            <a:r>
              <a:rPr sz="4000" b="1" spc="170" dirty="0">
                <a:latin typeface="+mn-lt"/>
              </a:rPr>
              <a:t>o</a:t>
            </a:r>
            <a:r>
              <a:rPr sz="4000" b="1" spc="-105" dirty="0">
                <a:latin typeface="+mn-lt"/>
              </a:rPr>
              <a:t>n</a:t>
            </a:r>
            <a:r>
              <a:rPr sz="4000" b="1" spc="-270" dirty="0">
                <a:latin typeface="+mn-lt"/>
              </a:rPr>
              <a:t> </a:t>
            </a:r>
            <a:r>
              <a:rPr sz="4000" b="1" spc="-85" dirty="0">
                <a:latin typeface="+mn-lt"/>
              </a:rPr>
              <a:t>i</a:t>
            </a:r>
            <a:r>
              <a:rPr sz="4000" b="1" spc="-105" dirty="0">
                <a:latin typeface="+mn-lt"/>
              </a:rPr>
              <a:t>n</a:t>
            </a:r>
            <a:r>
              <a:rPr sz="4000" b="1" spc="-270" dirty="0">
                <a:latin typeface="+mn-lt"/>
              </a:rPr>
              <a:t> </a:t>
            </a:r>
            <a:r>
              <a:rPr sz="4000" b="1" spc="5" dirty="0">
                <a:latin typeface="+mn-lt"/>
              </a:rPr>
              <a:t>H</a:t>
            </a:r>
            <a:r>
              <a:rPr sz="4000" b="1" spc="175" dirty="0">
                <a:latin typeface="+mn-lt"/>
              </a:rPr>
              <a:t>e</a:t>
            </a:r>
            <a:r>
              <a:rPr sz="4000" b="1" spc="-25" dirty="0">
                <a:latin typeface="+mn-lt"/>
              </a:rPr>
              <a:t>a</a:t>
            </a:r>
            <a:r>
              <a:rPr sz="4000" b="1" spc="-140" dirty="0">
                <a:latin typeface="+mn-lt"/>
              </a:rPr>
              <a:t>r</a:t>
            </a:r>
            <a:r>
              <a:rPr sz="4000" b="1" spc="-45" dirty="0">
                <a:latin typeface="+mn-lt"/>
              </a:rPr>
              <a:t>t</a:t>
            </a:r>
            <a:r>
              <a:rPr lang="en-US" sz="4000" b="1" spc="-45" dirty="0">
                <a:latin typeface="+mn-lt"/>
              </a:rPr>
              <a:t> </a:t>
            </a:r>
            <a:r>
              <a:rPr sz="4000" b="1" spc="50" dirty="0">
                <a:latin typeface="+mn-lt"/>
              </a:rPr>
              <a:t>Sounds</a:t>
            </a:r>
            <a:endParaRPr sz="4000" b="1" dirty="0">
              <a:latin typeface="+mn-lt"/>
              <a:cs typeface="Tahoma"/>
            </a:endParaRPr>
          </a:p>
        </p:txBody>
      </p:sp>
      <p:cxnSp>
        <p:nvCxnSpPr>
          <p:cNvPr id="11" name="Straight Connector 10">
            <a:extLst>
              <a:ext uri="{FF2B5EF4-FFF2-40B4-BE49-F238E27FC236}">
                <a16:creationId xmlns:a16="http://schemas.microsoft.com/office/drawing/2014/main" id="{9886C34C-B898-410C-92E2-6563A2CF6F4C}"/>
              </a:ext>
            </a:extLst>
          </p:cNvPr>
          <p:cNvCxnSpPr/>
          <p:nvPr/>
        </p:nvCxnSpPr>
        <p:spPr>
          <a:xfrm>
            <a:off x="6435869" y="5562600"/>
            <a:ext cx="0" cy="54864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01B7071-BAD6-4124-81D5-D02FBC99ACEE}"/>
              </a:ext>
            </a:extLst>
          </p:cNvPr>
          <p:cNvSpPr/>
          <p:nvPr/>
        </p:nvSpPr>
        <p:spPr>
          <a:xfrm>
            <a:off x="-1057275" y="542925"/>
            <a:ext cx="447675" cy="447675"/>
          </a:xfrm>
          <a:prstGeom prst="ellipse">
            <a:avLst/>
          </a:prstGeom>
          <a:solidFill>
            <a:srgbClr val="776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766BD"/>
              </a:solidFill>
            </a:endParaRPr>
          </a:p>
        </p:txBody>
      </p:sp>
      <p:sp>
        <p:nvSpPr>
          <p:cNvPr id="13" name="Oval 12">
            <a:extLst>
              <a:ext uri="{FF2B5EF4-FFF2-40B4-BE49-F238E27FC236}">
                <a16:creationId xmlns:a16="http://schemas.microsoft.com/office/drawing/2014/main" id="{32146F58-DF20-4962-934D-EAB40FBDA9F4}"/>
              </a:ext>
            </a:extLst>
          </p:cNvPr>
          <p:cNvSpPr/>
          <p:nvPr/>
        </p:nvSpPr>
        <p:spPr>
          <a:xfrm>
            <a:off x="-1057275" y="1143000"/>
            <a:ext cx="447675" cy="447675"/>
          </a:xfrm>
          <a:prstGeom prst="ellipse">
            <a:avLst/>
          </a:prstGeom>
          <a:solidFill>
            <a:srgbClr val="747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2752A18-EC94-46F9-B3BE-13955E9BB6CB}"/>
              </a:ext>
            </a:extLst>
          </p:cNvPr>
          <p:cNvSpPr/>
          <p:nvPr/>
        </p:nvSpPr>
        <p:spPr>
          <a:xfrm>
            <a:off x="-1057276" y="1743075"/>
            <a:ext cx="447675" cy="447675"/>
          </a:xfrm>
          <a:prstGeom prst="ellipse">
            <a:avLst/>
          </a:prstGeom>
          <a:solidFill>
            <a:srgbClr val="6C8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B909E0-13DF-42D1-9278-544909EC6E36}"/>
              </a:ext>
            </a:extLst>
          </p:cNvPr>
          <p:cNvSpPr/>
          <p:nvPr/>
        </p:nvSpPr>
        <p:spPr>
          <a:xfrm>
            <a:off x="-1057277" y="2343150"/>
            <a:ext cx="447675" cy="447675"/>
          </a:xfrm>
          <a:prstGeom prst="ellipse">
            <a:avLst/>
          </a:prstGeom>
          <a:solidFill>
            <a:srgbClr val="5E8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979295"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Discussion</a:t>
            </a:r>
          </a:p>
        </p:txBody>
      </p:sp>
      <p:graphicFrame>
        <p:nvGraphicFramePr>
          <p:cNvPr id="5" name="Table 4">
            <a:extLst>
              <a:ext uri="{FF2B5EF4-FFF2-40B4-BE49-F238E27FC236}">
                <a16:creationId xmlns:a16="http://schemas.microsoft.com/office/drawing/2014/main" id="{0BA44104-AE7D-41B4-9FA4-EBECA422DA99}"/>
              </a:ext>
            </a:extLst>
          </p:cNvPr>
          <p:cNvGraphicFramePr>
            <a:graphicFrameLocks noGrp="1"/>
          </p:cNvGraphicFramePr>
          <p:nvPr>
            <p:extLst>
              <p:ext uri="{D42A27DB-BD31-4B8C-83A1-F6EECF244321}">
                <p14:modId xmlns:p14="http://schemas.microsoft.com/office/powerpoint/2010/main" val="4274428814"/>
              </p:ext>
            </p:extLst>
          </p:nvPr>
        </p:nvGraphicFramePr>
        <p:xfrm>
          <a:off x="4800600" y="704718"/>
          <a:ext cx="5105401" cy="5910783"/>
        </p:xfrm>
        <a:graphic>
          <a:graphicData uri="http://schemas.openxmlformats.org/drawingml/2006/table">
            <a:tbl>
              <a:tblPr/>
              <a:tblGrid>
                <a:gridCol w="914400">
                  <a:extLst>
                    <a:ext uri="{9D8B030D-6E8A-4147-A177-3AD203B41FA5}">
                      <a16:colId xmlns:a16="http://schemas.microsoft.com/office/drawing/2014/main" val="1827621707"/>
                    </a:ext>
                  </a:extLst>
                </a:gridCol>
                <a:gridCol w="914400">
                  <a:extLst>
                    <a:ext uri="{9D8B030D-6E8A-4147-A177-3AD203B41FA5}">
                      <a16:colId xmlns:a16="http://schemas.microsoft.com/office/drawing/2014/main" val="694327106"/>
                    </a:ext>
                  </a:extLst>
                </a:gridCol>
                <a:gridCol w="723900">
                  <a:extLst>
                    <a:ext uri="{9D8B030D-6E8A-4147-A177-3AD203B41FA5}">
                      <a16:colId xmlns:a16="http://schemas.microsoft.com/office/drawing/2014/main" val="1105069573"/>
                    </a:ext>
                  </a:extLst>
                </a:gridCol>
                <a:gridCol w="647700">
                  <a:extLst>
                    <a:ext uri="{9D8B030D-6E8A-4147-A177-3AD203B41FA5}">
                      <a16:colId xmlns:a16="http://schemas.microsoft.com/office/drawing/2014/main" val="2172966024"/>
                    </a:ext>
                  </a:extLst>
                </a:gridCol>
                <a:gridCol w="685800">
                  <a:extLst>
                    <a:ext uri="{9D8B030D-6E8A-4147-A177-3AD203B41FA5}">
                      <a16:colId xmlns:a16="http://schemas.microsoft.com/office/drawing/2014/main" val="2664564432"/>
                    </a:ext>
                  </a:extLst>
                </a:gridCol>
                <a:gridCol w="1219201">
                  <a:extLst>
                    <a:ext uri="{9D8B030D-6E8A-4147-A177-3AD203B41FA5}">
                      <a16:colId xmlns:a16="http://schemas.microsoft.com/office/drawing/2014/main" val="2844932158"/>
                    </a:ext>
                  </a:extLst>
                </a:gridCol>
              </a:tblGrid>
              <a:tr h="443241">
                <a:tc>
                  <a:txBody>
                    <a:bodyPr/>
                    <a:lstStyle/>
                    <a:p>
                      <a:pPr algn="ctr" fontAlgn="t"/>
                      <a:r>
                        <a:rPr lang="en-US" sz="1000" dirty="0">
                          <a:effectLst/>
                          <a:latin typeface="+mj-lt"/>
                        </a:rPr>
                        <a:t>Study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Classification techniques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Beat types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Time Efficiency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Results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14351">
                <a:tc>
                  <a:txBody>
                    <a:bodyPr/>
                    <a:lstStyle/>
                    <a:p>
                      <a:pPr algn="ctr" fontAlgn="t"/>
                      <a:r>
                        <a:rPr lang="en-US" sz="1000" dirty="0">
                          <a:effectLst/>
                          <a:latin typeface="+mj-lt"/>
                        </a:rPr>
                        <a:t>Nogueira et al.</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SVM</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N &amp; 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effectLst/>
                          <a:latin typeface="+mj-lt"/>
                        </a:rPr>
                        <a:t>PhysioNet</a:t>
                      </a:r>
                      <a:r>
                        <a:rPr lang="en-US" sz="1000" dirty="0">
                          <a:effectLst/>
                          <a:latin typeface="+mj-lt"/>
                        </a:rPr>
                        <a:t> 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Sensitivity: 96.47%</a:t>
                      </a:r>
                    </a:p>
                    <a:p>
                      <a:pPr algn="ctr" fontAlgn="t"/>
                      <a:r>
                        <a:rPr lang="en-US" sz="1000" dirty="0">
                          <a:effectLst/>
                          <a:latin typeface="+mj-lt"/>
                        </a:rPr>
                        <a:t>Specificity: 72.65%</a:t>
                      </a:r>
                    </a:p>
                    <a:p>
                      <a:pPr algn="ctr" fontAlgn="t"/>
                      <a:r>
                        <a:rPr lang="en-US" sz="1000" dirty="0">
                          <a:effectLst/>
                          <a:latin typeface="+mj-lt"/>
                        </a:rPr>
                        <a:t>Overall Score: </a:t>
                      </a:r>
                      <a:r>
                        <a:rPr lang="en-US" sz="1000" b="0" dirty="0">
                          <a:effectLst/>
                          <a:latin typeface="+mj-lt"/>
                        </a:rPr>
                        <a:t>84.56%</a:t>
                      </a: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744171">
                <a:tc>
                  <a:txBody>
                    <a:bodyPr/>
                    <a:lstStyle/>
                    <a:p>
                      <a:pPr algn="ctr" fontAlgn="t"/>
                      <a:r>
                        <a:rPr lang="en-US" sz="1000" dirty="0">
                          <a:effectLst/>
                          <a:latin typeface="+mj-lt"/>
                        </a:rPr>
                        <a:t>Krishnan et al. </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DNN</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A</a:t>
                      </a:r>
                      <a:endParaRPr lang="en-US" sz="1000"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solidFill>
                            <a:schemeClr val="tx1"/>
                          </a:solidFill>
                          <a:effectLst/>
                          <a:latin typeface="+mn-lt"/>
                          <a:ea typeface="+mn-ea"/>
                          <a:cs typeface="+mn-cs"/>
                        </a:rPr>
                        <a:t>PhysioNet</a:t>
                      </a:r>
                      <a:r>
                        <a:rPr lang="en-US" sz="1000" dirty="0">
                          <a:solidFill>
                            <a:schemeClr val="tx1"/>
                          </a:solidFill>
                          <a:effectLst/>
                          <a:latin typeface="+mn-lt"/>
                          <a:ea typeface="+mn-ea"/>
                          <a:cs typeface="+mn-cs"/>
                        </a:rPr>
                        <a:t> 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j-lt"/>
                        </a:rPr>
                        <a:t>Sensitivity: 86.73%</a:t>
                      </a:r>
                    </a:p>
                    <a:p>
                      <a:pPr algn="ctr" fontAlgn="t"/>
                      <a:r>
                        <a:rPr lang="en-US" sz="1000" dirty="0">
                          <a:effectLst/>
                          <a:latin typeface="+mj-lt"/>
                        </a:rPr>
                        <a:t>Specificity: 84.75%</a:t>
                      </a:r>
                    </a:p>
                    <a:p>
                      <a:pPr algn="ctr" fontAlgn="t"/>
                      <a:r>
                        <a:rPr lang="en-US" sz="1000" dirty="0">
                          <a:effectLst/>
                          <a:latin typeface="+mj-lt"/>
                        </a:rPr>
                        <a:t>Accuracy: 85.65%</a:t>
                      </a: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34316">
                <a:tc>
                  <a:txBody>
                    <a:bodyPr/>
                    <a:lstStyle/>
                    <a:p>
                      <a:pPr algn="ctr" fontAlgn="t"/>
                      <a:r>
                        <a:rPr lang="en-US" sz="1000" dirty="0">
                          <a:solidFill>
                            <a:schemeClr val="tx1"/>
                          </a:solidFill>
                          <a:effectLst/>
                          <a:latin typeface="+mj-lt"/>
                          <a:ea typeface="+mn-ea"/>
                          <a:cs typeface="+mn-cs"/>
                        </a:rPr>
                        <a:t>Rubin et al.</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CNN</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A</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err="1">
                          <a:solidFill>
                            <a:schemeClr val="tx1"/>
                          </a:solidFill>
                          <a:effectLst/>
                          <a:latin typeface="+mj-lt"/>
                          <a:ea typeface="+mn-ea"/>
                          <a:cs typeface="+mn-cs"/>
                        </a:rPr>
                        <a:t>PhysioNet</a:t>
                      </a:r>
                      <a:r>
                        <a:rPr lang="en-US" sz="1000" dirty="0">
                          <a:solidFill>
                            <a:schemeClr val="tx1"/>
                          </a:solidFill>
                          <a:effectLst/>
                          <a:latin typeface="+mj-lt"/>
                          <a:ea typeface="+mn-ea"/>
                          <a:cs typeface="+mn-cs"/>
                        </a:rPr>
                        <a:t> 2016</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Specificity: 95%</a:t>
                      </a:r>
                    </a:p>
                    <a:p>
                      <a:pPr algn="ctr" fontAlgn="t"/>
                      <a:r>
                        <a:rPr lang="en-US" sz="1000" dirty="0">
                          <a:solidFill>
                            <a:schemeClr val="tx1"/>
                          </a:solidFill>
                          <a:effectLst/>
                          <a:latin typeface="+mj-lt"/>
                          <a:ea typeface="+mn-ea"/>
                          <a:cs typeface="+mn-cs"/>
                        </a:rPr>
                        <a:t>Sensitivity: 73%</a:t>
                      </a:r>
                    </a:p>
                    <a:p>
                      <a:pPr algn="ctr" fontAlgn="t"/>
                      <a:r>
                        <a:rPr lang="en-US" sz="1000" dirty="0">
                          <a:solidFill>
                            <a:schemeClr val="tx1"/>
                          </a:solidFill>
                          <a:effectLst/>
                          <a:latin typeface="+mj-lt"/>
                          <a:ea typeface="+mn-ea"/>
                          <a:cs typeface="+mn-cs"/>
                        </a:rPr>
                        <a:t>Overall Score: 84%</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734316">
                <a:tc>
                  <a:txBody>
                    <a:bodyPr/>
                    <a:lstStyle/>
                    <a:p>
                      <a:pPr algn="ctr" fontAlgn="t"/>
                      <a:r>
                        <a:rPr lang="en-US" sz="1000" dirty="0">
                          <a:solidFill>
                            <a:schemeClr val="tx1"/>
                          </a:solidFill>
                          <a:effectLst/>
                          <a:latin typeface="+mj-lt"/>
                          <a:ea typeface="+mn-ea"/>
                          <a:cs typeface="+mn-cs"/>
                        </a:rPr>
                        <a:t>Singh et al. </a:t>
                      </a:r>
                    </a:p>
                  </a:txBody>
                  <a:tcPr marL="16608" marR="16608" marT="8304" marB="8304"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Bayes Net and Logit Boost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n-lt"/>
                          <a:ea typeface="+mn-ea"/>
                          <a:cs typeface="+mn-cs"/>
                        </a:rPr>
                        <a:t>N &amp; M</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PASCAL</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a:t>
                      </a:r>
                    </a:p>
                  </a:txBody>
                  <a:tcPr marL="16608" marR="16608" marT="8304" marB="8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solidFill>
                            <a:schemeClr val="tx1"/>
                          </a:solidFill>
                          <a:effectLst/>
                          <a:latin typeface="+mj-lt"/>
                          <a:ea typeface="+mn-ea"/>
                          <a:cs typeface="+mn-cs"/>
                        </a:rPr>
                        <a:t>Specificity: 46.9%</a:t>
                      </a:r>
                    </a:p>
                    <a:p>
                      <a:pPr algn="ctr" fontAlgn="t"/>
                      <a:r>
                        <a:rPr lang="en-US" sz="1000" dirty="0">
                          <a:solidFill>
                            <a:schemeClr val="tx1"/>
                          </a:solidFill>
                          <a:effectLst/>
                          <a:latin typeface="+mj-lt"/>
                          <a:ea typeface="+mn-ea"/>
                          <a:cs typeface="+mn-cs"/>
                        </a:rPr>
                        <a:t>Sensitivity: 69.73%</a:t>
                      </a:r>
                    </a:p>
                    <a:p>
                      <a:pPr algn="ctr" fontAlgn="t"/>
                      <a:r>
                        <a:rPr lang="en-US" sz="1000" dirty="0">
                          <a:solidFill>
                            <a:schemeClr val="tx1"/>
                          </a:solidFill>
                          <a:effectLst/>
                          <a:latin typeface="+mj-lt"/>
                          <a:ea typeface="+mn-ea"/>
                          <a:cs typeface="+mn-cs"/>
                        </a:rPr>
                        <a:t>Accuracy: 61.1%</a:t>
                      </a:r>
                    </a:p>
                  </a:txBody>
                  <a:tcPr marL="16608" marR="16608" marT="8304" marB="8304"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r h="886556">
                <a:tc rowSpan="3">
                  <a:txBody>
                    <a:bodyPr/>
                    <a:lstStyle/>
                    <a:p>
                      <a:pPr algn="ctr" fontAlgn="t"/>
                      <a:r>
                        <a:rPr lang="en-US" sz="1000" b="1" dirty="0">
                          <a:effectLst/>
                          <a:latin typeface="+mj-lt"/>
                        </a:rPr>
                        <a:t>Proposed Method</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fontAlgn="t"/>
                      <a:r>
                        <a:rPr lang="en-US" sz="1000" b="1" dirty="0">
                          <a:effectLst/>
                          <a:latin typeface="+mj-lt"/>
                        </a:rPr>
                        <a:t>GAN, CNN, Transformer</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M, G, No</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PASCAL</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fontAlgn="t"/>
                      <a:r>
                        <a:rPr lang="en-US" sz="1000" b="1" dirty="0">
                          <a:effectLst/>
                          <a:latin typeface="+mj-lt"/>
                        </a:rPr>
                        <a:t>~1000 cps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j-lt"/>
                        </a:rPr>
                        <a:t>Sensitivity: 75.0.3</a:t>
                      </a:r>
                      <a:r>
                        <a:rPr lang="en-US" sz="1000" b="1" dirty="0">
                          <a:latin typeface="+mj-lt"/>
                        </a:rPr>
                        <a:t>%</a:t>
                      </a:r>
                      <a:endParaRPr lang="en-US" sz="1000" b="1" dirty="0">
                        <a:effectLst/>
                        <a:latin typeface="+mj-lt"/>
                      </a:endParaRPr>
                    </a:p>
                    <a:p>
                      <a:pPr algn="ctr" fontAlgn="t"/>
                      <a:r>
                        <a:rPr lang="en-US" sz="1000" b="1" dirty="0">
                          <a:effectLst/>
                          <a:latin typeface="+mj-lt"/>
                        </a:rPr>
                        <a:t>Specificity: 72.2%</a:t>
                      </a:r>
                    </a:p>
                    <a:p>
                      <a:pPr algn="ctr" fontAlgn="t"/>
                      <a:r>
                        <a:rPr lang="en-US" sz="1000" b="1" dirty="0">
                          <a:effectLst/>
                          <a:latin typeface="+mj-lt"/>
                        </a:rPr>
                        <a:t>Accuracy: 73.7.0</a:t>
                      </a:r>
                      <a:r>
                        <a:rPr lang="en-US" sz="1000" b="1" dirty="0">
                          <a:latin typeface="+mj-lt"/>
                        </a:rPr>
                        <a:t>%</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2344022"/>
                  </a:ext>
                </a:extLst>
              </a:tr>
              <a:tr h="656293">
                <a:tc vMerge="1">
                  <a:txBody>
                    <a:bodyPr/>
                    <a:lstStyle/>
                    <a:p>
                      <a:endParaRPr lang="en-US"/>
                    </a:p>
                  </a:txBody>
                  <a:tcPr/>
                </a:tc>
                <a:tc vMerge="1">
                  <a:txBody>
                    <a:bodyPr/>
                    <a:lstStyle/>
                    <a:p>
                      <a:pPr algn="ctr" fontAlgn="t"/>
                      <a:endParaRPr lang="en-US" dirty="0"/>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&amp; A</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err="1">
                          <a:effectLst/>
                          <a:latin typeface="+mn-lt"/>
                        </a:rPr>
                        <a:t>PhysioNet</a:t>
                      </a:r>
                      <a:endParaRPr lang="en-US" sz="1000" b="1" dirty="0">
                        <a:effectLst/>
                        <a:latin typeface="+mn-lt"/>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2016</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t"/>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Sensitivity: 48.0</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p>
                      <a:pPr algn="ctr" fontAlgn="t"/>
                      <a:r>
                        <a:rPr lang="en-US" sz="1000" b="1" dirty="0">
                          <a:solidFill>
                            <a:schemeClr val="tx1"/>
                          </a:solidFill>
                          <a:effectLst/>
                          <a:latin typeface="+mn-lt"/>
                          <a:ea typeface="+mn-ea"/>
                          <a:cs typeface="+mn-cs"/>
                        </a:rPr>
                        <a:t>Specificity: 85.7%</a:t>
                      </a:r>
                    </a:p>
                    <a:p>
                      <a:pPr algn="ctr" fontAlgn="t"/>
                      <a:r>
                        <a:rPr lang="en-US" sz="1000" b="1" dirty="0">
                          <a:solidFill>
                            <a:schemeClr val="tx1"/>
                          </a:solidFill>
                          <a:effectLst/>
                          <a:latin typeface="+mn-lt"/>
                          <a:ea typeface="+mn-ea"/>
                          <a:cs typeface="+mn-cs"/>
                        </a:rPr>
                        <a:t>Accuracy: 89.5</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967589"/>
                  </a:ext>
                </a:extLst>
              </a:tr>
              <a:tr h="997539">
                <a:tc vMerge="1">
                  <a:txBody>
                    <a:bodyPr/>
                    <a:lstStyle/>
                    <a:p>
                      <a:endParaRPr lang="en-US"/>
                    </a:p>
                  </a:txBody>
                  <a:tcPr/>
                </a:tc>
                <a:tc vMerge="1">
                  <a:txBody>
                    <a:bodyPr/>
                    <a:lstStyle/>
                    <a:p>
                      <a:pPr algn="ctr" fontAlgn="t"/>
                      <a:endParaRPr lang="en-US" dirty="0"/>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N, M, G, AF, No</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Combined</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t"/>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Sensitivity: 94.3</a:t>
                      </a:r>
                      <a:r>
                        <a:rPr lang="en-US" sz="1000" b="1" dirty="0">
                          <a:solidFill>
                            <a:schemeClr val="tx1"/>
                          </a:solidFill>
                          <a:latin typeface="+mn-lt"/>
                          <a:ea typeface="+mn-ea"/>
                          <a:cs typeface="+mn-cs"/>
                        </a:rPr>
                        <a:t>%</a:t>
                      </a:r>
                      <a:endParaRPr lang="en-US" sz="1000" b="1" dirty="0">
                        <a:solidFill>
                          <a:schemeClr val="tx1"/>
                        </a:solidFill>
                        <a:effectLst/>
                        <a:latin typeface="+mn-lt"/>
                        <a:ea typeface="+mn-ea"/>
                        <a:cs typeface="+mn-cs"/>
                      </a:endParaRPr>
                    </a:p>
                    <a:p>
                      <a:pPr algn="ctr" fontAlgn="t"/>
                      <a:r>
                        <a:rPr lang="en-US" sz="1000" b="1" dirty="0">
                          <a:solidFill>
                            <a:schemeClr val="tx1"/>
                          </a:solidFill>
                          <a:effectLst/>
                          <a:latin typeface="+mn-lt"/>
                          <a:ea typeface="+mn-ea"/>
                          <a:cs typeface="+mn-cs"/>
                        </a:rPr>
                        <a:t>Specificity: 99.5%</a:t>
                      </a:r>
                    </a:p>
                    <a:p>
                      <a:pPr algn="ctr" fontAlgn="t"/>
                      <a:r>
                        <a:rPr lang="en-US" sz="1000" b="1" dirty="0">
                          <a:solidFill>
                            <a:schemeClr val="tx1"/>
                          </a:solidFill>
                          <a:effectLst/>
                          <a:latin typeface="+mn-lt"/>
                          <a:ea typeface="+mn-ea"/>
                          <a:cs typeface="+mn-cs"/>
                        </a:rPr>
                        <a:t>Accuracy: 95.0</a:t>
                      </a:r>
                      <a:r>
                        <a:rPr lang="en-US" sz="1000" b="1" dirty="0">
                          <a:solidFill>
                            <a:schemeClr val="tx1"/>
                          </a:solidFill>
                          <a:latin typeface="+mn-lt"/>
                          <a:ea typeface="+mn-ea"/>
                          <a:cs typeface="+mn-cs"/>
                        </a:rPr>
                        <a:t>%</a:t>
                      </a:r>
                      <a:endParaRPr lang="en-US" sz="1000" b="1" dirty="0">
                        <a:effectLst/>
                        <a:latin typeface="+mj-lt"/>
                      </a:endParaRPr>
                    </a:p>
                  </a:txBody>
                  <a:tcPr marL="12257" marR="12257" marT="6129" marB="6129"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266984"/>
                  </a:ext>
                </a:extLst>
              </a:tr>
            </a:tbl>
          </a:graphicData>
        </a:graphic>
      </p:graphicFrame>
      <p:sp>
        <p:nvSpPr>
          <p:cNvPr id="9" name="TextBox 8">
            <a:extLst>
              <a:ext uri="{FF2B5EF4-FFF2-40B4-BE49-F238E27FC236}">
                <a16:creationId xmlns:a16="http://schemas.microsoft.com/office/drawing/2014/main" id="{214E3878-288B-4A4C-AC6E-365121B776DC}"/>
              </a:ext>
            </a:extLst>
          </p:cNvPr>
          <p:cNvSpPr txBox="1"/>
          <p:nvPr/>
        </p:nvSpPr>
        <p:spPr>
          <a:xfrm>
            <a:off x="692841" y="617987"/>
            <a:ext cx="4107759" cy="4884542"/>
          </a:xfrm>
          <a:prstGeom prst="rect">
            <a:avLst/>
          </a:prstGeom>
          <a:noFill/>
        </p:spPr>
        <p:txBody>
          <a:bodyPr wrap="square">
            <a:spAutoFit/>
          </a:bodyPr>
          <a:lstStyle/>
          <a:p>
            <a:pPr marR="5080">
              <a:lnSpc>
                <a:spcPct val="104200"/>
              </a:lnSpc>
              <a:spcBef>
                <a:spcPts val="40"/>
              </a:spcBef>
            </a:pPr>
            <a:r>
              <a:rPr lang="en-US" sz="2000" b="1" spc="35" dirty="0">
                <a:solidFill>
                  <a:srgbClr val="5E84E4"/>
                </a:solidFill>
                <a:latin typeface="Calibri" panose="020F0502020204030204" pitchFamily="34" charset="0"/>
                <a:cs typeface="Tahoma" panose="020B0604030504040204" pitchFamily="34" charset="0"/>
              </a:rPr>
              <a:t>C</a:t>
            </a:r>
            <a:r>
              <a:rPr lang="en-US" sz="2000" b="1" kern="1200" spc="35" dirty="0">
                <a:solidFill>
                  <a:srgbClr val="5E84E4"/>
                </a:solidFill>
                <a:effectLst/>
                <a:latin typeface="Calibri" panose="020F0502020204030204" pitchFamily="34" charset="0"/>
                <a:ea typeface="+mn-ea"/>
                <a:cs typeface="Tahoma" panose="020B0604030504040204" pitchFamily="34" charset="0"/>
              </a:rPr>
              <a:t>omparative </a:t>
            </a:r>
            <a:r>
              <a:rPr lang="en-US" sz="2000" b="1" spc="35" dirty="0">
                <a:solidFill>
                  <a:srgbClr val="5E84E4"/>
                </a:solidFill>
                <a:latin typeface="Calibri" panose="020F0502020204030204" pitchFamily="34" charset="0"/>
                <a:cs typeface="Tahoma" panose="020B0604030504040204" pitchFamily="34" charset="0"/>
              </a:rPr>
              <a:t>Model E</a:t>
            </a:r>
            <a:r>
              <a:rPr lang="en-US" sz="2000" b="1" kern="1200" spc="35" dirty="0">
                <a:solidFill>
                  <a:srgbClr val="5E84E4"/>
                </a:solidFill>
                <a:effectLst/>
                <a:latin typeface="Calibri" panose="020F0502020204030204" pitchFamily="34" charset="0"/>
                <a:ea typeface="+mn-ea"/>
                <a:cs typeface="Tahoma" panose="020B0604030504040204" pitchFamily="34" charset="0"/>
              </a:rPr>
              <a:t>valuation</a:t>
            </a:r>
            <a:endParaRPr lang="en-US" sz="2000" spc="35" dirty="0">
              <a:cs typeface="Tahoma"/>
            </a:endParaRPr>
          </a:p>
          <a:p>
            <a:pPr marR="5080">
              <a:lnSpc>
                <a:spcPct val="104200"/>
              </a:lnSpc>
              <a:spcBef>
                <a:spcPts val="40"/>
              </a:spcBef>
            </a:pPr>
            <a:r>
              <a:rPr lang="en-US" sz="1400" spc="35" dirty="0">
                <a:cs typeface="Tahoma"/>
              </a:rPr>
              <a:t>Comparing different methods, we observe the 85.7% was the best accuracy reached on the </a:t>
            </a:r>
            <a:r>
              <a:rPr lang="en-US" sz="1400" spc="35" dirty="0" err="1">
                <a:cs typeface="Tahoma"/>
              </a:rPr>
              <a:t>PhysioNet</a:t>
            </a:r>
            <a:r>
              <a:rPr lang="en-US" sz="1400" spc="35" dirty="0">
                <a:cs typeface="Tahoma"/>
              </a:rPr>
              <a:t> dataset and 61.1% was the best accuracy reached on the PASCAL dataset. Conversely, our proposed method archived 89.5% accuracy on the </a:t>
            </a:r>
            <a:r>
              <a:rPr lang="en-US" sz="1400" spc="35" dirty="0" err="1">
                <a:cs typeface="Tahoma"/>
              </a:rPr>
              <a:t>PhysioNet</a:t>
            </a:r>
            <a:r>
              <a:rPr lang="en-US" sz="1400" spc="35" dirty="0">
                <a:cs typeface="Tahoma"/>
              </a:rPr>
              <a:t> dataset and 73.7% accuracy on the PASCAL dataset. The increase in performance is attributed to our semi-supervised approach, where we used adversarial Conditional Generators to generate heart sounds. This exposed the Discriminator to a wide range of heart sounds which assisted the model in optimizing for generalized features. Additionally, we conducted a statistical significance test (t-test) to show the probability our proposed method's results are due to random chance. The test concluded the results were statistically significant as all p-values were less than 0.05. This implies that the null hypothesis can be rejected, and the results are statistically significant.</a:t>
            </a:r>
          </a:p>
        </p:txBody>
      </p:sp>
      <p:sp>
        <p:nvSpPr>
          <p:cNvPr id="10" name="TextBox 9">
            <a:extLst>
              <a:ext uri="{FF2B5EF4-FFF2-40B4-BE49-F238E27FC236}">
                <a16:creationId xmlns:a16="http://schemas.microsoft.com/office/drawing/2014/main" id="{DE9D0347-754D-4083-8004-5A00C9DEFF92}"/>
              </a:ext>
            </a:extLst>
          </p:cNvPr>
          <p:cNvSpPr txBox="1"/>
          <p:nvPr/>
        </p:nvSpPr>
        <p:spPr>
          <a:xfrm>
            <a:off x="4679896" y="6017681"/>
            <a:ext cx="990600" cy="1477328"/>
          </a:xfrm>
          <a:prstGeom prst="rect">
            <a:avLst/>
          </a:prstGeom>
          <a:noFill/>
        </p:spPr>
        <p:txBody>
          <a:bodyPr wrap="square" rtlCol="0">
            <a:spAutoFit/>
          </a:bodyPr>
          <a:lstStyle/>
          <a:p>
            <a:r>
              <a:rPr lang="en-US" sz="1000" b="1" dirty="0"/>
              <a:t>Figure 9</a:t>
            </a:r>
            <a:r>
              <a:rPr lang="en-US" sz="1000" dirty="0"/>
              <a:t>: Comparison between proposed method and state-of-the art (Figure taken by Kendre, 2021).</a:t>
            </a:r>
          </a:p>
        </p:txBody>
      </p:sp>
      <p:sp>
        <p:nvSpPr>
          <p:cNvPr id="11" name="TextBox 10">
            <a:extLst>
              <a:ext uri="{FF2B5EF4-FFF2-40B4-BE49-F238E27FC236}">
                <a16:creationId xmlns:a16="http://schemas.microsoft.com/office/drawing/2014/main" id="{814437A8-0884-4AF2-BF3A-C91F46723478}"/>
              </a:ext>
            </a:extLst>
          </p:cNvPr>
          <p:cNvSpPr txBox="1"/>
          <p:nvPr/>
        </p:nvSpPr>
        <p:spPr>
          <a:xfrm>
            <a:off x="5625988" y="6837402"/>
            <a:ext cx="4356212" cy="553998"/>
          </a:xfrm>
          <a:prstGeom prst="rect">
            <a:avLst/>
          </a:prstGeom>
          <a:noFill/>
        </p:spPr>
        <p:txBody>
          <a:bodyPr wrap="square" rtlCol="0">
            <a:spAutoFit/>
          </a:bodyPr>
          <a:lstStyle/>
          <a:p>
            <a:r>
              <a:rPr lang="en-US" sz="1000" b="1" dirty="0"/>
              <a:t>Table 5</a:t>
            </a:r>
            <a:r>
              <a:rPr lang="en-US" sz="1000" dirty="0"/>
              <a:t>: The table displays studies with their proposed classification techniques, beat types  (types of heart sounds), dataset, time efficient, and results. N(</a:t>
            </a:r>
            <a:r>
              <a:rPr lang="en-US" sz="1000" dirty="0" err="1"/>
              <a:t>ormal</a:t>
            </a:r>
            <a:r>
              <a:rPr lang="en-US" sz="1000" dirty="0"/>
              <a:t>), A(</a:t>
            </a:r>
            <a:r>
              <a:rPr lang="en-US" sz="1000" dirty="0" err="1"/>
              <a:t>bnormal</a:t>
            </a:r>
            <a:r>
              <a:rPr lang="en-US" sz="1000" dirty="0"/>
              <a:t>), M(</a:t>
            </a:r>
            <a:r>
              <a:rPr lang="en-US" sz="1000" dirty="0" err="1"/>
              <a:t>urmur</a:t>
            </a:r>
            <a:r>
              <a:rPr lang="en-US" sz="1000" dirty="0"/>
              <a:t>), G(</a:t>
            </a:r>
            <a:r>
              <a:rPr lang="en-US" sz="1000" dirty="0" err="1"/>
              <a:t>allop</a:t>
            </a:r>
            <a:r>
              <a:rPr lang="en-US" sz="1000" dirty="0"/>
              <a:t>), No(</a:t>
            </a:r>
            <a:r>
              <a:rPr lang="en-US" sz="1000" dirty="0" err="1"/>
              <a:t>isy</a:t>
            </a:r>
            <a:r>
              <a:rPr lang="en-US" sz="1000" dirty="0"/>
              <a:t>) (Table taken by Kendre, 2021).</a:t>
            </a:r>
          </a:p>
        </p:txBody>
      </p:sp>
      <p:sp>
        <p:nvSpPr>
          <p:cNvPr id="14" name="TextBox 13">
            <a:extLst>
              <a:ext uri="{FF2B5EF4-FFF2-40B4-BE49-F238E27FC236}">
                <a16:creationId xmlns:a16="http://schemas.microsoft.com/office/drawing/2014/main" id="{15C97844-AE3E-49E8-89FC-2867CBDAA293}"/>
              </a:ext>
            </a:extLst>
          </p:cNvPr>
          <p:cNvSpPr txBox="1"/>
          <p:nvPr/>
        </p:nvSpPr>
        <p:spPr>
          <a:xfrm>
            <a:off x="6779935" y="457200"/>
            <a:ext cx="1144865" cy="276999"/>
          </a:xfrm>
          <a:prstGeom prst="rect">
            <a:avLst/>
          </a:prstGeom>
          <a:noFill/>
        </p:spPr>
        <p:txBody>
          <a:bodyPr wrap="none" rtlCol="0">
            <a:spAutoFit/>
          </a:bodyPr>
          <a:lstStyle/>
          <a:p>
            <a:r>
              <a:rPr lang="en-US" sz="1200" b="1" dirty="0"/>
              <a:t>Related Works</a:t>
            </a:r>
          </a:p>
        </p:txBody>
      </p:sp>
      <p:sp>
        <p:nvSpPr>
          <p:cNvPr id="8" name="TextBox 7">
            <a:extLst>
              <a:ext uri="{FF2B5EF4-FFF2-40B4-BE49-F238E27FC236}">
                <a16:creationId xmlns:a16="http://schemas.microsoft.com/office/drawing/2014/main" id="{2498A186-AEBF-42A9-AECF-E5C32E2ED792}"/>
              </a:ext>
            </a:extLst>
          </p:cNvPr>
          <p:cNvSpPr txBox="1"/>
          <p:nvPr/>
        </p:nvSpPr>
        <p:spPr>
          <a:xfrm>
            <a:off x="1913580" y="7526179"/>
            <a:ext cx="2002463" cy="246221"/>
          </a:xfrm>
          <a:prstGeom prst="rect">
            <a:avLst/>
          </a:prstGeom>
          <a:noFill/>
        </p:spPr>
        <p:txBody>
          <a:bodyPr wrap="square" rtlCol="0">
            <a:spAutoFit/>
          </a:bodyPr>
          <a:lstStyle/>
          <a:p>
            <a:pPr algn="ctr">
              <a:defRPr sz="1000" b="0" i="0" u="none" strike="noStrike" kern="1200" baseline="0">
                <a:solidFill>
                  <a:prstClr val="black">
                    <a:lumMod val="65000"/>
                    <a:lumOff val="35000"/>
                  </a:prstClr>
                </a:solidFill>
                <a:latin typeface="+mn-lt"/>
                <a:ea typeface="+mn-ea"/>
                <a:cs typeface="+mn-cs"/>
              </a:defRPr>
            </a:pPr>
            <a:r>
              <a:rPr lang="en-US" sz="1000" dirty="0">
                <a:solidFill>
                  <a:prstClr val="black">
                    <a:lumMod val="65000"/>
                    <a:lumOff val="35000"/>
                  </a:prstClr>
                </a:solidFill>
              </a:rPr>
              <a:t>Percent Correct (%)</a:t>
            </a:r>
          </a:p>
        </p:txBody>
      </p:sp>
      <p:graphicFrame>
        <p:nvGraphicFramePr>
          <p:cNvPr id="12" name="Chart 11">
            <a:extLst>
              <a:ext uri="{FF2B5EF4-FFF2-40B4-BE49-F238E27FC236}">
                <a16:creationId xmlns:a16="http://schemas.microsoft.com/office/drawing/2014/main" id="{CA6E59B9-2521-4891-BD2B-C0A6C1EE7B1F}"/>
              </a:ext>
            </a:extLst>
          </p:cNvPr>
          <p:cNvGraphicFramePr>
            <a:graphicFrameLocks/>
          </p:cNvGraphicFramePr>
          <p:nvPr>
            <p:extLst>
              <p:ext uri="{D42A27DB-BD31-4B8C-83A1-F6EECF244321}">
                <p14:modId xmlns:p14="http://schemas.microsoft.com/office/powerpoint/2010/main" val="2942328705"/>
              </p:ext>
            </p:extLst>
          </p:nvPr>
        </p:nvGraphicFramePr>
        <p:xfrm>
          <a:off x="526994" y="5808819"/>
          <a:ext cx="4356212" cy="219218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2B4B69BD-AA81-4992-A672-A4E7537F57DE}"/>
              </a:ext>
            </a:extLst>
          </p:cNvPr>
          <p:cNvSpPr txBox="1"/>
          <p:nvPr/>
        </p:nvSpPr>
        <p:spPr>
          <a:xfrm>
            <a:off x="1295400" y="5638800"/>
            <a:ext cx="3623310" cy="292388"/>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300" b="1" dirty="0">
                <a:solidFill>
                  <a:prstClr val="black">
                    <a:lumMod val="65000"/>
                    <a:lumOff val="35000"/>
                  </a:prstClr>
                </a:solidFill>
              </a:rPr>
              <a:t>Comparative Analysis of Prediction Metrics</a:t>
            </a:r>
          </a:p>
        </p:txBody>
      </p:sp>
      <p:sp>
        <p:nvSpPr>
          <p:cNvPr id="17" name="TextBox 16">
            <a:extLst>
              <a:ext uri="{FF2B5EF4-FFF2-40B4-BE49-F238E27FC236}">
                <a16:creationId xmlns:a16="http://schemas.microsoft.com/office/drawing/2014/main" id="{BF901421-B7FD-4598-BE71-EC681DDCF2F8}"/>
              </a:ext>
            </a:extLst>
          </p:cNvPr>
          <p:cNvSpPr txBox="1"/>
          <p:nvPr/>
        </p:nvSpPr>
        <p:spPr>
          <a:xfrm rot="16200000">
            <a:off x="25292" y="7064121"/>
            <a:ext cx="838200"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000" dirty="0">
                <a:solidFill>
                  <a:prstClr val="black">
                    <a:lumMod val="65000"/>
                    <a:lumOff val="35000"/>
                  </a:prstClr>
                </a:solidFill>
              </a:rPr>
              <a:t>PASCAL</a:t>
            </a:r>
          </a:p>
        </p:txBody>
      </p:sp>
      <p:sp>
        <p:nvSpPr>
          <p:cNvPr id="18" name="TextBox 17">
            <a:extLst>
              <a:ext uri="{FF2B5EF4-FFF2-40B4-BE49-F238E27FC236}">
                <a16:creationId xmlns:a16="http://schemas.microsoft.com/office/drawing/2014/main" id="{3CD0118F-78BD-4FB6-8E24-427A7E9392BE}"/>
              </a:ext>
            </a:extLst>
          </p:cNvPr>
          <p:cNvSpPr txBox="1"/>
          <p:nvPr/>
        </p:nvSpPr>
        <p:spPr>
          <a:xfrm rot="16200000">
            <a:off x="25293" y="6087189"/>
            <a:ext cx="838200" cy="24622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sz="1000" dirty="0" err="1">
                <a:solidFill>
                  <a:prstClr val="black">
                    <a:lumMod val="65000"/>
                    <a:lumOff val="35000"/>
                  </a:prstClr>
                </a:solidFill>
              </a:rPr>
              <a:t>PhysioNet</a:t>
            </a:r>
            <a:endParaRPr lang="en-US" sz="1000" dirty="0">
              <a:solidFill>
                <a:prstClr val="black">
                  <a:lumMod val="65000"/>
                  <a:lumOff val="35000"/>
                </a:prstClr>
              </a:solidFill>
            </a:endParaRPr>
          </a:p>
        </p:txBody>
      </p:sp>
    </p:spTree>
    <p:extLst>
      <p:ext uri="{BB962C8B-B14F-4D97-AF65-F5344CB8AC3E}">
        <p14:creationId xmlns:p14="http://schemas.microsoft.com/office/powerpoint/2010/main" val="210339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39" y="685801"/>
            <a:ext cx="6626861" cy="7069692"/>
          </a:xfrm>
          <a:prstGeom prst="rect">
            <a:avLst/>
          </a:prstGeom>
        </p:spPr>
        <p:txBody>
          <a:bodyPr vert="horz" wrap="square" lIns="0" tIns="5080" rIns="0" bIns="0" rtlCol="0">
            <a:spAutoFit/>
          </a:bodyPr>
          <a:lstStyle/>
          <a:p>
            <a:pPr marL="12700" marR="5080">
              <a:lnSpc>
                <a:spcPct val="104200"/>
              </a:lnSpc>
              <a:spcBef>
                <a:spcPts val="40"/>
              </a:spcBef>
            </a:pPr>
            <a:r>
              <a:rPr lang="en-US" sz="1400" dirty="0">
                <a:latin typeface="+mj-lt"/>
                <a:cs typeface="Tahoma"/>
              </a:rPr>
              <a:t>We proposed a Generative Adversarial Network (GAN), composed of a Convolution Transformer Generator and a Transformer Discriminator to detect abnormal heart sounds in a recording. The results from model testing and evaluation, along with results from the t-test revealed the proposed method reached better performance than the previous state-of-the-art methods. The introduction of heart sounds analysis with ECGs allowed for increased arrhythmia labels for classification and in a time-efficient manner. Furthermore, the proposed method showed real-world deployment capabilities for autonomous heart sound abnormality detection with recordings collected from a phone microphone. </a:t>
            </a:r>
          </a:p>
          <a:p>
            <a:pPr marL="12700" marR="5080">
              <a:lnSpc>
                <a:spcPct val="104200"/>
              </a:lnSpc>
              <a:spcBef>
                <a:spcPts val="40"/>
              </a:spcBef>
            </a:pPr>
            <a:endParaRPr lang="en-US" sz="1400" dirty="0">
              <a:latin typeface="+mj-lt"/>
              <a:cs typeface="Tahoma"/>
            </a:endParaRPr>
          </a:p>
          <a:p>
            <a:pPr marL="12700" marR="5080">
              <a:lnSpc>
                <a:spcPct val="104200"/>
              </a:lnSpc>
              <a:spcBef>
                <a:spcPts val="40"/>
              </a:spcBef>
            </a:pPr>
            <a:r>
              <a:rPr lang="en-US" sz="1400" dirty="0">
                <a:latin typeface="+mj-lt"/>
                <a:cs typeface="Tahoma"/>
              </a:rPr>
              <a:t>In terms of future development, we propose conducting prospective clinical trials with patients that have different types of arrhythmias. This will allow us to truly test the generalization capabilities of the model and smartphone app in the real world. Depending on these results, we may opt to develop a low-cost DIY and clinical solution for increased sensitivity in heart recordings. Also, applicable fields include medical emergencies that are time constraint (ER) and developing rural communities that don’t have access to arrhythmia expertise. </a:t>
            </a:r>
          </a:p>
          <a:p>
            <a:pPr marL="12700" marR="5080">
              <a:lnSpc>
                <a:spcPct val="104200"/>
              </a:lnSpc>
              <a:spcBef>
                <a:spcPts val="40"/>
              </a:spcBef>
            </a:pPr>
            <a:endParaRPr lang="en-US" sz="800" dirty="0">
              <a:latin typeface="+mj-lt"/>
              <a:cs typeface="Tahoma"/>
            </a:endParaRPr>
          </a:p>
          <a:p>
            <a:pPr marL="12700" marR="5080">
              <a:lnSpc>
                <a:spcPct val="104200"/>
              </a:lnSpc>
              <a:spcBef>
                <a:spcPts val="40"/>
              </a:spcBef>
            </a:pPr>
            <a:r>
              <a:rPr lang="en-US" sz="1400" dirty="0">
                <a:latin typeface="+mj-lt"/>
                <a:cs typeface="Tahoma"/>
              </a:rPr>
              <a:t>Applications with the development of the </a:t>
            </a:r>
            <a:r>
              <a:rPr lang="en-US" sz="1400" dirty="0" err="1">
                <a:latin typeface="+mj-lt"/>
                <a:cs typeface="Tahoma"/>
              </a:rPr>
              <a:t>multiview</a:t>
            </a:r>
            <a:r>
              <a:rPr lang="en-US" sz="1400" dirty="0">
                <a:latin typeface="+mj-lt"/>
                <a:cs typeface="Tahoma"/>
              </a:rPr>
              <a:t> approach include language and time series processing. Specifically, we can train models to convert language to speech and speech to language without the need for a supervised dataset of language A and language B. Rather, the model can be trained to convert language A to an intermediary language (language C), this language can then be converted into language B. Moreover, we can train the model to reconstruct speech recording directly from electrical signals (EEGs) from the auditory cortex or reconstruct vision from the visual cortex.</a:t>
            </a:r>
          </a:p>
          <a:p>
            <a:pPr marL="12700" marR="17780">
              <a:lnSpc>
                <a:spcPct val="104200"/>
              </a:lnSpc>
            </a:pPr>
            <a:endParaRPr lang="en-US" sz="1400" dirty="0">
              <a:latin typeface="+mj-lt"/>
              <a:cs typeface="Tahoma"/>
            </a:endParaRPr>
          </a:p>
          <a:p>
            <a:pPr marL="12700" marR="17780">
              <a:lnSpc>
                <a:spcPct val="104200"/>
              </a:lnSpc>
            </a:pPr>
            <a:r>
              <a:rPr lang="en-US" sz="1400" dirty="0">
                <a:latin typeface="+mj-lt"/>
                <a:cs typeface="Tahoma"/>
              </a:rPr>
              <a:t>The object of this study was to create a fast and accurate end-to-end heart sound arrhythmia detection system, capable of detecting abnormalities in real-time without specialized equipment. While also increasing the number of cardiovascular pathologies classified. Our proposed method accomplishes exemplary statistics in abnormality detection and shows promising results in increased heart sound synthesis. Hopefully, this study will shed light on abnormality detection techniques and give birth to applications with signal construction.</a:t>
            </a:r>
          </a:p>
        </p:txBody>
      </p:sp>
      <p:sp>
        <p:nvSpPr>
          <p:cNvPr id="4" name="object 4"/>
          <p:cNvSpPr txBox="1">
            <a:spLocks noGrp="1"/>
          </p:cNvSpPr>
          <p:nvPr>
            <p:ph type="title"/>
          </p:nvPr>
        </p:nvSpPr>
        <p:spPr>
          <a:xfrm>
            <a:off x="764539" y="156342"/>
            <a:ext cx="222885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Conclusions</a:t>
            </a:r>
          </a:p>
        </p:txBody>
      </p:sp>
      <p:pic>
        <p:nvPicPr>
          <p:cNvPr id="6" name="Picture 5" descr="A picture containing person&#10;&#10;Description automatically generated">
            <a:extLst>
              <a:ext uri="{FF2B5EF4-FFF2-40B4-BE49-F238E27FC236}">
                <a16:creationId xmlns:a16="http://schemas.microsoft.com/office/drawing/2014/main" id="{7B0C86D5-1FB6-4985-A402-38DE4177C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0735" y="2407266"/>
            <a:ext cx="2286004" cy="2286004"/>
          </a:xfrm>
          <a:prstGeom prst="rect">
            <a:avLst/>
          </a:prstGeom>
        </p:spPr>
      </p:pic>
      <p:sp>
        <p:nvSpPr>
          <p:cNvPr id="7" name="TextBox 6">
            <a:extLst>
              <a:ext uri="{FF2B5EF4-FFF2-40B4-BE49-F238E27FC236}">
                <a16:creationId xmlns:a16="http://schemas.microsoft.com/office/drawing/2014/main" id="{5C4C0ED5-80F8-4A73-959B-23CB524D7E4A}"/>
              </a:ext>
            </a:extLst>
          </p:cNvPr>
          <p:cNvSpPr txBox="1"/>
          <p:nvPr/>
        </p:nvSpPr>
        <p:spPr>
          <a:xfrm>
            <a:off x="7620000" y="4780002"/>
            <a:ext cx="2196739" cy="707886"/>
          </a:xfrm>
          <a:prstGeom prst="rect">
            <a:avLst/>
          </a:prstGeom>
          <a:noFill/>
        </p:spPr>
        <p:txBody>
          <a:bodyPr wrap="square" rtlCol="0">
            <a:spAutoFit/>
          </a:bodyPr>
          <a:lstStyle/>
          <a:p>
            <a:r>
              <a:rPr lang="en-US" sz="1000" b="1" dirty="0"/>
              <a:t>Figure 10</a:t>
            </a:r>
            <a:r>
              <a:rPr lang="en-US" sz="1000" dirty="0"/>
              <a:t>: Location of standard cardiac landmarks used for auscultation with phone at Mitral area (Figure taken by Kendre, 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39" y="156344"/>
            <a:ext cx="2068195"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References</a:t>
            </a:r>
          </a:p>
        </p:txBody>
      </p:sp>
      <p:sp>
        <p:nvSpPr>
          <p:cNvPr id="5" name="TextBox 4">
            <a:extLst>
              <a:ext uri="{FF2B5EF4-FFF2-40B4-BE49-F238E27FC236}">
                <a16:creationId xmlns:a16="http://schemas.microsoft.com/office/drawing/2014/main" id="{975C24D2-0540-4B9C-97EF-7BC58BF00DD3}"/>
              </a:ext>
            </a:extLst>
          </p:cNvPr>
          <p:cNvSpPr txBox="1"/>
          <p:nvPr/>
        </p:nvSpPr>
        <p:spPr>
          <a:xfrm>
            <a:off x="685800" y="533400"/>
            <a:ext cx="8978668" cy="7056996"/>
          </a:xfrm>
          <a:prstGeom prst="rect">
            <a:avLst/>
          </a:prstGeom>
          <a:noFill/>
        </p:spPr>
        <p:txBody>
          <a:bodyPr wrap="square">
            <a:spAutoFit/>
          </a:bodyPr>
          <a:lstStyle/>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Ali, M. N., El-</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Dahshan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E.-S. A., &amp; Yahia, A. H. (2017). Denoising of Heart Sound Signals Using Discrete Wavelet Transform.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Circuits, Systems, and Signal Processing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36</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(11), 4482–4497. https://doi.org/10.1007/s00034-017-0524-7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Babu, K. A., Ramkumar, B., &amp; Manikandan, M. S. (2017). S1 and S2 heart sound segmentation using variational mode decomposition.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TENCON 2017 - 2017 IEEE Region 10 Conference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1629–1634. https://doi.org/10.1109/TENCON.2017.8228119</a:t>
            </a:r>
          </a:p>
          <a:p>
            <a:pPr marL="457200" marR="0" indent="-457200">
              <a:lnSpc>
                <a:spcPct val="200000"/>
              </a:lnSpc>
              <a:spcBef>
                <a:spcPts val="0"/>
              </a:spcBef>
              <a:spcAft>
                <a:spcPts val="0"/>
              </a:spcAft>
            </a:pPr>
            <a:r>
              <a:rPr lang="en-US" sz="1200" dirty="0">
                <a:latin typeface="Times New Roman" panose="02020603050405020304" pitchFamily="18" charset="0"/>
                <a:cs typeface="Times New Roman" panose="02020603050405020304" pitchFamily="18" charset="0"/>
              </a:rPr>
              <a:t>David </a:t>
            </a:r>
            <a:r>
              <a:rPr lang="en-US" sz="1200" dirty="0" err="1">
                <a:latin typeface="Times New Roman" panose="02020603050405020304" pitchFamily="18" charset="0"/>
                <a:cs typeface="Times New Roman" panose="02020603050405020304" pitchFamily="18" charset="0"/>
              </a:rPr>
              <a:t>Bau</a:t>
            </a:r>
            <a:r>
              <a:rPr lang="en-US" sz="1200" dirty="0">
                <a:latin typeface="Times New Roman" panose="02020603050405020304" pitchFamily="18" charset="0"/>
                <a:cs typeface="Times New Roman" panose="02020603050405020304" pitchFamily="18" charset="0"/>
              </a:rPr>
              <a:t>, Jun-Yan Zhu, Hendrik </a:t>
            </a:r>
            <a:r>
              <a:rPr lang="en-US" sz="1200" dirty="0" err="1">
                <a:latin typeface="Times New Roman" panose="02020603050405020304" pitchFamily="18" charset="0"/>
                <a:cs typeface="Times New Roman" panose="02020603050405020304" pitchFamily="18" charset="0"/>
              </a:rPr>
              <a:t>Strobelt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Bolei</a:t>
            </a:r>
            <a:r>
              <a:rPr lang="en-US" sz="1200" dirty="0">
                <a:latin typeface="Times New Roman" panose="02020603050405020304" pitchFamily="18" charset="0"/>
                <a:cs typeface="Times New Roman" panose="02020603050405020304" pitchFamily="18" charset="0"/>
              </a:rPr>
              <a:t> Zhou, Joshua B. Tenenbaum, William T. Freeman, and Antonio Torralba. GAN Dissection: Visualizing and Understanding Generative Adversarial Networks.</a:t>
            </a:r>
            <a:r>
              <a:rPr lang="en-US" sz="1200" i="1" dirty="0">
                <a:latin typeface="Times New Roman" panose="02020603050405020304" pitchFamily="18" charset="0"/>
                <a:cs typeface="Times New Roman" panose="02020603050405020304" pitchFamily="18" charset="0"/>
              </a:rPr>
              <a:t> arXiv:1811.10597 [cs], December 2018. </a:t>
            </a:r>
            <a:r>
              <a:rPr lang="en-US" sz="1200" i="1" dirty="0" err="1">
                <a:latin typeface="Times New Roman" panose="02020603050405020304" pitchFamily="18" charset="0"/>
                <a:cs typeface="Times New Roman" panose="02020603050405020304" pitchFamily="18" charset="0"/>
              </a:rPr>
              <a:t>arXiv</a:t>
            </a:r>
            <a:r>
              <a:rPr lang="en-US" sz="1200" i="1" dirty="0">
                <a:latin typeface="Times New Roman" panose="02020603050405020304" pitchFamily="18" charset="0"/>
                <a:cs typeface="Times New Roman" panose="02020603050405020304" pitchFamily="18" charset="0"/>
              </a:rPr>
              <a:t>: 1811.10597</a:t>
            </a:r>
            <a:r>
              <a:rPr lang="en-US" sz="1200" dirty="0">
                <a:latin typeface="Times New Roman" panose="02020603050405020304" pitchFamily="18" charset="0"/>
                <a:cs typeface="Times New Roman" panose="02020603050405020304" pitchFamily="18" charset="0"/>
              </a:rPr>
              <a:t>.</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Latif, S., Usman, M., Rana, R., &amp; Qadir, J. (2020).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Phonocardiographic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Sensing using Deep Learning for Abnormal Heartbeat Detection.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ArXiv:1801.08322 [Cs]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http://arxiv.org/abs/1801.08322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Messner, 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Zohrer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Pernkopf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(2018). Heart Sound Segmentation—An Event Detection Approach Using Deep Recurrent Neural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Biomedical Engineering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65</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(9), 1964–1974. https://doi.org/10.1109/TBME.2018.2843258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PhysioNet</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CinC</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Challenge 2016: Training Sets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(n.d.). Retrieved January 11, 2021, from https://archive.physionet.org/pn3/challenge/2016/</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Smilkov</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Thorat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N., Kim, B.,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Viégas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&amp; Wattenberg, M. (2017).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SmoothGrad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Removing noise by adding noise.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ArXiv:1706.03825 [Cs, Stat]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http://arxiv.org/abs/1706.03825</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Subasi, A. (2019). Biomedical Signals. In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Practical Guide for Biomedical Signals Analysis Using Machine Learning Techniques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(pp. 27–87). Elsevier. https://doi.org/10.1016/B978-0-12-817444-9.00002-7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Thoms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L.-J.,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Collichia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 &amp;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Girwidz</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R. (2019). Real-life physics: Phonocardiography, electrocardiography, and audiometry with a smartphone.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Journal of Physics: Conference Series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1223</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012007. https://doi.org/10.1088/1742-6596/1223/1/012007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Zhang, W., Han, J., &amp; Deng, S. (2017). Heart sound classification based on scaled spectrogram and partial least squares regression.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Biomedical Signal Processing and Control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20–28. https://doi.org/10.1016/j.bspc.2016.10.004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
            <a:extLst>
              <a:ext uri="{FF2B5EF4-FFF2-40B4-BE49-F238E27FC236}">
                <a16:creationId xmlns:a16="http://schemas.microsoft.com/office/drawing/2014/main" id="{5D60B5C1-D844-47D0-ADE9-FCEE4ACAF41D}"/>
              </a:ext>
            </a:extLst>
          </p:cNvPr>
          <p:cNvSpPr txBox="1"/>
          <p:nvPr/>
        </p:nvSpPr>
        <p:spPr>
          <a:xfrm>
            <a:off x="764539" y="609600"/>
            <a:ext cx="4417061" cy="3956211"/>
          </a:xfrm>
          <a:prstGeom prst="rect">
            <a:avLst/>
          </a:prstGeom>
        </p:spPr>
        <p:txBody>
          <a:bodyPr vert="horz" wrap="square" lIns="0" tIns="13970" rIns="0" bIns="0" rtlCol="0">
            <a:spAutoFit/>
          </a:bodyPr>
          <a:lstStyle/>
          <a:p>
            <a:pPr marL="12700">
              <a:lnSpc>
                <a:spcPct val="100000"/>
              </a:lnSpc>
              <a:spcBef>
                <a:spcPts val="110"/>
              </a:spcBef>
            </a:pPr>
            <a:r>
              <a:rPr sz="2000" b="1" dirty="0">
                <a:solidFill>
                  <a:srgbClr val="5E84E4"/>
                </a:solidFill>
                <a:latin typeface="+mj-lt"/>
                <a:cs typeface="Tahoma"/>
              </a:rPr>
              <a:t>Background</a:t>
            </a:r>
            <a:br>
              <a:rPr lang="en-US" sz="2000" b="1" dirty="0">
                <a:solidFill>
                  <a:srgbClr val="1B09B1"/>
                </a:solidFill>
                <a:latin typeface="+mj-lt"/>
                <a:cs typeface="Tahoma"/>
              </a:rPr>
            </a:br>
            <a:r>
              <a:rPr lang="en-US" sz="1400" dirty="0">
                <a:cs typeface="Lucida Sans"/>
              </a:rPr>
              <a:t>Around </a:t>
            </a:r>
            <a:r>
              <a:rPr lang="en-US" sz="1400" b="1" dirty="0">
                <a:cs typeface="Lucida Sans"/>
              </a:rPr>
              <a:t>33% of all deaths </a:t>
            </a:r>
            <a:r>
              <a:rPr lang="en-US" sz="1400" dirty="0">
                <a:cs typeface="Lucida Sans"/>
              </a:rPr>
              <a:t>are the result of Cardiovascular diseases, these diseases often</a:t>
            </a:r>
            <a:r>
              <a:rPr lang="en-US" sz="1400" b="1" dirty="0">
                <a:cs typeface="Lucida Sans"/>
              </a:rPr>
              <a:t> </a:t>
            </a:r>
            <a:r>
              <a:rPr lang="en-US" sz="1400" dirty="0">
                <a:cs typeface="Lucida Sans"/>
              </a:rPr>
              <a:t>cause</a:t>
            </a:r>
            <a:r>
              <a:rPr lang="en-US" sz="1400" b="1" dirty="0">
                <a:cs typeface="Lucida Sans"/>
              </a:rPr>
              <a:t> arrhythmia</a:t>
            </a:r>
            <a:r>
              <a:rPr lang="en-US" sz="1400" b="1" baseline="30000" dirty="0">
                <a:cs typeface="Lucida Sans"/>
              </a:rPr>
              <a:t>1</a:t>
            </a:r>
            <a:r>
              <a:rPr lang="en-US" sz="1400" dirty="0">
                <a:cs typeface="Lucida Sans"/>
              </a:rPr>
              <a:t>. </a:t>
            </a:r>
            <a:r>
              <a:rPr sz="1400" dirty="0">
                <a:cs typeface="Lucida Sans"/>
              </a:rPr>
              <a:t>Traditional</a:t>
            </a:r>
            <a:r>
              <a:rPr lang="en-US" sz="1400" dirty="0">
                <a:cs typeface="Lucida Sans"/>
              </a:rPr>
              <a:t> arrhythmia diagnosis requires</a:t>
            </a:r>
            <a:r>
              <a:rPr sz="1400" dirty="0">
                <a:cs typeface="Lucida Sans"/>
              </a:rPr>
              <a:t> </a:t>
            </a:r>
            <a:r>
              <a:rPr lang="en-US" sz="1400" dirty="0">
                <a:cs typeface="Lucida Sans"/>
              </a:rPr>
              <a:t>Electrocardiogram</a:t>
            </a:r>
            <a:r>
              <a:rPr lang="en-US" sz="1400" b="1" baseline="30000" dirty="0">
                <a:cs typeface="Lucida Sans"/>
              </a:rPr>
              <a:t>2</a:t>
            </a:r>
            <a:r>
              <a:rPr lang="en-US" sz="1400" dirty="0">
                <a:cs typeface="Lucida Sans"/>
              </a:rPr>
              <a:t> (</a:t>
            </a:r>
            <a:r>
              <a:rPr lang="en-US" sz="1400" b="1" dirty="0">
                <a:cs typeface="Lucida Sans"/>
              </a:rPr>
              <a:t>ECG</a:t>
            </a:r>
            <a:r>
              <a:rPr lang="en-US" sz="1400" dirty="0">
                <a:cs typeface="Lucida Sans"/>
              </a:rPr>
              <a:t>) </a:t>
            </a:r>
            <a:r>
              <a:rPr sz="1400" dirty="0">
                <a:cs typeface="Lucida Sans"/>
              </a:rPr>
              <a:t>analysis</a:t>
            </a:r>
            <a:r>
              <a:rPr lang="en-US" sz="1400" dirty="0">
                <a:cs typeface="Lucida Sans"/>
              </a:rPr>
              <a:t>, this </a:t>
            </a:r>
            <a:r>
              <a:rPr sz="1400" b="1" dirty="0">
                <a:cs typeface="Tahoma"/>
              </a:rPr>
              <a:t>limits the use case </a:t>
            </a:r>
            <a:r>
              <a:rPr sz="1400" dirty="0">
                <a:cs typeface="Tahoma"/>
              </a:rPr>
              <a:t>to hospitals and clinics with </a:t>
            </a:r>
            <a:r>
              <a:rPr sz="1400" b="1" dirty="0">
                <a:cs typeface="Tahoma"/>
              </a:rPr>
              <a:t>specialized equipment</a:t>
            </a:r>
            <a:r>
              <a:rPr lang="en-US" sz="1400" b="1" dirty="0">
                <a:cs typeface="Tahoma"/>
              </a:rPr>
              <a:t>. </a:t>
            </a:r>
            <a:r>
              <a:rPr lang="en-US" sz="1400" dirty="0">
                <a:cs typeface="Tahoma"/>
              </a:rPr>
              <a:t>Hence,</a:t>
            </a:r>
            <a:r>
              <a:rPr lang="en-US" sz="1400" b="1" dirty="0">
                <a:cs typeface="Lucida Sans"/>
              </a:rPr>
              <a:t> 13.1% </a:t>
            </a:r>
            <a:r>
              <a:rPr lang="en-US" sz="1400" dirty="0">
                <a:cs typeface="Lucida Sans"/>
              </a:rPr>
              <a:t>of patients have</a:t>
            </a:r>
            <a:r>
              <a:rPr lang="en-US" sz="1400" b="1" dirty="0">
                <a:cs typeface="Lucida Sans"/>
              </a:rPr>
              <a:t> undiagnosed Atrial Fibrillation</a:t>
            </a:r>
            <a:r>
              <a:rPr lang="en-US" sz="1400" b="1" baseline="30000" dirty="0"/>
              <a:t>3</a:t>
            </a:r>
            <a:r>
              <a:rPr lang="en-US" sz="1400" dirty="0">
                <a:cs typeface="Lucida Sans"/>
              </a:rPr>
              <a:t> (</a:t>
            </a:r>
            <a:r>
              <a:rPr lang="en-US" sz="1400" b="1" dirty="0">
                <a:cs typeface="Lucida Sans"/>
              </a:rPr>
              <a:t>AF</a:t>
            </a:r>
            <a:r>
              <a:rPr lang="en-US" sz="1400" dirty="0">
                <a:cs typeface="Lucida Sans"/>
              </a:rPr>
              <a:t>). Heart sounds or Phonocardiograms</a:t>
            </a:r>
            <a:r>
              <a:rPr lang="en-US" sz="1400" b="1" baseline="30000" dirty="0"/>
              <a:t>4</a:t>
            </a:r>
            <a:r>
              <a:rPr lang="en-US" sz="1400" dirty="0">
                <a:cs typeface="Lucida Sans"/>
              </a:rPr>
              <a:t> (</a:t>
            </a:r>
            <a:r>
              <a:rPr lang="en-US" sz="1400" b="1" dirty="0">
                <a:cs typeface="Lucida Sans"/>
              </a:rPr>
              <a:t>PCGs</a:t>
            </a:r>
            <a:r>
              <a:rPr lang="en-US" sz="1400" dirty="0">
                <a:cs typeface="Lucida Sans"/>
              </a:rPr>
              <a:t>) provide a distinct </a:t>
            </a:r>
            <a:r>
              <a:rPr lang="en-US" sz="1400" b="1" dirty="0">
                <a:cs typeface="Lucida Sans"/>
              </a:rPr>
              <a:t>advantage</a:t>
            </a:r>
            <a:r>
              <a:rPr lang="en-US" sz="1400" dirty="0">
                <a:cs typeface="Lucida Sans"/>
              </a:rPr>
              <a:t> over traditional ECGs, in that it records the acoustic properties of the heart’s movement. This allows for greater </a:t>
            </a:r>
            <a:r>
              <a:rPr lang="en-US" sz="1400" b="1" dirty="0">
                <a:cs typeface="Lucida Sans"/>
              </a:rPr>
              <a:t>versatility</a:t>
            </a:r>
            <a:r>
              <a:rPr lang="en-US" sz="1400" dirty="0">
                <a:cs typeface="Lucida Sans"/>
              </a:rPr>
              <a:t> and </a:t>
            </a:r>
            <a:r>
              <a:rPr lang="en-US" sz="1400" b="1" dirty="0">
                <a:cs typeface="Lucida Sans"/>
              </a:rPr>
              <a:t>ease of use</a:t>
            </a:r>
            <a:r>
              <a:rPr lang="en-US" sz="1400" dirty="0">
                <a:cs typeface="Lucida Sans"/>
              </a:rPr>
              <a:t>.</a:t>
            </a:r>
          </a:p>
          <a:p>
            <a:pPr marL="12700">
              <a:lnSpc>
                <a:spcPct val="100000"/>
              </a:lnSpc>
              <a:spcBef>
                <a:spcPts val="110"/>
              </a:spcBef>
            </a:pPr>
            <a:endParaRPr lang="en-US" sz="500" dirty="0">
              <a:cs typeface="Lucida Sans"/>
            </a:endParaRPr>
          </a:p>
          <a:p>
            <a:pPr marL="12700">
              <a:lnSpc>
                <a:spcPct val="100000"/>
              </a:lnSpc>
              <a:spcBef>
                <a:spcPts val="110"/>
              </a:spcBef>
            </a:pPr>
            <a:r>
              <a:rPr lang="en-US" sz="2000" b="1" dirty="0">
                <a:solidFill>
                  <a:srgbClr val="5E84E4"/>
                </a:solidFill>
                <a:latin typeface="+mj-lt"/>
                <a:cs typeface="Tahoma"/>
              </a:rPr>
              <a:t>Hypothesis</a:t>
            </a:r>
          </a:p>
          <a:p>
            <a:pPr marL="12700">
              <a:lnSpc>
                <a:spcPct val="100000"/>
              </a:lnSpc>
              <a:spcBef>
                <a:spcPts val="110"/>
              </a:spcBef>
            </a:pPr>
            <a:r>
              <a:rPr lang="en-US" sz="1400" dirty="0"/>
              <a:t>If a novel heart sound analysis system is developed to detect a variety of arrhythmias, then arrhythmias will have a decreased undiagnosed rate.</a:t>
            </a:r>
          </a:p>
          <a:p>
            <a:pPr marL="12700">
              <a:lnSpc>
                <a:spcPct val="100000"/>
              </a:lnSpc>
              <a:spcBef>
                <a:spcPts val="110"/>
              </a:spcBef>
            </a:pPr>
            <a:endParaRPr lang="en-US" sz="500" dirty="0"/>
          </a:p>
          <a:p>
            <a:pPr marL="12700">
              <a:lnSpc>
                <a:spcPct val="100000"/>
              </a:lnSpc>
              <a:spcBef>
                <a:spcPts val="110"/>
              </a:spcBef>
            </a:pPr>
            <a:r>
              <a:rPr lang="en-US" sz="2000" b="1" dirty="0">
                <a:solidFill>
                  <a:srgbClr val="5E84E4"/>
                </a:solidFill>
                <a:latin typeface="+mj-lt"/>
                <a:cs typeface="Tahoma"/>
              </a:rPr>
              <a:t>Engineering Goals</a:t>
            </a:r>
          </a:p>
        </p:txBody>
      </p:sp>
      <p:sp>
        <p:nvSpPr>
          <p:cNvPr id="22" name="object 3">
            <a:extLst>
              <a:ext uri="{FF2B5EF4-FFF2-40B4-BE49-F238E27FC236}">
                <a16:creationId xmlns:a16="http://schemas.microsoft.com/office/drawing/2014/main" id="{ED3520B2-4700-4FC0-99C4-D9672C6E3A95}"/>
              </a:ext>
            </a:extLst>
          </p:cNvPr>
          <p:cNvSpPr txBox="1"/>
          <p:nvPr/>
        </p:nvSpPr>
        <p:spPr>
          <a:xfrm>
            <a:off x="5363210" y="609600"/>
            <a:ext cx="4542790" cy="6970498"/>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Constraints</a:t>
            </a:r>
            <a:br>
              <a:rPr lang="en-US" sz="3200" b="1" dirty="0">
                <a:solidFill>
                  <a:srgbClr val="1B09B1"/>
                </a:solidFill>
                <a:latin typeface="+mj-lt"/>
                <a:cs typeface="Tahoma"/>
              </a:rPr>
            </a:br>
            <a:r>
              <a:rPr lang="en-US" sz="1400" dirty="0" err="1"/>
              <a:t>Constraints</a:t>
            </a:r>
            <a:r>
              <a:rPr lang="en-US" sz="1400" dirty="0"/>
              <a:t> include the use of a small dataset and noisy recordings of heart sounds auscultated</a:t>
            </a:r>
            <a:r>
              <a:rPr lang="en-US" sz="1400" b="1" baseline="30000" dirty="0"/>
              <a:t>5</a:t>
            </a:r>
            <a:r>
              <a:rPr lang="en-US" sz="1400" dirty="0"/>
              <a:t> at different locations.</a:t>
            </a:r>
          </a:p>
          <a:p>
            <a:pPr marL="12700">
              <a:lnSpc>
                <a:spcPct val="100000"/>
              </a:lnSpc>
              <a:spcBef>
                <a:spcPts val="110"/>
              </a:spcBef>
            </a:pPr>
            <a:br>
              <a:rPr lang="en-US" sz="500" b="1" dirty="0">
                <a:solidFill>
                  <a:srgbClr val="5E84E4"/>
                </a:solidFill>
                <a:latin typeface="+mj-lt"/>
                <a:cs typeface="Tahoma"/>
              </a:rPr>
            </a:br>
            <a:r>
              <a:rPr lang="en-US" sz="2000" b="1" dirty="0">
                <a:solidFill>
                  <a:srgbClr val="5E84E4"/>
                </a:solidFill>
                <a:latin typeface="+mj-lt"/>
                <a:cs typeface="Tahoma"/>
              </a:rPr>
              <a:t>Related Works</a:t>
            </a:r>
            <a:br>
              <a:rPr lang="en-US" sz="2000" b="1" dirty="0">
                <a:latin typeface="+mj-lt"/>
                <a:cs typeface="Tahoma"/>
              </a:rPr>
            </a:br>
            <a:r>
              <a:rPr lang="en-US" sz="1400" dirty="0">
                <a:cs typeface="Lucida Sans"/>
              </a:rPr>
              <a:t>Although heart sound databases do exist, these </a:t>
            </a:r>
            <a:r>
              <a:rPr lang="en-US" sz="1400" b="1" dirty="0">
                <a:cs typeface="Trebuchet MS"/>
              </a:rPr>
              <a:t>datasets are limited by the number of pathologies </a:t>
            </a:r>
            <a:r>
              <a:rPr lang="en-US" sz="1400" dirty="0">
                <a:cs typeface="Lucida Sans"/>
              </a:rPr>
              <a:t>that are collected, often having to divide the dataset into two categories: normal and abnormal. Currently, only three major supervised PCG datasets exist </a:t>
            </a:r>
            <a:r>
              <a:rPr lang="en-US" sz="1400" dirty="0" err="1">
                <a:cs typeface="Lucida Sans"/>
              </a:rPr>
              <a:t>PhysioNet</a:t>
            </a:r>
            <a:r>
              <a:rPr lang="en-US" sz="1400" dirty="0">
                <a:cs typeface="Lucida Sans"/>
              </a:rPr>
              <a:t> Classification of Heart Sound Challenge dataset, PASCAL Heart Sound Challenge dataset, and the Littman Heart Sound and Murmur Library. Additionally, </a:t>
            </a:r>
            <a:r>
              <a:rPr lang="en-US" sz="1400" b="1" dirty="0">
                <a:cs typeface="Lucida Sans"/>
              </a:rPr>
              <a:t>little effort has been done to increase the development and labeling of comprehensive datasets of PCG</a:t>
            </a:r>
            <a:r>
              <a:rPr lang="en-US" sz="1400" dirty="0">
                <a:cs typeface="Lucida Sans"/>
              </a:rPr>
              <a:t> signals that cover the complete range of pathologies.</a:t>
            </a:r>
          </a:p>
          <a:p>
            <a:pPr>
              <a:lnSpc>
                <a:spcPct val="100000"/>
              </a:lnSpc>
              <a:spcBef>
                <a:spcPts val="25"/>
              </a:spcBef>
            </a:pPr>
            <a:endParaRPr lang="en-US" sz="500" dirty="0">
              <a:cs typeface="Lucida Sans"/>
            </a:endParaRPr>
          </a:p>
          <a:p>
            <a:pPr marL="12700" marR="5080">
              <a:lnSpc>
                <a:spcPct val="104200"/>
              </a:lnSpc>
            </a:pPr>
            <a:r>
              <a:rPr lang="en-US" sz="1400" dirty="0">
                <a:cs typeface="Lucida Sans"/>
              </a:rPr>
              <a:t>In diagnosing heart sounds, two major challenges arise: localization and classification. Localization aims to find the position of biomarkers in heart sounds. By doing this, heart sounds can be segmented into signals containing a single heart sound. Furthermore, classification attempts to categorize heart sounds into normal and abnormal groups by exploiting the information extracted from localization. Conventional heart sound </a:t>
            </a:r>
            <a:r>
              <a:rPr lang="en-US" sz="1400" b="1" dirty="0">
                <a:cs typeface="Trebuchet MS"/>
              </a:rPr>
              <a:t>localization and classification methods involve time and/or frequency and</a:t>
            </a:r>
            <a:r>
              <a:rPr lang="en-US" sz="1400" dirty="0">
                <a:cs typeface="Lucida Sans"/>
              </a:rPr>
              <a:t> are typically </a:t>
            </a:r>
            <a:r>
              <a:rPr lang="en-US" sz="1400" b="1" dirty="0">
                <a:cs typeface="Trebuchet MS"/>
              </a:rPr>
              <a:t>dependent on machine learning algorithms to enhance the results</a:t>
            </a:r>
            <a:r>
              <a:rPr lang="en-US" sz="1400" dirty="0">
                <a:cs typeface="Lucida Sans"/>
              </a:rPr>
              <a:t>. These algorithms typically include artificial neural networks (ANNs), support vector machines (SVMs), self-organizing maps (SOMs), and are limited to the number of samples and pathologies covered in a given dataset. </a:t>
            </a:r>
            <a:r>
              <a:rPr lang="en-US" sz="1400" b="1" dirty="0">
                <a:cs typeface="Trebuchet MS"/>
              </a:rPr>
              <a:t>This leads to a surface-level analysis of the heart sounds.</a:t>
            </a:r>
            <a:endParaRPr lang="en-US" sz="1400" dirty="0">
              <a:cs typeface="Trebuchet MS"/>
            </a:endParaRPr>
          </a:p>
        </p:txBody>
      </p:sp>
      <p:sp>
        <p:nvSpPr>
          <p:cNvPr id="23" name="object 4">
            <a:extLst>
              <a:ext uri="{FF2B5EF4-FFF2-40B4-BE49-F238E27FC236}">
                <a16:creationId xmlns:a16="http://schemas.microsoft.com/office/drawing/2014/main" id="{90B2EB35-7F67-4536-BD20-42D0F4DE33AA}"/>
              </a:ext>
            </a:extLst>
          </p:cNvPr>
          <p:cNvSpPr txBox="1">
            <a:spLocks noGrp="1"/>
          </p:cNvSpPr>
          <p:nvPr>
            <p:ph type="title"/>
          </p:nvPr>
        </p:nvSpPr>
        <p:spPr>
          <a:xfrm>
            <a:off x="764539" y="156342"/>
            <a:ext cx="2359660"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Introduction</a:t>
            </a:r>
            <a:endParaRPr sz="2800" dirty="0">
              <a:solidFill>
                <a:srgbClr val="002060"/>
              </a:solidFill>
              <a:latin typeface="+mj-lt"/>
              <a:cs typeface="Tahoma"/>
            </a:endParaRPr>
          </a:p>
        </p:txBody>
      </p:sp>
      <p:sp>
        <p:nvSpPr>
          <p:cNvPr id="7" name="TextBox 6">
            <a:extLst>
              <a:ext uri="{FF2B5EF4-FFF2-40B4-BE49-F238E27FC236}">
                <a16:creationId xmlns:a16="http://schemas.microsoft.com/office/drawing/2014/main" id="{9A92D61A-9CA7-4D53-9F26-FF5CDEF9F773}"/>
              </a:ext>
            </a:extLst>
          </p:cNvPr>
          <p:cNvSpPr txBox="1"/>
          <p:nvPr/>
        </p:nvSpPr>
        <p:spPr>
          <a:xfrm>
            <a:off x="533400" y="4495800"/>
            <a:ext cx="4904741" cy="2677656"/>
          </a:xfrm>
          <a:prstGeom prst="rect">
            <a:avLst/>
          </a:prstGeom>
          <a:noFill/>
        </p:spPr>
        <p:txBody>
          <a:bodyPr wrap="square">
            <a:spAutoFit/>
          </a:bodyPr>
          <a:lstStyle/>
          <a:p>
            <a:pPr marL="271145" marR="198120" indent="-146050">
              <a:spcBef>
                <a:spcPts val="915"/>
              </a:spcBef>
              <a:buFont typeface="Lucida Sans"/>
              <a:buAutoNum type="arabicPeriod"/>
              <a:tabLst>
                <a:tab pos="271780" algn="l"/>
              </a:tabLst>
            </a:pPr>
            <a:r>
              <a:rPr lang="en-US" sz="1400" b="1" dirty="0"/>
              <a:t>Increase the Number of Cardiovascular Pathologies analyzed in heart sounds</a:t>
            </a:r>
            <a:r>
              <a:rPr lang="en-US" sz="1400" dirty="0"/>
              <a:t>- Develop a model to construct heart sounds from pre-existing datasets that </a:t>
            </a:r>
            <a:r>
              <a:rPr lang="en-US" sz="1400" dirty="0">
                <a:cs typeface="Lucida Sans"/>
              </a:rPr>
              <a:t>cover the complete range of pathologies that are likely to be encountered in clinical settings.</a:t>
            </a:r>
            <a:endParaRPr lang="en-US" sz="1400" dirty="0"/>
          </a:p>
          <a:p>
            <a:pPr marL="271145" marR="257810" indent="-146050">
              <a:buFont typeface="Lucida Sans"/>
              <a:buAutoNum type="arabicPeriod"/>
              <a:tabLst>
                <a:tab pos="271780" algn="l"/>
              </a:tabLst>
            </a:pPr>
            <a:r>
              <a:rPr lang="en-US" sz="1400" b="1" dirty="0"/>
              <a:t>Develop an End-to-End System</a:t>
            </a:r>
            <a:r>
              <a:rPr lang="en-US" sz="1400" dirty="0"/>
              <a:t> - Create a system that is able to record, analyze, and predict (end-to-end system) heart sounds for Cardiovascular modalities without specialized equipment.</a:t>
            </a:r>
          </a:p>
          <a:p>
            <a:pPr marL="271145" marR="114935" indent="-146050">
              <a:buFont typeface="Lucida Sans"/>
              <a:buAutoNum type="arabicPeriod"/>
              <a:tabLst>
                <a:tab pos="271780" algn="l"/>
              </a:tabLst>
            </a:pPr>
            <a:r>
              <a:rPr lang="en-US" sz="1400" b="1" dirty="0"/>
              <a:t>Real-World Testing</a:t>
            </a:r>
            <a:r>
              <a:rPr lang="en-US" sz="1400" dirty="0"/>
              <a:t> - Test the end-to-end system in a real-world environment to ensure the practicality and generality of the system.</a:t>
            </a:r>
          </a:p>
        </p:txBody>
      </p:sp>
      <p:sp>
        <p:nvSpPr>
          <p:cNvPr id="8" name="Footer Placeholder 1">
            <a:extLst>
              <a:ext uri="{FF2B5EF4-FFF2-40B4-BE49-F238E27FC236}">
                <a16:creationId xmlns:a16="http://schemas.microsoft.com/office/drawing/2014/main" id="{ABD8893E-64C9-4BF3-91B0-AA921995D9C4}"/>
              </a:ext>
            </a:extLst>
          </p:cNvPr>
          <p:cNvSpPr txBox="1">
            <a:spLocks/>
          </p:cNvSpPr>
          <p:nvPr/>
        </p:nvSpPr>
        <p:spPr>
          <a:xfrm>
            <a:off x="764539" y="7173456"/>
            <a:ext cx="4417061" cy="697499"/>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ts val="900"/>
              </a:lnSpc>
              <a:buFont typeface="+mj-lt"/>
              <a:buAutoNum type="arabicPeriod"/>
            </a:pPr>
            <a:r>
              <a:rPr lang="en-US" sz="1000" dirty="0">
                <a:solidFill>
                  <a:schemeClr val="bg1">
                    <a:lumMod val="75000"/>
                  </a:schemeClr>
                </a:solidFill>
              </a:rPr>
              <a:t>Irregular heartbeat</a:t>
            </a:r>
          </a:p>
          <a:p>
            <a:pPr marL="228600" indent="-228600" algn="l">
              <a:lnSpc>
                <a:spcPts val="900"/>
              </a:lnSpc>
              <a:buFont typeface="+mj-lt"/>
              <a:buAutoNum type="arabicPeriod"/>
            </a:pPr>
            <a:r>
              <a:rPr lang="en-US" sz="1000" dirty="0">
                <a:solidFill>
                  <a:schemeClr val="bg1">
                    <a:lumMod val="75000"/>
                  </a:schemeClr>
                </a:solidFill>
              </a:rPr>
              <a:t>Recording of the electrical signals produced by the heart</a:t>
            </a:r>
          </a:p>
          <a:p>
            <a:pPr marL="228600" indent="-228600" algn="l">
              <a:lnSpc>
                <a:spcPts val="900"/>
              </a:lnSpc>
              <a:buFont typeface="+mj-lt"/>
              <a:buAutoNum type="arabicPeriod"/>
            </a:pPr>
            <a:r>
              <a:rPr lang="en-US" sz="1000" dirty="0">
                <a:solidFill>
                  <a:schemeClr val="bg1">
                    <a:lumMod val="75000"/>
                  </a:schemeClr>
                </a:solidFill>
              </a:rPr>
              <a:t>A type of arrhythmia that produces an irregularly irregular heartbeat</a:t>
            </a:r>
          </a:p>
          <a:p>
            <a:pPr marL="228600" indent="-228600" algn="l">
              <a:lnSpc>
                <a:spcPts val="900"/>
              </a:lnSpc>
              <a:buFont typeface="+mj-lt"/>
              <a:buAutoNum type="arabicPeriod"/>
            </a:pPr>
            <a:r>
              <a:rPr lang="en-US" sz="1000" dirty="0">
                <a:solidFill>
                  <a:schemeClr val="bg1">
                    <a:lumMod val="75000"/>
                  </a:schemeClr>
                </a:solidFill>
              </a:rPr>
              <a:t>Recordings of the sounds created by the physical movement of the heart</a:t>
            </a:r>
          </a:p>
          <a:p>
            <a:pPr marL="228600" indent="-228600" algn="l">
              <a:lnSpc>
                <a:spcPts val="900"/>
              </a:lnSpc>
              <a:buFont typeface="+mj-lt"/>
              <a:buAutoNum type="arabicPeriod"/>
            </a:pPr>
            <a:r>
              <a:rPr lang="en-US" sz="1000" dirty="0">
                <a:solidFill>
                  <a:schemeClr val="bg1">
                    <a:lumMod val="75000"/>
                  </a:schemeClr>
                </a:solidFill>
              </a:rPr>
              <a:t>Listening to sounds created from the heart</a:t>
            </a:r>
          </a:p>
          <a:p>
            <a:pPr marL="228600" indent="-228600" algn="l">
              <a:lnSpc>
                <a:spcPts val="900"/>
              </a:lnSpc>
              <a:buFont typeface="+mj-lt"/>
              <a:buAutoNum type="arabicPeriod"/>
            </a:pPr>
            <a:endParaRPr lang="en-US" sz="1000" dirty="0">
              <a:solidFill>
                <a:schemeClr val="bg1">
                  <a:lumMod val="75000"/>
                </a:schemeClr>
              </a:solidFill>
            </a:endParaRPr>
          </a:p>
        </p:txBody>
      </p:sp>
    </p:spTree>
    <p:extLst>
      <p:ext uri="{BB962C8B-B14F-4D97-AF65-F5344CB8AC3E}">
        <p14:creationId xmlns:p14="http://schemas.microsoft.com/office/powerpoint/2010/main" val="29376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16" name="object 2">
            <a:extLst>
              <a:ext uri="{FF2B5EF4-FFF2-40B4-BE49-F238E27FC236}">
                <a16:creationId xmlns:a16="http://schemas.microsoft.com/office/drawing/2014/main" id="{00435DE8-A227-4817-86CC-52251629B3E7}"/>
              </a:ext>
            </a:extLst>
          </p:cNvPr>
          <p:cNvSpPr txBox="1"/>
          <p:nvPr/>
        </p:nvSpPr>
        <p:spPr>
          <a:xfrm>
            <a:off x="764539" y="617987"/>
            <a:ext cx="4112261" cy="4199868"/>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Data Management</a:t>
            </a:r>
            <a:br>
              <a:rPr lang="en-US" sz="2000" b="1" dirty="0">
                <a:solidFill>
                  <a:srgbClr val="1B09B1"/>
                </a:solidFill>
                <a:latin typeface="+mj-lt"/>
                <a:cs typeface="Tahoma"/>
              </a:rPr>
            </a:br>
            <a:r>
              <a:rPr lang="en-US" sz="1400" dirty="0"/>
              <a:t>Although heart sounds are analyzed more often than ECG recordings, a better variety of ECG datasets exist. Thus, we proposed using both ECG and heart sound (PCG) datasets for </a:t>
            </a:r>
            <a:r>
              <a:rPr lang="en-US" sz="1400" dirty="0" err="1"/>
              <a:t>arryhthmia</a:t>
            </a:r>
            <a:r>
              <a:rPr lang="en-US" sz="1400" dirty="0"/>
              <a:t> classification. PCG recordings often are recording in non-ideal environments that are filled with unwanted background noise and interference. Hence, we preprocess the data by denoising, normalizing, standardizing, and transforming the signal. This allows a model to extract meaningful features efficiently, revealing the physiological structure of the heart sounds. The data is then augmented to enable a significant increase in the diversity of data available while training a model, this is done without collecting new data. It aims to slightly alter existing data to a point where the model cannot recognize the augmented data as one it has trained on before, but still maintains important distinguishing characteristics.</a:t>
            </a:r>
          </a:p>
        </p:txBody>
      </p:sp>
      <p:sp>
        <p:nvSpPr>
          <p:cNvPr id="18" name="object 2">
            <a:extLst>
              <a:ext uri="{FF2B5EF4-FFF2-40B4-BE49-F238E27FC236}">
                <a16:creationId xmlns:a16="http://schemas.microsoft.com/office/drawing/2014/main" id="{2B49A4EB-339F-42AB-B2F0-F18F83135AB6}"/>
              </a:ext>
            </a:extLst>
          </p:cNvPr>
          <p:cNvSpPr txBox="1"/>
          <p:nvPr/>
        </p:nvSpPr>
        <p:spPr>
          <a:xfrm>
            <a:off x="755014" y="4953000"/>
            <a:ext cx="5569586" cy="2691763"/>
          </a:xfrm>
          <a:prstGeom prst="rect">
            <a:avLst/>
          </a:prstGeom>
        </p:spPr>
        <p:txBody>
          <a:bodyPr vert="horz" wrap="square" lIns="0" tIns="13970" rIns="0" bIns="0" rtlCol="0">
            <a:spAutoFit/>
          </a:bodyPr>
          <a:lstStyle/>
          <a:p>
            <a:pPr marL="12700">
              <a:spcBef>
                <a:spcPts val="110"/>
              </a:spcBef>
            </a:pPr>
            <a:r>
              <a:rPr lang="en-US" sz="2000" b="1" dirty="0">
                <a:solidFill>
                  <a:srgbClr val="5E84E4"/>
                </a:solidFill>
                <a:latin typeface="+mj-lt"/>
                <a:cs typeface="Tahoma"/>
              </a:rPr>
              <a:t>Cross-validation</a:t>
            </a:r>
            <a:br>
              <a:rPr lang="en-US" sz="2000" b="1" dirty="0">
                <a:solidFill>
                  <a:srgbClr val="1B09B1"/>
                </a:solidFill>
                <a:latin typeface="+mj-lt"/>
                <a:cs typeface="Tahoma"/>
              </a:rPr>
            </a:br>
            <a:r>
              <a:rPr lang="en-US" sz="1400" dirty="0"/>
              <a:t>Cross-validation is used to estimate how accurately a predictive model will perform in the real-world. In a prediction problem, a model is usually given a dataset of known data on which training is done (training set). The training process optimizes the model parameters via backpropagation to make the model fit the training set as well as possible. Additionally, we need to assess the best place to stop training to ensure the model does not overfit. Thus, we need to test the model on an independent set (validation set) to validate the model’s success. However, this creates a bias towards the samples in the training and validation set. Hence, we need a third dataset (testing set) that the model has no bias to evaluate the model. Here, the data was split into 70% of training, 10% of validation, and 20% of testing.</a:t>
            </a:r>
          </a:p>
        </p:txBody>
      </p:sp>
      <p:graphicFrame>
        <p:nvGraphicFramePr>
          <p:cNvPr id="21" name="Table 20">
            <a:extLst>
              <a:ext uri="{FF2B5EF4-FFF2-40B4-BE49-F238E27FC236}">
                <a16:creationId xmlns:a16="http://schemas.microsoft.com/office/drawing/2014/main" id="{7DCFCD57-0CE5-4899-8DFA-19978654A81D}"/>
              </a:ext>
            </a:extLst>
          </p:cNvPr>
          <p:cNvGraphicFramePr>
            <a:graphicFrameLocks noGrp="1"/>
          </p:cNvGraphicFramePr>
          <p:nvPr>
            <p:extLst>
              <p:ext uri="{D42A27DB-BD31-4B8C-83A1-F6EECF244321}">
                <p14:modId xmlns:p14="http://schemas.microsoft.com/office/powerpoint/2010/main" val="3425643713"/>
              </p:ext>
            </p:extLst>
          </p:nvPr>
        </p:nvGraphicFramePr>
        <p:xfrm>
          <a:off x="4953000" y="587576"/>
          <a:ext cx="4800600" cy="3984424"/>
        </p:xfrm>
        <a:graphic>
          <a:graphicData uri="http://schemas.openxmlformats.org/drawingml/2006/table">
            <a:tbl>
              <a:tblPr/>
              <a:tblGrid>
                <a:gridCol w="929148">
                  <a:extLst>
                    <a:ext uri="{9D8B030D-6E8A-4147-A177-3AD203B41FA5}">
                      <a16:colId xmlns:a16="http://schemas.microsoft.com/office/drawing/2014/main" val="1827621707"/>
                    </a:ext>
                  </a:extLst>
                </a:gridCol>
                <a:gridCol w="464574">
                  <a:extLst>
                    <a:ext uri="{9D8B030D-6E8A-4147-A177-3AD203B41FA5}">
                      <a16:colId xmlns:a16="http://schemas.microsoft.com/office/drawing/2014/main" val="3058039972"/>
                    </a:ext>
                  </a:extLst>
                </a:gridCol>
                <a:gridCol w="696861">
                  <a:extLst>
                    <a:ext uri="{9D8B030D-6E8A-4147-A177-3AD203B41FA5}">
                      <a16:colId xmlns:a16="http://schemas.microsoft.com/office/drawing/2014/main" val="1105069573"/>
                    </a:ext>
                  </a:extLst>
                </a:gridCol>
                <a:gridCol w="1238865">
                  <a:extLst>
                    <a:ext uri="{9D8B030D-6E8A-4147-A177-3AD203B41FA5}">
                      <a16:colId xmlns:a16="http://schemas.microsoft.com/office/drawing/2014/main" val="2172966024"/>
                    </a:ext>
                  </a:extLst>
                </a:gridCol>
                <a:gridCol w="1471152">
                  <a:extLst>
                    <a:ext uri="{9D8B030D-6E8A-4147-A177-3AD203B41FA5}">
                      <a16:colId xmlns:a16="http://schemas.microsoft.com/office/drawing/2014/main" val="2664564432"/>
                    </a:ext>
                  </a:extLst>
                </a:gridCol>
              </a:tblGrid>
              <a:tr h="326243">
                <a:tc>
                  <a:txBody>
                    <a:bodyPr/>
                    <a:lstStyle/>
                    <a:p>
                      <a:pPr algn="ctr" fontAlgn="t"/>
                      <a:r>
                        <a:rPr lang="en-US" sz="1000" b="1" dirty="0">
                          <a:effectLst/>
                          <a:latin typeface="+mn-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Dataset Type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Lengths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Environment &amp; Recording Quality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Pathologies Ratios</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778921">
                <a:tc>
                  <a:txBody>
                    <a:bodyPr/>
                    <a:lstStyle/>
                    <a:p>
                      <a:pPr algn="ctr" fontAlgn="t"/>
                      <a:r>
                        <a:rPr lang="en-US" sz="1000" dirty="0">
                          <a:latin typeface="+mn-lt"/>
                        </a:rPr>
                        <a:t>Classification of Heart Sound Recordings - </a:t>
                      </a:r>
                      <a:r>
                        <a:rPr lang="en-US" sz="1000" dirty="0" err="1">
                          <a:latin typeface="+mn-lt"/>
                        </a:rPr>
                        <a:t>PhysioNet</a:t>
                      </a:r>
                      <a:r>
                        <a:rPr lang="en-US" sz="1000" dirty="0">
                          <a:latin typeface="+mn-lt"/>
                        </a:rPr>
                        <a:t> 2016</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p>
                      <a:pPr algn="ctr" fontAlgn="t"/>
                      <a:r>
                        <a:rPr lang="en-US" sz="1000" dirty="0">
                          <a:effectLst/>
                          <a:latin typeface="+mn-lt"/>
                        </a:rPr>
                        <a:t>&amp;</a:t>
                      </a:r>
                    </a:p>
                    <a:p>
                      <a:pPr algn="ctr" fontAlgn="t"/>
                      <a:r>
                        <a:rPr lang="en-US" sz="1000" dirty="0">
                          <a:effectLst/>
                          <a:latin typeface="+mn-lt"/>
                        </a:rPr>
                        <a:t>ECG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5-120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Extremely noisy and low signal quality</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Normal</a:t>
                      </a:r>
                      <a:r>
                        <a:rPr lang="en-US" sz="1000" dirty="0">
                          <a:effectLst/>
                          <a:latin typeface="+mn-lt"/>
                        </a:rPr>
                        <a:t>: 3541 (77.1%)</a:t>
                      </a:r>
                    </a:p>
                    <a:p>
                      <a:pPr algn="ctr" fontAlgn="t"/>
                      <a:r>
                        <a:rPr lang="en-US" sz="1000" b="1" dirty="0">
                          <a:effectLst/>
                          <a:latin typeface="+mn-lt"/>
                        </a:rPr>
                        <a:t>Abnormal</a:t>
                      </a:r>
                      <a:r>
                        <a:rPr lang="en-US" sz="1000" dirty="0">
                          <a:effectLst/>
                          <a:latin typeface="+mn-lt"/>
                        </a:rPr>
                        <a:t>: 551 (12.0%)</a:t>
                      </a:r>
                    </a:p>
                    <a:p>
                      <a:pPr algn="ctr" fontAlgn="t"/>
                      <a:r>
                        <a:rPr lang="en-US" sz="1000" b="1" dirty="0">
                          <a:effectLst/>
                          <a:latin typeface="+mn-lt"/>
                        </a:rPr>
                        <a:t>Noisy</a:t>
                      </a:r>
                      <a:r>
                        <a:rPr lang="en-US" sz="1000" dirty="0">
                          <a:effectLst/>
                          <a:latin typeface="+mn-lt"/>
                        </a:rPr>
                        <a:t>: 501 (10.9 %) </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811438">
                <a:tc>
                  <a:txBody>
                    <a:bodyPr/>
                    <a:lstStyle/>
                    <a:p>
                      <a:pPr algn="ctr" fontAlgn="t"/>
                      <a:r>
                        <a:rPr lang="en-US" sz="1000" dirty="0">
                          <a:effectLst/>
                          <a:latin typeface="+mn-lt"/>
                        </a:rPr>
                        <a:t>PASCAL 2011 </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1-30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Noisy and taken from </a:t>
                      </a:r>
                      <a:r>
                        <a:rPr lang="en-US" sz="1000" dirty="0" err="1">
                          <a:effectLst/>
                          <a:latin typeface="+mn-lt"/>
                        </a:rPr>
                        <a:t>iStethoscope</a:t>
                      </a:r>
                      <a:r>
                        <a:rPr lang="en-US" sz="1000" dirty="0">
                          <a:effectLst/>
                          <a:latin typeface="+mn-lt"/>
                        </a:rPr>
                        <a:t> and digital stethoscopes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Normal</a:t>
                      </a:r>
                      <a:r>
                        <a:rPr lang="en-US" sz="1000" dirty="0">
                          <a:effectLst/>
                          <a:latin typeface="+mn-lt"/>
                        </a:rPr>
                        <a:t>: 351 (40.0%)</a:t>
                      </a:r>
                    </a:p>
                    <a:p>
                      <a:pPr algn="ctr" fontAlgn="t"/>
                      <a:r>
                        <a:rPr lang="en-US" sz="1000" b="1" dirty="0">
                          <a:effectLst/>
                          <a:latin typeface="+mn-lt"/>
                        </a:rPr>
                        <a:t>Murmur</a:t>
                      </a:r>
                      <a:r>
                        <a:rPr lang="en-US" sz="1000" dirty="0">
                          <a:effectLst/>
                          <a:latin typeface="+mn-lt"/>
                        </a:rPr>
                        <a:t>: 129 (14.7%)</a:t>
                      </a:r>
                    </a:p>
                    <a:p>
                      <a:pPr algn="ctr" fontAlgn="t"/>
                      <a:r>
                        <a:rPr lang="en-US" sz="1000" b="1" dirty="0">
                          <a:effectLst/>
                          <a:latin typeface="+mn-lt"/>
                        </a:rPr>
                        <a:t>Extra</a:t>
                      </a:r>
                      <a:r>
                        <a:rPr lang="en-US" sz="1000" dirty="0">
                          <a:effectLst/>
                          <a:latin typeface="+mn-lt"/>
                        </a:rPr>
                        <a:t>: 65 (7.4%)</a:t>
                      </a:r>
                    </a:p>
                    <a:p>
                      <a:pPr algn="ctr" fontAlgn="t"/>
                      <a:r>
                        <a:rPr lang="en-US" sz="1000" b="1" dirty="0">
                          <a:effectLst/>
                          <a:latin typeface="+mn-lt"/>
                        </a:rPr>
                        <a:t>Artifact</a:t>
                      </a:r>
                      <a:r>
                        <a:rPr lang="en-US" sz="1000" dirty="0">
                          <a:effectLst/>
                          <a:latin typeface="+mn-lt"/>
                        </a:rPr>
                        <a:t>: 86 (9.8%)</a:t>
                      </a:r>
                    </a:p>
                    <a:p>
                      <a:pPr algn="ctr" fontAlgn="t"/>
                      <a:r>
                        <a:rPr lang="en-US" sz="1000" b="1" dirty="0">
                          <a:effectLst/>
                          <a:latin typeface="+mn-lt"/>
                        </a:rPr>
                        <a:t>Unlabeled</a:t>
                      </a:r>
                      <a:r>
                        <a:rPr lang="en-US" sz="1000" dirty="0">
                          <a:effectLst/>
                          <a:latin typeface="+mn-lt"/>
                        </a:rPr>
                        <a:t>: 247 (28.1%)</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1267131">
                <a:tc>
                  <a:txBody>
                    <a:bodyPr/>
                    <a:lstStyle/>
                    <a:p>
                      <a:pPr algn="ctr" fontAlgn="t"/>
                      <a:r>
                        <a:rPr lang="en-US" sz="1000" dirty="0">
                          <a:latin typeface="+mn-lt"/>
                        </a:rPr>
                        <a:t>Littman Heart Sound </a:t>
                      </a:r>
                    </a:p>
                    <a:p>
                      <a:pPr algn="ctr" fontAlgn="t"/>
                      <a:r>
                        <a:rPr lang="en-US" sz="1000" dirty="0">
                          <a:latin typeface="+mn-lt"/>
                        </a:rPr>
                        <a:t>&amp;</a:t>
                      </a:r>
                    </a:p>
                    <a:p>
                      <a:pPr algn="ctr" fontAlgn="t"/>
                      <a:r>
                        <a:rPr lang="en-US" sz="1000" dirty="0">
                          <a:latin typeface="+mn-lt"/>
                        </a:rPr>
                        <a:t>Murmur Library</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PCG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2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Clean and taken from digital stethoscope</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Stenosis</a:t>
                      </a:r>
                      <a:r>
                        <a:rPr lang="en-US" sz="1000" dirty="0">
                          <a:effectLst/>
                          <a:latin typeface="+mn-lt"/>
                        </a:rPr>
                        <a:t>: 5 (31.3%)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Septal</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Ejection</a:t>
                      </a:r>
                      <a:r>
                        <a:rPr lang="en-US" sz="1000" dirty="0">
                          <a:effectLst/>
                          <a:latin typeface="+mn-lt"/>
                        </a:rPr>
                        <a:t>: 3 (18.8%)</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Coarctation</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Prosthetic</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Regurgitation</a:t>
                      </a:r>
                      <a:r>
                        <a:rPr lang="en-US" sz="1000" dirty="0">
                          <a:effectLst/>
                          <a:latin typeface="+mn-lt"/>
                        </a:rPr>
                        <a:t>: 2 (12.5%)</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Pericarditis</a:t>
                      </a:r>
                      <a:r>
                        <a:rPr lang="en-US" sz="1000" dirty="0">
                          <a:effectLst/>
                          <a:latin typeface="+mn-lt"/>
                        </a:rPr>
                        <a:t>: 1 (6.3%)</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Gallop</a:t>
                      </a:r>
                      <a:r>
                        <a:rPr lang="en-US" sz="1000" dirty="0">
                          <a:effectLst/>
                          <a:latin typeface="+mn-lt"/>
                        </a:rPr>
                        <a:t>: 2 (12.5%)</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80069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latin typeface="+mn-lt"/>
                        </a:rPr>
                        <a:t>PTB-XL</a:t>
                      </a:r>
                      <a:endParaRPr lang="en-US" sz="100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dirty="0">
                          <a:effectLst/>
                          <a:latin typeface="+mn-lt"/>
                        </a:rPr>
                        <a:t>ECG</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10 seconds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dirty="0">
                          <a:effectLst/>
                          <a:latin typeface="+mn-lt"/>
                        </a:rPr>
                        <a:t>n/a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Normal</a:t>
                      </a:r>
                      <a:r>
                        <a:rPr lang="en-US" sz="1000" dirty="0">
                          <a:effectLst/>
                          <a:latin typeface="+mn-lt"/>
                        </a:rPr>
                        <a:t>: 9528 (34.2%)</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CD</a:t>
                      </a:r>
                      <a:r>
                        <a:rPr lang="en-US" sz="1000" dirty="0">
                          <a:effectLst/>
                          <a:latin typeface="+mn-lt"/>
                        </a:rPr>
                        <a:t>: 5486 (19.7%)</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MI</a:t>
                      </a:r>
                      <a:r>
                        <a:rPr lang="en-US" sz="1000" dirty="0">
                          <a:effectLst/>
                          <a:latin typeface="+mn-lt"/>
                        </a:rPr>
                        <a:t>: 5250 (18.9%)</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HYP</a:t>
                      </a:r>
                      <a:r>
                        <a:rPr lang="en-US" sz="1000" dirty="0">
                          <a:effectLst/>
                          <a:latin typeface="+mn-lt"/>
                        </a:rPr>
                        <a:t>: 4907 (17.6%)</a:t>
                      </a:r>
                    </a:p>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ST/TC</a:t>
                      </a:r>
                      <a:r>
                        <a:rPr lang="en-US" sz="1000" dirty="0">
                          <a:effectLst/>
                          <a:latin typeface="+mn-lt"/>
                        </a:rPr>
                        <a:t>: 2655 (9.5%)</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3" name="TextBox 2">
            <a:extLst>
              <a:ext uri="{FF2B5EF4-FFF2-40B4-BE49-F238E27FC236}">
                <a16:creationId xmlns:a16="http://schemas.microsoft.com/office/drawing/2014/main" id="{69B665A4-5226-41F7-9D6E-016C87F22CB2}"/>
              </a:ext>
            </a:extLst>
          </p:cNvPr>
          <p:cNvSpPr txBox="1"/>
          <p:nvPr/>
        </p:nvSpPr>
        <p:spPr>
          <a:xfrm>
            <a:off x="4800600" y="4648200"/>
            <a:ext cx="5257800" cy="553998"/>
          </a:xfrm>
          <a:prstGeom prst="rect">
            <a:avLst/>
          </a:prstGeom>
          <a:noFill/>
        </p:spPr>
        <p:txBody>
          <a:bodyPr wrap="square" rtlCol="0">
            <a:spAutoFit/>
          </a:bodyPr>
          <a:lstStyle/>
          <a:p>
            <a:r>
              <a:rPr lang="en-US" sz="1000" b="1" dirty="0"/>
              <a:t>Table 1</a:t>
            </a:r>
            <a:r>
              <a:rPr lang="en-US" sz="1000" dirty="0"/>
              <a:t>: Dataset table that shows the dataset type (PCG or ECG), the lengths of the recordings (in seconds), the environment in which the signals were recorded, the recording quality and the number of categories in the dataset (Table taken by Kendre, 2021).</a:t>
            </a:r>
          </a:p>
        </p:txBody>
      </p:sp>
      <p:sp>
        <p:nvSpPr>
          <p:cNvPr id="8" name="TextBox 7">
            <a:extLst>
              <a:ext uri="{FF2B5EF4-FFF2-40B4-BE49-F238E27FC236}">
                <a16:creationId xmlns:a16="http://schemas.microsoft.com/office/drawing/2014/main" id="{73A9117B-BA90-42BE-8B4D-1B1C6C66F0F7}"/>
              </a:ext>
            </a:extLst>
          </p:cNvPr>
          <p:cNvSpPr txBox="1"/>
          <p:nvPr/>
        </p:nvSpPr>
        <p:spPr>
          <a:xfrm>
            <a:off x="6324601" y="7140714"/>
            <a:ext cx="3733800" cy="553998"/>
          </a:xfrm>
          <a:prstGeom prst="rect">
            <a:avLst/>
          </a:prstGeom>
          <a:noFill/>
        </p:spPr>
        <p:txBody>
          <a:bodyPr wrap="square" rtlCol="0">
            <a:spAutoFit/>
          </a:bodyPr>
          <a:lstStyle/>
          <a:p>
            <a:r>
              <a:rPr lang="en-US" sz="1000" b="1" dirty="0"/>
              <a:t>Figure 1</a:t>
            </a:r>
            <a:r>
              <a:rPr lang="en-US" sz="1000" dirty="0"/>
              <a:t>: Visualizes the ECG and PCG signals recorded simultaneously, both PCG (bottom) and ECG (top) show evidence of systole and diastole (Figure taken by </a:t>
            </a:r>
            <a:r>
              <a:rPr lang="en-US" sz="1000" dirty="0" err="1"/>
              <a:t>Behbahani</a:t>
            </a:r>
            <a:r>
              <a:rPr lang="en-US" sz="1000" dirty="0"/>
              <a:t> et al).</a:t>
            </a:r>
          </a:p>
        </p:txBody>
      </p:sp>
      <p:pic>
        <p:nvPicPr>
          <p:cNvPr id="5122" name="Picture 2" descr="Matching two cycles of the ECG with PCG signal. | Download Scientific  Diagram">
            <a:extLst>
              <a:ext uri="{FF2B5EF4-FFF2-40B4-BE49-F238E27FC236}">
                <a16:creationId xmlns:a16="http://schemas.microsoft.com/office/drawing/2014/main" id="{9C7E60A7-3243-4290-B083-E0795372E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5146177"/>
            <a:ext cx="3429000" cy="200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9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16" name="object 2">
            <a:extLst>
              <a:ext uri="{FF2B5EF4-FFF2-40B4-BE49-F238E27FC236}">
                <a16:creationId xmlns:a16="http://schemas.microsoft.com/office/drawing/2014/main" id="{00435DE8-A227-4817-86CC-52251629B3E7}"/>
              </a:ext>
            </a:extLst>
          </p:cNvPr>
          <p:cNvSpPr txBox="1"/>
          <p:nvPr/>
        </p:nvSpPr>
        <p:spPr>
          <a:xfrm>
            <a:off x="764538" y="617987"/>
            <a:ext cx="4188462" cy="7205819"/>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Model Development</a:t>
            </a:r>
            <a:br>
              <a:rPr lang="en-US" sz="2000" b="1" dirty="0">
                <a:solidFill>
                  <a:srgbClr val="1B09B1"/>
                </a:solidFill>
                <a:latin typeface="+mj-lt"/>
                <a:cs typeface="Tahoma"/>
              </a:rPr>
            </a:br>
            <a:r>
              <a:rPr lang="en-US" sz="1400" dirty="0">
                <a:cs typeface="Lucida Sans"/>
              </a:rPr>
              <a:t>We propose using Generative Adversarial Networks (GANs) along with Convolutional Neural Network (CNNs) and Transformers</a:t>
            </a:r>
            <a:r>
              <a:rPr lang="en-US" sz="1400" baseline="30000" dirty="0">
                <a:cs typeface="Lucida Sans"/>
              </a:rPr>
              <a:t>1</a:t>
            </a:r>
            <a:r>
              <a:rPr lang="en-US" sz="1400" dirty="0">
                <a:cs typeface="Lucida Sans"/>
              </a:rPr>
              <a:t> for both heart sound analysis and heart sound synthesis based on ECGs. GANs pose a unique advantage over traditional machine learning and deep learning methods, in that the model learns to mimic a dataset by creating its own data while classifying the generated data and the data from the dataset. Furthermore, Transformers introduce attention mechanisms that give context to all inputs, allowing the model to enhance important non-linear relationships within in each signal.</a:t>
            </a:r>
          </a:p>
          <a:p>
            <a:pPr marL="12700">
              <a:lnSpc>
                <a:spcPct val="100000"/>
              </a:lnSpc>
              <a:spcBef>
                <a:spcPts val="110"/>
              </a:spcBef>
            </a:pPr>
            <a:endParaRPr lang="en-US" sz="500" dirty="0">
              <a:cs typeface="Lucida Sans"/>
            </a:endParaRPr>
          </a:p>
          <a:p>
            <a:pPr marL="12700">
              <a:lnSpc>
                <a:spcPct val="100000"/>
              </a:lnSpc>
              <a:spcBef>
                <a:spcPts val="110"/>
              </a:spcBef>
            </a:pPr>
            <a:r>
              <a:rPr lang="en-US" sz="1400" dirty="0">
                <a:cs typeface="Lucida Sans"/>
              </a:rPr>
              <a:t>In heart sound analysis, the PCG CNN Encoder is pre-trained</a:t>
            </a:r>
            <a:r>
              <a:rPr lang="en-US" sz="1400" baseline="30000" dirty="0">
                <a:cs typeface="Lucida Sans"/>
              </a:rPr>
              <a:t>2</a:t>
            </a:r>
            <a:r>
              <a:rPr lang="en-US" sz="1400" dirty="0">
                <a:cs typeface="Lucida Sans"/>
              </a:rPr>
              <a:t>, to compress the PCG signals into a latent space</a:t>
            </a:r>
            <a:r>
              <a:rPr lang="en-US" sz="1400" baseline="30000" dirty="0">
                <a:cs typeface="Lucida Sans"/>
              </a:rPr>
              <a:t>3</a:t>
            </a:r>
            <a:r>
              <a:rPr lang="en-US" sz="1400" dirty="0">
                <a:cs typeface="Lucida Sans"/>
              </a:rPr>
              <a:t>, and then reconstructed into PCGs using the PCG CNN Decoder. After pre-training, the PCG signal’s latent spaces are fed into the GAN discriminator (Transformer Encoder). Here, the Transformer creates a prediction based on latent space. Additionally, the PCG Generator tries to mimic PCGs to fool the Transformer into predicting the generated PCG as normal/abnormal, rather than as noisy.</a:t>
            </a:r>
          </a:p>
          <a:p>
            <a:pPr marL="12700">
              <a:lnSpc>
                <a:spcPct val="100000"/>
              </a:lnSpc>
              <a:spcBef>
                <a:spcPts val="110"/>
              </a:spcBef>
            </a:pPr>
            <a:endParaRPr lang="en-US" sz="500" dirty="0">
              <a:cs typeface="Lucida Sans"/>
            </a:endParaRPr>
          </a:p>
          <a:p>
            <a:pPr marL="12700">
              <a:lnSpc>
                <a:spcPct val="100000"/>
              </a:lnSpc>
              <a:spcBef>
                <a:spcPts val="110"/>
              </a:spcBef>
            </a:pPr>
            <a:r>
              <a:rPr lang="en-US" sz="1400" dirty="0">
                <a:cs typeface="Lucida Sans"/>
              </a:rPr>
              <a:t>In heart sound synthesis, the process of ECG reconstruction is identical to that of PCG reconstruction. However, during pre-training the ECG’s latent spaces are optimized towards the PCG’s latent space. This novel concept forces the Generators to produce equivalent latent spaces for ECG and PCG (given both signals were recorded simultaneously). After pre-training, the ECG CNN Encoder is fed ECG data from categorized arrhythmia datasets.</a:t>
            </a:r>
          </a:p>
        </p:txBody>
      </p:sp>
      <p:sp>
        <p:nvSpPr>
          <p:cNvPr id="17" name="TextBox 16">
            <a:extLst>
              <a:ext uri="{FF2B5EF4-FFF2-40B4-BE49-F238E27FC236}">
                <a16:creationId xmlns:a16="http://schemas.microsoft.com/office/drawing/2014/main" id="{B470B0D6-AA64-45E9-98BC-9B65A695E00F}"/>
              </a:ext>
            </a:extLst>
          </p:cNvPr>
          <p:cNvSpPr txBox="1"/>
          <p:nvPr/>
        </p:nvSpPr>
        <p:spPr>
          <a:xfrm>
            <a:off x="5181600" y="6324600"/>
            <a:ext cx="4913671" cy="553998"/>
          </a:xfrm>
          <a:prstGeom prst="rect">
            <a:avLst/>
          </a:prstGeom>
          <a:noFill/>
        </p:spPr>
        <p:txBody>
          <a:bodyPr wrap="square" rtlCol="0">
            <a:spAutoFit/>
          </a:bodyPr>
          <a:lstStyle/>
          <a:p>
            <a:r>
              <a:rPr lang="en-US" sz="1000" b="1" dirty="0"/>
              <a:t>Figure 2</a:t>
            </a:r>
            <a:r>
              <a:rPr lang="en-US" sz="1000" dirty="0"/>
              <a:t>: The pipeline of the CNN based generator and Transformer based discriminator. This shows the process of using both PCG and ECG datasets for heart sound (PCG) analysis and synthesis (Figure taken by Kendre, 2021).</a:t>
            </a:r>
          </a:p>
        </p:txBody>
      </p:sp>
      <p:pic>
        <p:nvPicPr>
          <p:cNvPr id="6" name="Picture 5">
            <a:extLst>
              <a:ext uri="{FF2B5EF4-FFF2-40B4-BE49-F238E27FC236}">
                <a16:creationId xmlns:a16="http://schemas.microsoft.com/office/drawing/2014/main" id="{1342B13D-E51C-4C59-8F1C-81374CF915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29200" y="694933"/>
            <a:ext cx="4925578" cy="5629667"/>
          </a:xfrm>
          <a:prstGeom prst="rect">
            <a:avLst/>
          </a:prstGeom>
        </p:spPr>
      </p:pic>
      <p:sp>
        <p:nvSpPr>
          <p:cNvPr id="10" name="Footer Placeholder 1">
            <a:extLst>
              <a:ext uri="{FF2B5EF4-FFF2-40B4-BE49-F238E27FC236}">
                <a16:creationId xmlns:a16="http://schemas.microsoft.com/office/drawing/2014/main" id="{C77ED62A-312F-4FCF-AE40-7CC613527172}"/>
              </a:ext>
            </a:extLst>
          </p:cNvPr>
          <p:cNvSpPr txBox="1">
            <a:spLocks/>
          </p:cNvSpPr>
          <p:nvPr/>
        </p:nvSpPr>
        <p:spPr>
          <a:xfrm>
            <a:off x="5537717" y="7153334"/>
            <a:ext cx="4417061" cy="466666"/>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lnSpc>
                <a:spcPts val="900"/>
              </a:lnSpc>
              <a:buFont typeface="+mj-lt"/>
              <a:buAutoNum type="arabicPeriod"/>
            </a:pPr>
            <a:r>
              <a:rPr lang="en-US" sz="1000" dirty="0">
                <a:solidFill>
                  <a:schemeClr val="bg1">
                    <a:lumMod val="75000"/>
                  </a:schemeClr>
                </a:solidFill>
              </a:rPr>
              <a:t>Machine Learning architectures used for feature extraction</a:t>
            </a:r>
          </a:p>
          <a:p>
            <a:pPr marL="228600" indent="-228600" algn="l">
              <a:lnSpc>
                <a:spcPts val="900"/>
              </a:lnSpc>
              <a:buFont typeface="+mj-lt"/>
              <a:buAutoNum type="arabicPeriod"/>
            </a:pPr>
            <a:r>
              <a:rPr lang="en-US" sz="1000" dirty="0">
                <a:solidFill>
                  <a:schemeClr val="bg1">
                    <a:lumMod val="75000"/>
                  </a:schemeClr>
                </a:solidFill>
              </a:rPr>
              <a:t>Initial training that is done to aid the model better performance in a shorter amount of time and computational resources</a:t>
            </a:r>
          </a:p>
          <a:p>
            <a:pPr marL="228600" indent="-228600" algn="l">
              <a:lnSpc>
                <a:spcPts val="900"/>
              </a:lnSpc>
              <a:buFont typeface="+mj-lt"/>
              <a:buAutoNum type="arabicPeriod"/>
            </a:pPr>
            <a:r>
              <a:rPr lang="en-US" sz="1000" dirty="0">
                <a:solidFill>
                  <a:schemeClr val="bg1">
                    <a:lumMod val="75000"/>
                  </a:schemeClr>
                </a:solidFill>
              </a:rPr>
              <a:t>A representation of compressed signals</a:t>
            </a:r>
          </a:p>
        </p:txBody>
      </p:sp>
    </p:spTree>
    <p:extLst>
      <p:ext uri="{BB962C8B-B14F-4D97-AF65-F5344CB8AC3E}">
        <p14:creationId xmlns:p14="http://schemas.microsoft.com/office/powerpoint/2010/main" val="135657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39" y="156342"/>
            <a:ext cx="1636395" cy="461645"/>
          </a:xfrm>
          <a:prstGeom prst="rect">
            <a:avLst/>
          </a:prstGeom>
        </p:spPr>
        <p:txBody>
          <a:bodyPr vert="horz" wrap="square" lIns="0" tIns="13970" rIns="0" bIns="0" rtlCol="0">
            <a:spAutoFit/>
          </a:bodyPr>
          <a:lstStyle/>
          <a:p>
            <a:pPr marL="12700">
              <a:lnSpc>
                <a:spcPct val="100000"/>
              </a:lnSpc>
              <a:spcBef>
                <a:spcPts val="110"/>
              </a:spcBef>
            </a:pPr>
            <a:r>
              <a:rPr sz="2800" b="1" dirty="0">
                <a:solidFill>
                  <a:srgbClr val="002060"/>
                </a:solidFill>
                <a:latin typeface="+mj-lt"/>
                <a:cs typeface="Tahoma"/>
              </a:rPr>
              <a:t>Methods</a:t>
            </a:r>
            <a:endParaRPr sz="2800" dirty="0">
              <a:solidFill>
                <a:srgbClr val="002060"/>
              </a:solidFill>
              <a:latin typeface="+mj-lt"/>
              <a:cs typeface="Tahoma"/>
            </a:endParaRPr>
          </a:p>
        </p:txBody>
      </p:sp>
      <p:sp>
        <p:nvSpPr>
          <p:cNvPr id="6" name="object 2">
            <a:extLst>
              <a:ext uri="{FF2B5EF4-FFF2-40B4-BE49-F238E27FC236}">
                <a16:creationId xmlns:a16="http://schemas.microsoft.com/office/drawing/2014/main" id="{61DC5E27-97FA-4046-97F4-2ED8EF9C3D27}"/>
              </a:ext>
            </a:extLst>
          </p:cNvPr>
          <p:cNvSpPr txBox="1"/>
          <p:nvPr/>
        </p:nvSpPr>
        <p:spPr>
          <a:xfrm>
            <a:off x="764539" y="611830"/>
            <a:ext cx="4721861" cy="7416133"/>
          </a:xfrm>
          <a:prstGeom prst="rect">
            <a:avLst/>
          </a:prstGeom>
        </p:spPr>
        <p:txBody>
          <a:bodyPr vert="horz" wrap="square" lIns="0" tIns="13970" rIns="0" bIns="0" rtlCol="0">
            <a:spAutoFit/>
          </a:bodyPr>
          <a:lstStyle/>
          <a:p>
            <a:pPr marL="12700">
              <a:lnSpc>
                <a:spcPct val="100000"/>
              </a:lnSpc>
              <a:spcBef>
                <a:spcPts val="110"/>
              </a:spcBef>
            </a:pPr>
            <a:r>
              <a:rPr lang="en-US" sz="2000" b="1" dirty="0">
                <a:solidFill>
                  <a:srgbClr val="5E84E4"/>
                </a:solidFill>
                <a:latin typeface="+mj-lt"/>
                <a:cs typeface="Tahoma"/>
              </a:rPr>
              <a:t>Model Learning</a:t>
            </a:r>
            <a:br>
              <a:rPr lang="en-US" sz="2000" b="1" dirty="0">
                <a:solidFill>
                  <a:srgbClr val="1B09B1"/>
                </a:solidFill>
                <a:latin typeface="+mj-lt"/>
                <a:cs typeface="Tahoma"/>
              </a:rPr>
            </a:br>
            <a:r>
              <a:rPr lang="en-US" sz="1400" dirty="0">
                <a:cs typeface="Lucida Sans"/>
              </a:rPr>
              <a:t>During the training phase, backpropagation is used to optimize the model's weights and biases. A cost function calculates an error term (loss) based on the model's prediction. Using the error, a gradient is computed with respect to all the parameters in the model. An optimizer then updates the weights and biases based on the loss's gradient. The goal of the optimizer is to minimize the cost function's error, such that it correctly classifies the heart sounds or correctly synthesizes the heart sounds. In this study, we used the Adam optimizer in union with Cross-Entropy Loss and Mean Squared Error (Table 2). The model is only trained on the training set; thus, backpropagation only occurs on the training set. However, while the model is training, the validation set is used to assess the model's ability to generalize (this process does not include backpropagation). The model stops learning when the validation set approaches a limit and no longer learns new information, this is called early stopping.</a:t>
            </a:r>
            <a:br>
              <a:rPr lang="en-US" sz="1400" dirty="0">
                <a:cs typeface="Lucida Sans"/>
              </a:rPr>
            </a:br>
            <a:endParaRPr lang="en-US" sz="500" dirty="0">
              <a:cs typeface="Lucida Sans"/>
            </a:endParaRPr>
          </a:p>
          <a:p>
            <a:pPr marL="12700">
              <a:spcBef>
                <a:spcPts val="110"/>
              </a:spcBef>
            </a:pPr>
            <a:r>
              <a:rPr lang="en-US" sz="2000" b="1" dirty="0">
                <a:solidFill>
                  <a:srgbClr val="5E84E4"/>
                </a:solidFill>
                <a:latin typeface="+mj-lt"/>
                <a:cs typeface="Tahoma"/>
              </a:rPr>
              <a:t>Model Evaluation</a:t>
            </a:r>
            <a:br>
              <a:rPr lang="en-US" sz="2000" b="1" dirty="0">
                <a:solidFill>
                  <a:srgbClr val="1B09B1"/>
                </a:solidFill>
                <a:latin typeface="+mj-lt"/>
                <a:cs typeface="Tahoma"/>
              </a:rPr>
            </a:br>
            <a:r>
              <a:rPr lang="en-US" sz="1400" dirty="0">
                <a:cs typeface="Lucida Sans"/>
              </a:rPr>
              <a:t>Model metrics aid in quantifying the model’s performance, allowing us to compare our methods with existing techniques. The model is evaluated only on the testing set, as to provide a non-biased evaluation. All metrics are calculated based on the true positive (TP) rate, false positive (FP) rate, true negative (TN) rate, and false negative (FN) rate. Table 2 shows the metrics used to evaluate the model.</a:t>
            </a:r>
          </a:p>
          <a:p>
            <a:pPr marL="12700">
              <a:spcBef>
                <a:spcPts val="110"/>
              </a:spcBef>
            </a:pPr>
            <a:endParaRPr lang="en-US" sz="500" dirty="0">
              <a:cs typeface="Lucida Sans"/>
            </a:endParaRPr>
          </a:p>
          <a:p>
            <a:pPr marL="12700">
              <a:spcBef>
                <a:spcPts val="110"/>
              </a:spcBef>
            </a:pPr>
            <a:r>
              <a:rPr lang="en-US" sz="2000" b="1" dirty="0">
                <a:solidFill>
                  <a:srgbClr val="5E84E4"/>
                </a:solidFill>
                <a:latin typeface="+mj-lt"/>
                <a:cs typeface="Tahoma"/>
              </a:rPr>
              <a:t>Real-World Testing &amp; Model Deployment</a:t>
            </a:r>
            <a:br>
              <a:rPr lang="en-US" sz="2000" b="1" dirty="0">
                <a:solidFill>
                  <a:srgbClr val="1B09B1"/>
                </a:solidFill>
                <a:latin typeface="+mj-lt"/>
                <a:cs typeface="Tahoma"/>
              </a:rPr>
            </a:br>
            <a:r>
              <a:rPr lang="en-US" sz="1400" dirty="0">
                <a:latin typeface="+mj-lt"/>
                <a:cs typeface="Tahoma"/>
              </a:rPr>
              <a:t>T</a:t>
            </a:r>
            <a:r>
              <a:rPr lang="en-US" sz="1400" dirty="0">
                <a:cs typeface="Lucida Sans"/>
              </a:rPr>
              <a:t>he model's viability is crucial for ensuring the model's success in the real world. Thus, we need to conduct trials with the end-to-end system to ensure we can deploy and integrate the model with ease.</a:t>
            </a:r>
            <a:endParaRPr lang="en-US" sz="1400" dirty="0"/>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30C5F915-6744-493A-ACB6-6189871F6373}"/>
                  </a:ext>
                </a:extLst>
              </p:cNvPr>
              <p:cNvGraphicFramePr>
                <a:graphicFrameLocks noGrp="1"/>
              </p:cNvGraphicFramePr>
              <p:nvPr>
                <p:extLst>
                  <p:ext uri="{D42A27DB-BD31-4B8C-83A1-F6EECF244321}">
                    <p14:modId xmlns:p14="http://schemas.microsoft.com/office/powerpoint/2010/main" val="2208960220"/>
                  </p:ext>
                </p:extLst>
              </p:nvPr>
            </p:nvGraphicFramePr>
            <p:xfrm>
              <a:off x="5638800" y="344075"/>
              <a:ext cx="4254652" cy="6906996"/>
            </p:xfrm>
            <a:graphic>
              <a:graphicData uri="http://schemas.openxmlformats.org/drawingml/2006/table">
                <a:tbl>
                  <a:tblPr firstRow="1" bandRow="1">
                    <a:tableStyleId>{2D5ABB26-0587-4C30-8999-92F81FD0307C}</a:tableStyleId>
                  </a:tblPr>
                  <a:tblGrid>
                    <a:gridCol w="4254652">
                      <a:extLst>
                        <a:ext uri="{9D8B030D-6E8A-4147-A177-3AD203B41FA5}">
                          <a16:colId xmlns:a16="http://schemas.microsoft.com/office/drawing/2014/main" val="1030963825"/>
                        </a:ext>
                      </a:extLst>
                    </a:gridCol>
                  </a:tblGrid>
                  <a:tr h="632337">
                    <a:tc>
                      <a:txBody>
                        <a:bodyPr/>
                        <a:lstStyle/>
                        <a:p>
                          <a:pPr algn="ctr">
                            <a:lnSpc>
                              <a:spcPct val="100000"/>
                            </a:lnSpc>
                          </a:pPr>
                          <a:r>
                            <a:rPr lang="en-US" sz="1400" b="1" dirty="0">
                              <a:latin typeface="+mn-lt"/>
                            </a:rPr>
                            <a:t>Mean Squared Error:</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solidFill>
                                      <a:schemeClr val="tx1"/>
                                    </a:solidFill>
                                    <a:effectLst/>
                                    <a:latin typeface="Cambria Math" panose="02040503050406030204" pitchFamily="18" charset="0"/>
                                    <a:ea typeface="+mn-ea"/>
                                    <a:cs typeface="+mn-cs"/>
                                  </a:rPr>
                                  <m:t>𝑀𝑆𝐸</m:t>
                                </m:r>
                                <m:r>
                                  <a:rPr lang="en-US" sz="1400" i="1" smtClean="0">
                                    <a:solidFill>
                                      <a:schemeClr val="tx1"/>
                                    </a:solidFill>
                                    <a:effectLst/>
                                    <a:latin typeface="Cambria Math" panose="02040503050406030204" pitchFamily="18" charset="0"/>
                                    <a:ea typeface="+mn-ea"/>
                                    <a:cs typeface="+mn-cs"/>
                                  </a:rPr>
                                  <m:t>(</m:t>
                                </m:r>
                                <m:r>
                                  <a:rPr lang="en-US" sz="1400" i="1" smtClean="0">
                                    <a:solidFill>
                                      <a:schemeClr val="tx1"/>
                                    </a:solidFill>
                                    <a:effectLst/>
                                    <a:latin typeface="Cambria Math" panose="02040503050406030204" pitchFamily="18" charset="0"/>
                                    <a:ea typeface="+mn-ea"/>
                                    <a:cs typeface="+mn-cs"/>
                                  </a:rPr>
                                  <m:t>𝑥</m:t>
                                </m:r>
                                <m:r>
                                  <a:rPr lang="en-US" sz="1400" i="1" smtClean="0">
                                    <a:solidFill>
                                      <a:schemeClr val="tx1"/>
                                    </a:solidFill>
                                    <a:effectLst/>
                                    <a:latin typeface="Cambria Math" panose="02040503050406030204" pitchFamily="18" charset="0"/>
                                    <a:ea typeface="+mn-ea"/>
                                    <a:cs typeface="+mn-cs"/>
                                  </a:rPr>
                                  <m:t>,</m:t>
                                </m:r>
                                <m:r>
                                  <a:rPr lang="en-US" sz="1400" i="1" smtClean="0">
                                    <a:solidFill>
                                      <a:schemeClr val="tx1"/>
                                    </a:solidFill>
                                    <a:effectLst/>
                                    <a:latin typeface="Cambria Math" panose="02040503050406030204" pitchFamily="18" charset="0"/>
                                    <a:ea typeface="+mn-ea"/>
                                    <a:cs typeface="+mn-cs"/>
                                  </a:rPr>
                                  <m:t>𝑦</m:t>
                                </m:r>
                                <m:r>
                                  <a:rPr lang="en-US" sz="1400" i="1" smtClean="0">
                                    <a:solidFill>
                                      <a:schemeClr val="tx1"/>
                                    </a:solidFill>
                                    <a:effectLst/>
                                    <a:latin typeface="Cambria Math" panose="02040503050406030204" pitchFamily="18" charset="0"/>
                                    <a:ea typeface="+mn-ea"/>
                                    <a:cs typeface="+mn-cs"/>
                                  </a:rPr>
                                  <m:t>)=</m:t>
                                </m:r>
                                <m:sSup>
                                  <m:sSupPr>
                                    <m:ctrlPr>
                                      <a:rPr lang="en-US" sz="1400" i="1">
                                        <a:solidFill>
                                          <a:schemeClr val="tx1"/>
                                        </a:solidFill>
                                        <a:effectLst/>
                                        <a:latin typeface="Cambria Math" panose="02040503050406030204" pitchFamily="18" charset="0"/>
                                        <a:ea typeface="+mn-ea"/>
                                        <a:cs typeface="+mn-cs"/>
                                      </a:rPr>
                                    </m:ctrlPr>
                                  </m:sSupPr>
                                  <m:e>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1</m:t>
                                        </m:r>
                                      </m:sub>
                                    </m:sSub>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𝑁</m:t>
                                        </m:r>
                                      </m:sub>
                                    </m:sSub>
                                    <m:r>
                                      <a:rPr lang="en-US" sz="1400" i="1">
                                        <a:solidFill>
                                          <a:schemeClr val="tx1"/>
                                        </a:solidFill>
                                        <a:effectLst/>
                                        <a:latin typeface="Cambria Math" panose="02040503050406030204" pitchFamily="18" charset="0"/>
                                        <a:ea typeface="+mn-ea"/>
                                        <a:cs typeface="+mn-cs"/>
                                      </a:rPr>
                                      <m:t>}</m:t>
                                    </m:r>
                                  </m:e>
                                  <m:sup>
                                    <m:r>
                                      <a:rPr lang="en-US" sz="1400">
                                        <a:solidFill>
                                          <a:schemeClr val="tx1"/>
                                        </a:solidFill>
                                        <a:effectLst/>
                                        <a:latin typeface="Cambria Math" panose="02040503050406030204" pitchFamily="18" charset="0"/>
                                        <a:ea typeface="+mn-ea"/>
                                        <a:cs typeface="+mn-cs"/>
                                      </a:rPr>
                                      <m:t>⊤</m:t>
                                    </m:r>
                                  </m:sup>
                                </m:sSup>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𝑙</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sSup>
                                  <m:sSupPr>
                                    <m:ctrlPr>
                                      <a:rPr lang="en-US" sz="1400" i="1">
                                        <a:solidFill>
                                          <a:schemeClr val="tx1"/>
                                        </a:solidFill>
                                        <a:effectLst/>
                                        <a:latin typeface="Cambria Math" panose="02040503050406030204" pitchFamily="18" charset="0"/>
                                        <a:ea typeface="+mn-ea"/>
                                        <a:cs typeface="+mn-cs"/>
                                      </a:rPr>
                                    </m:ctrlPr>
                                  </m:sSupPr>
                                  <m:e>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𝑥</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sSub>
                                      <m:sSubPr>
                                        <m:ctrlPr>
                                          <a:rPr lang="en-US" sz="1400" i="1">
                                            <a:solidFill>
                                              <a:schemeClr val="tx1"/>
                                            </a:solidFill>
                                            <a:effectLst/>
                                            <a:latin typeface="Cambria Math" panose="02040503050406030204" pitchFamily="18" charset="0"/>
                                            <a:ea typeface="+mn-ea"/>
                                            <a:cs typeface="+mn-cs"/>
                                          </a:rPr>
                                        </m:ctrlPr>
                                      </m:sSubPr>
                                      <m:e>
                                        <m:r>
                                          <a:rPr lang="en-US" sz="1400" i="1">
                                            <a:solidFill>
                                              <a:schemeClr val="tx1"/>
                                            </a:solidFill>
                                            <a:effectLst/>
                                            <a:latin typeface="Cambria Math" panose="02040503050406030204" pitchFamily="18" charset="0"/>
                                            <a:ea typeface="+mn-ea"/>
                                            <a:cs typeface="+mn-cs"/>
                                          </a:rPr>
                                          <m:t>𝑦</m:t>
                                        </m:r>
                                      </m:e>
                                      <m:sub>
                                        <m:r>
                                          <a:rPr lang="en-US" sz="1400" i="1">
                                            <a:solidFill>
                                              <a:schemeClr val="tx1"/>
                                            </a:solidFill>
                                            <a:effectLst/>
                                            <a:latin typeface="Cambria Math" panose="02040503050406030204" pitchFamily="18" charset="0"/>
                                            <a:ea typeface="+mn-ea"/>
                                            <a:cs typeface="+mn-cs"/>
                                          </a:rPr>
                                          <m:t>𝑛</m:t>
                                        </m:r>
                                      </m:sub>
                                    </m:sSub>
                                    <m:r>
                                      <a:rPr lang="en-US" sz="1400" i="1">
                                        <a:solidFill>
                                          <a:schemeClr val="tx1"/>
                                        </a:solidFill>
                                        <a:effectLst/>
                                        <a:latin typeface="Cambria Math" panose="02040503050406030204" pitchFamily="18" charset="0"/>
                                        <a:ea typeface="+mn-ea"/>
                                        <a:cs typeface="+mn-cs"/>
                                      </a:rPr>
                                      <m:t>)</m:t>
                                    </m:r>
                                  </m:e>
                                  <m:sup>
                                    <m:r>
                                      <a:rPr lang="en-US" sz="1400" i="1">
                                        <a:solidFill>
                                          <a:schemeClr val="tx1"/>
                                        </a:solidFill>
                                        <a:effectLst/>
                                        <a:latin typeface="Cambria Math" panose="02040503050406030204" pitchFamily="18" charset="0"/>
                                        <a:ea typeface="+mn-ea"/>
                                        <a:cs typeface="+mn-cs"/>
                                      </a:rPr>
                                      <m:t>2</m:t>
                                    </m:r>
                                  </m:sup>
                                </m:sSup>
                              </m:oMath>
                            </m:oMathPara>
                          </a14:m>
                          <a:endParaRPr lang="en-US" sz="1400" dirty="0">
                            <a:solidFill>
                              <a:schemeClr val="tx1"/>
                            </a:solidFill>
                            <a:effectLst/>
                            <a:latin typeface="+mn-lt"/>
                            <a:ea typeface="+mn-ea"/>
                            <a:cs typeface="+mn-cs"/>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909403"/>
                      </a:ext>
                    </a:extLst>
                  </a:tr>
                  <a:tr h="777233">
                    <a:tc>
                      <a:txBody>
                        <a:bodyPr/>
                        <a:lstStyle/>
                        <a:p>
                          <a:pPr algn="ctr">
                            <a:lnSpc>
                              <a:spcPct val="100000"/>
                            </a:lnSpc>
                          </a:pPr>
                          <a:r>
                            <a:rPr lang="en-US" sz="1400" b="1" dirty="0">
                              <a:latin typeface="+mn-lt"/>
                            </a:rPr>
                            <a:t>Cross Entropy Loss:</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000" i="0" smtClean="0">
                                    <a:solidFill>
                                      <a:schemeClr val="tx1"/>
                                    </a:solidFill>
                                    <a:effectLst/>
                                    <a:latin typeface="Cambria Math" panose="02040503050406030204" pitchFamily="18" charset="0"/>
                                    <a:ea typeface="+mn-ea"/>
                                    <a:cs typeface="+mn-cs"/>
                                  </a:rPr>
                                  <m:t>C</m:t>
                                </m:r>
                                <m:r>
                                  <m:rPr>
                                    <m:sty m:val="p"/>
                                  </m:rPr>
                                  <a:rPr lang="en-US" sz="1000" b="0" i="0" smtClean="0">
                                    <a:solidFill>
                                      <a:schemeClr val="tx1"/>
                                    </a:solidFill>
                                    <a:effectLst/>
                                    <a:latin typeface="Cambria Math" panose="02040503050406030204" pitchFamily="18" charset="0"/>
                                    <a:ea typeface="+mn-ea"/>
                                    <a:cs typeface="+mn-cs"/>
                                  </a:rPr>
                                  <m:t>E</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i="1">
                                    <a:solidFill>
                                      <a:schemeClr val="tx1"/>
                                    </a:solidFill>
                                    <a:effectLst/>
                                    <a:latin typeface="Cambria Math" panose="02040503050406030204" pitchFamily="18" charset="0"/>
                                    <a:ea typeface="+mn-ea"/>
                                    <a:cs typeface="+mn-cs"/>
                                  </a:rPr>
                                  <m:t>)=−</m:t>
                                </m:r>
                                <m:r>
                                  <m:rPr>
                                    <m:sty m:val="p"/>
                                  </m:rPr>
                                  <a:rPr lang="en-US" sz="1000">
                                    <a:solidFill>
                                      <a:schemeClr val="tx1"/>
                                    </a:solidFill>
                                    <a:effectLst/>
                                    <a:latin typeface="Cambria Math" panose="02040503050406030204" pitchFamily="18" charset="0"/>
                                    <a:ea typeface="+mn-ea"/>
                                    <a:cs typeface="+mn-cs"/>
                                  </a:rPr>
                                  <m:t>log</m:t>
                                </m:r>
                                <m:r>
                                  <a:rPr lang="en-US" sz="1000" i="1">
                                    <a:solidFill>
                                      <a:schemeClr val="tx1"/>
                                    </a:solidFill>
                                    <a:effectLst/>
                                    <a:latin typeface="Cambria Math" panose="02040503050406030204" pitchFamily="18" charset="0"/>
                                    <a:ea typeface="+mn-ea"/>
                                    <a:cs typeface="+mn-cs"/>
                                  </a:rPr>
                                  <m:t>(</m:t>
                                </m:r>
                                <m:f>
                                  <m:fPr>
                                    <m:ctrlPr>
                                      <a:rPr lang="en-US" sz="1000" i="1">
                                        <a:solidFill>
                                          <a:schemeClr val="tx1"/>
                                        </a:solidFill>
                                        <a:effectLst/>
                                        <a:latin typeface="Cambria Math" panose="02040503050406030204" pitchFamily="18" charset="0"/>
                                        <a:ea typeface="+mn-ea"/>
                                        <a:cs typeface="+mn-cs"/>
                                      </a:rPr>
                                    </m:ctrlPr>
                                  </m:fPr>
                                  <m:num>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m:t>
                                    </m:r>
                                  </m:num>
                                  <m:den>
                                    <m:nary>
                                      <m:naryPr>
                                        <m:chr m:val="∑"/>
                                        <m:limLoc m:val="undOvr"/>
                                        <m:grow m:val="on"/>
                                        <m:supHide m:val="on"/>
                                        <m:ctrlPr>
                                          <a:rPr lang="en-US" sz="1000" i="1">
                                            <a:solidFill>
                                              <a:schemeClr val="tx1"/>
                                            </a:solidFill>
                                            <a:effectLst/>
                                            <a:latin typeface="Cambria Math" panose="02040503050406030204" pitchFamily="18" charset="0"/>
                                            <a:ea typeface="+mn-ea"/>
                                            <a:cs typeface="+mn-cs"/>
                                          </a:rPr>
                                        </m:ctrlPr>
                                      </m:naryPr>
                                      <m:sub>
                                        <m:r>
                                          <a:rPr lang="en-US" sz="1000" i="1">
                                            <a:solidFill>
                                              <a:schemeClr val="tx1"/>
                                            </a:solidFill>
                                            <a:effectLst/>
                                            <a:latin typeface="Cambria Math" panose="02040503050406030204" pitchFamily="18" charset="0"/>
                                            <a:ea typeface="+mn-ea"/>
                                            <a:cs typeface="+mn-cs"/>
                                          </a:rPr>
                                          <m:t>𝑗</m:t>
                                        </m:r>
                                      </m:sub>
                                      <m:sup/>
                                      <m:e>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𝑗</m:t>
                                        </m:r>
                                        <m:r>
                                          <a:rPr lang="en-US" sz="1000" i="1">
                                            <a:solidFill>
                                              <a:schemeClr val="tx1"/>
                                            </a:solidFill>
                                            <a:effectLst/>
                                            <a:latin typeface="Cambria Math" panose="02040503050406030204" pitchFamily="18" charset="0"/>
                                            <a:ea typeface="+mn-ea"/>
                                            <a:cs typeface="+mn-cs"/>
                                          </a:rPr>
                                          <m:t>])</m:t>
                                        </m:r>
                                      </m:e>
                                    </m:nary>
                                  </m:den>
                                </m:f>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𝑐𝑙𝑎𝑠𝑠</m:t>
                                </m:r>
                                <m:r>
                                  <a:rPr lang="en-US" sz="1000">
                                    <a:solidFill>
                                      <a:schemeClr val="tx1"/>
                                    </a:solidFill>
                                    <a:effectLst/>
                                    <a:latin typeface="Cambria Math" panose="02040503050406030204" pitchFamily="18" charset="0"/>
                                    <a:ea typeface="+mn-ea"/>
                                    <a:cs typeface="+mn-cs"/>
                                  </a:rPr>
                                  <m:t> </m:t>
                                </m:r>
                                <m:r>
                                  <a:rPr lang="en-US" sz="1000" i="1">
                                    <a:solidFill>
                                      <a:schemeClr val="tx1"/>
                                    </a:solidFill>
                                    <a:effectLst/>
                                    <a:latin typeface="Cambria Math" panose="02040503050406030204" pitchFamily="18" charset="0"/>
                                    <a:ea typeface="+mn-ea"/>
                                    <a:cs typeface="+mn-cs"/>
                                  </a:rPr>
                                  <m:t>]+</m:t>
                                </m:r>
                                <m:r>
                                  <m:rPr>
                                    <m:sty m:val="p"/>
                                  </m:rPr>
                                  <a:rPr lang="en-US" sz="1000">
                                    <a:solidFill>
                                      <a:schemeClr val="tx1"/>
                                    </a:solidFill>
                                    <a:effectLst/>
                                    <a:latin typeface="Cambria Math" panose="02040503050406030204" pitchFamily="18" charset="0"/>
                                    <a:ea typeface="+mn-ea"/>
                                    <a:cs typeface="+mn-cs"/>
                                  </a:rPr>
                                  <m:t>log</m:t>
                                </m:r>
                                <m:r>
                                  <a:rPr lang="en-US" sz="1000" i="1">
                                    <a:solidFill>
                                      <a:schemeClr val="tx1"/>
                                    </a:solidFill>
                                    <a:effectLst/>
                                    <a:latin typeface="Cambria Math" panose="02040503050406030204" pitchFamily="18" charset="0"/>
                                    <a:ea typeface="+mn-ea"/>
                                    <a:cs typeface="+mn-cs"/>
                                  </a:rPr>
                                  <m:t>(</m:t>
                                </m:r>
                                <m:nary>
                                  <m:naryPr>
                                    <m:chr m:val="∑"/>
                                    <m:limLoc m:val="undOvr"/>
                                    <m:grow m:val="on"/>
                                    <m:supHide m:val="on"/>
                                    <m:ctrlPr>
                                      <a:rPr lang="en-US" sz="1000" i="1">
                                        <a:solidFill>
                                          <a:schemeClr val="tx1"/>
                                        </a:solidFill>
                                        <a:effectLst/>
                                        <a:latin typeface="Cambria Math" panose="02040503050406030204" pitchFamily="18" charset="0"/>
                                        <a:ea typeface="+mn-ea"/>
                                        <a:cs typeface="+mn-cs"/>
                                      </a:rPr>
                                    </m:ctrlPr>
                                  </m:naryPr>
                                  <m:sub>
                                    <m:r>
                                      <a:rPr lang="en-US" sz="1000" i="1">
                                        <a:solidFill>
                                          <a:schemeClr val="tx1"/>
                                        </a:solidFill>
                                        <a:effectLst/>
                                        <a:latin typeface="Cambria Math" panose="02040503050406030204" pitchFamily="18" charset="0"/>
                                        <a:ea typeface="+mn-ea"/>
                                        <a:cs typeface="+mn-cs"/>
                                      </a:rPr>
                                      <m:t>𝑗</m:t>
                                    </m:r>
                                  </m:sub>
                                  <m:sup/>
                                  <m:e>
                                    <m:r>
                                      <m:rPr>
                                        <m:sty m:val="p"/>
                                      </m:rPr>
                                      <a:rPr lang="en-US" sz="1000">
                                        <a:solidFill>
                                          <a:schemeClr val="tx1"/>
                                        </a:solidFill>
                                        <a:effectLst/>
                                        <a:latin typeface="Cambria Math" panose="02040503050406030204" pitchFamily="18" charset="0"/>
                                        <a:ea typeface="+mn-ea"/>
                                        <a:cs typeface="+mn-cs"/>
                                      </a:rPr>
                                      <m:t>exp</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𝑥</m:t>
                                    </m:r>
                                    <m:r>
                                      <a:rPr lang="en-US" sz="1000" i="1">
                                        <a:solidFill>
                                          <a:schemeClr val="tx1"/>
                                        </a:solidFill>
                                        <a:effectLst/>
                                        <a:latin typeface="Cambria Math" panose="02040503050406030204" pitchFamily="18" charset="0"/>
                                        <a:ea typeface="+mn-ea"/>
                                        <a:cs typeface="+mn-cs"/>
                                      </a:rPr>
                                      <m:t>[</m:t>
                                    </m:r>
                                    <m:r>
                                      <a:rPr lang="en-US" sz="1000" i="1">
                                        <a:solidFill>
                                          <a:schemeClr val="tx1"/>
                                        </a:solidFill>
                                        <a:effectLst/>
                                        <a:latin typeface="Cambria Math" panose="02040503050406030204" pitchFamily="18" charset="0"/>
                                        <a:ea typeface="+mn-ea"/>
                                        <a:cs typeface="+mn-cs"/>
                                      </a:rPr>
                                      <m:t>𝑗</m:t>
                                    </m:r>
                                    <m:r>
                                      <a:rPr lang="en-US" sz="1000" i="1">
                                        <a:solidFill>
                                          <a:schemeClr val="tx1"/>
                                        </a:solidFill>
                                        <a:effectLst/>
                                        <a:latin typeface="Cambria Math" panose="02040503050406030204" pitchFamily="18" charset="0"/>
                                        <a:ea typeface="+mn-ea"/>
                                        <a:cs typeface="+mn-cs"/>
                                      </a:rPr>
                                      <m:t>]))</m:t>
                                    </m:r>
                                  </m:e>
                                </m:nary>
                              </m:oMath>
                            </m:oMathPara>
                          </a14:m>
                          <a:endParaRPr lang="en-US" sz="10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4277006"/>
                      </a:ext>
                    </a:extLst>
                  </a:tr>
                  <a:tr h="768325">
                    <a:tc>
                      <a:txBody>
                        <a:bodyPr/>
                        <a:lstStyle/>
                        <a:p>
                          <a:pPr algn="ctr">
                            <a:lnSpc>
                              <a:spcPct val="100000"/>
                            </a:lnSpc>
                          </a:pPr>
                          <a:r>
                            <a:rPr lang="en-US" sz="1400" b="1" dirty="0">
                              <a:latin typeface="+mn-lt"/>
                            </a:rPr>
                            <a:t>Accuracy: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ACC</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9840509"/>
                      </a:ext>
                    </a:extLst>
                  </a:tr>
                  <a:tr h="768325">
                    <a:tc>
                      <a:txBody>
                        <a:bodyPr/>
                        <a:lstStyle/>
                        <a:p>
                          <a:pPr algn="ctr">
                            <a:lnSpc>
                              <a:spcPct val="100000"/>
                            </a:lnSpc>
                          </a:pPr>
                          <a:r>
                            <a:rPr lang="en-US" sz="1400" b="1" dirty="0">
                              <a:latin typeface="+mn-lt"/>
                            </a:rPr>
                            <a:t>Sensitivity: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TPR</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P</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FNR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6437798"/>
                      </a:ext>
                    </a:extLst>
                  </a:tr>
                  <a:tr h="768325">
                    <a:tc>
                      <a:txBody>
                        <a:bodyPr/>
                        <a:lstStyle/>
                        <a:p>
                          <a:pPr algn="ctr">
                            <a:lnSpc>
                              <a:spcPct val="100000"/>
                            </a:lnSpc>
                          </a:pPr>
                          <a:r>
                            <a:rPr lang="en-US" sz="1400" b="1" dirty="0">
                              <a:latin typeface="+mn-lt"/>
                            </a:rPr>
                            <a:t>Specificity: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TNR</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N</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FPR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9420148"/>
                      </a:ext>
                    </a:extLst>
                  </a:tr>
                  <a:tr h="768325">
                    <a:tc>
                      <a:txBody>
                        <a:bodyPr/>
                        <a:lstStyle/>
                        <a:p>
                          <a:pPr algn="ctr">
                            <a:lnSpc>
                              <a:spcPct val="100000"/>
                            </a:lnSpc>
                          </a:pPr>
                          <a:r>
                            <a:rPr lang="en-US" sz="1400" b="1" dirty="0">
                              <a:latin typeface="+mn-lt"/>
                            </a:rPr>
                            <a:t>Positive Predictive Value: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TP</m:t>
                                    </m:r>
                                  </m:num>
                                  <m:den>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FDR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8715382"/>
                      </a:ext>
                    </a:extLst>
                  </a:tr>
                  <a:tr h="768325">
                    <a:tc>
                      <a:txBody>
                        <a:bodyPr/>
                        <a:lstStyle/>
                        <a:p>
                          <a:pPr algn="ctr">
                            <a:lnSpc>
                              <a:spcPct val="100000"/>
                            </a:lnSpc>
                          </a:pPr>
                          <a:r>
                            <a:rPr lang="en-US" sz="1400" b="1" dirty="0">
                              <a:latin typeface="+mn-lt"/>
                            </a:rPr>
                            <a:t>Negative Predictive Value: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smtClean="0">
                                    <a:solidFill>
                                      <a:schemeClr val="tx1"/>
                                    </a:solidFill>
                                    <a:effectLst/>
                                    <a:latin typeface="Cambria Math" panose="02040503050406030204" pitchFamily="18" charset="0"/>
                                    <a:ea typeface="+mn-ea"/>
                                    <a:cs typeface="+mn-cs"/>
                                  </a:rPr>
                                  <m:t>NPV</m:t>
                                </m:r>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TN</m:t>
                                    </m:r>
                                  </m:num>
                                  <m:den>
                                    <m:r>
                                      <m:rPr>
                                        <m:sty m:val="p"/>
                                      </m:rPr>
                                      <a:rPr lang="en-US" sz="1400">
                                        <a:solidFill>
                                          <a:schemeClr val="tx1"/>
                                        </a:solidFill>
                                        <a:effectLst/>
                                        <a:latin typeface="Cambria Math" panose="02040503050406030204" pitchFamily="18" charset="0"/>
                                        <a:ea typeface="+mn-ea"/>
                                        <a:cs typeface="+mn-cs"/>
                                      </a:rPr>
                                      <m:t>TN</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r>
                                  <a:rPr lang="en-US" sz="1400" i="1">
                                    <a:solidFill>
                                      <a:schemeClr val="tx1"/>
                                    </a:solidFill>
                                    <a:effectLst/>
                                    <a:latin typeface="Cambria Math" panose="02040503050406030204" pitchFamily="18" charset="0"/>
                                    <a:ea typeface="+mn-ea"/>
                                    <a:cs typeface="+mn-cs"/>
                                  </a:rPr>
                                  <m:t>=1−</m:t>
                                </m:r>
                                <m:r>
                                  <m:rPr>
                                    <m:sty m:val="p"/>
                                  </m:rPr>
                                  <a:rPr lang="en-US" sz="1400">
                                    <a:solidFill>
                                      <a:schemeClr val="tx1"/>
                                    </a:solidFill>
                                    <a:effectLst/>
                                    <a:latin typeface="Cambria Math" panose="02040503050406030204" pitchFamily="18" charset="0"/>
                                    <a:ea typeface="+mn-ea"/>
                                    <a:cs typeface="+mn-cs"/>
                                  </a:rPr>
                                  <m:t>FOR</m:t>
                                </m:r>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9430036"/>
                      </a:ext>
                    </a:extLst>
                  </a:tr>
                  <a:tr h="768325">
                    <a:tc>
                      <a:txBody>
                        <a:bodyPr/>
                        <a:lstStyle/>
                        <a:p>
                          <a:pPr algn="ctr">
                            <a:lnSpc>
                              <a:spcPct val="100000"/>
                            </a:lnSpc>
                          </a:pPr>
                          <a:r>
                            <a:rPr lang="en-US" sz="1400" b="1" dirty="0">
                              <a:latin typeface="+mn-lt"/>
                            </a:rPr>
                            <a:t>F1 Score:</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effectLst/>
                                        <a:latin typeface="Cambria Math" panose="02040503050406030204" pitchFamily="18" charset="0"/>
                                        <a:ea typeface="+mn-ea"/>
                                        <a:cs typeface="+mn-cs"/>
                                      </a:rPr>
                                    </m:ctrlPr>
                                  </m:sSubPr>
                                  <m:e>
                                    <m:r>
                                      <m:rPr>
                                        <m:sty m:val="p"/>
                                      </m:rPr>
                                      <a:rPr lang="en-US" sz="1400">
                                        <a:solidFill>
                                          <a:schemeClr val="tx1"/>
                                        </a:solidFill>
                                        <a:effectLst/>
                                        <a:latin typeface="Cambria Math" panose="02040503050406030204" pitchFamily="18" charset="0"/>
                                        <a:ea typeface="+mn-ea"/>
                                        <a:cs typeface="+mn-cs"/>
                                      </a:rPr>
                                      <m:t>F</m:t>
                                    </m:r>
                                  </m:e>
                                  <m:sub>
                                    <m:r>
                                      <a:rPr lang="en-US" sz="1400" i="1">
                                        <a:solidFill>
                                          <a:schemeClr val="tx1"/>
                                        </a:solidFill>
                                        <a:effectLst/>
                                        <a:latin typeface="Cambria Math" panose="02040503050406030204" pitchFamily="18" charset="0"/>
                                        <a:ea typeface="+mn-ea"/>
                                        <a:cs typeface="+mn-cs"/>
                                      </a:rPr>
                                      <m:t>1</m:t>
                                    </m:r>
                                  </m:sub>
                                </m:sSub>
                                <m:r>
                                  <a:rPr lang="en-US" sz="1400" i="1">
                                    <a:solidFill>
                                      <a:schemeClr val="tx1"/>
                                    </a:solidFill>
                                    <a:effectLst/>
                                    <a:latin typeface="Cambria Math" panose="02040503050406030204" pitchFamily="18" charset="0"/>
                                    <a:ea typeface="+mn-ea"/>
                                    <a:cs typeface="+mn-cs"/>
                                  </a:rPr>
                                  <m:t>=2×</m:t>
                                </m:r>
                                <m:f>
                                  <m:fPr>
                                    <m:ctrlPr>
                                      <a:rPr lang="en-US" sz="1400" i="1">
                                        <a:solidFill>
                                          <a:schemeClr val="tx1"/>
                                        </a:solidFill>
                                        <a:effectLst/>
                                        <a:latin typeface="Cambria Math" panose="02040503050406030204" pitchFamily="18" charset="0"/>
                                        <a:ea typeface="+mn-ea"/>
                                        <a:cs typeface="+mn-cs"/>
                                      </a:rPr>
                                    </m:ctrlPr>
                                  </m:fPr>
                                  <m:num>
                                    <m:r>
                                      <m:rPr>
                                        <m:sty m:val="p"/>
                                      </m:rPr>
                                      <a:rPr lang="en-US" sz="140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TPR</m:t>
                                    </m:r>
                                  </m:num>
                                  <m:den>
                                    <m:r>
                                      <m:rPr>
                                        <m:sty m:val="p"/>
                                      </m:rPr>
                                      <a:rPr lang="en-US" sz="1400">
                                        <a:solidFill>
                                          <a:schemeClr val="tx1"/>
                                        </a:solidFill>
                                        <a:effectLst/>
                                        <a:latin typeface="Cambria Math" panose="02040503050406030204" pitchFamily="18" charset="0"/>
                                        <a:ea typeface="+mn-ea"/>
                                        <a:cs typeface="+mn-cs"/>
                                      </a:rPr>
                                      <m:t>PPV</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TPR</m:t>
                                    </m:r>
                                  </m:den>
                                </m:f>
                                <m:r>
                                  <a:rPr lang="en-US" sz="1400" i="1">
                                    <a:solidFill>
                                      <a:schemeClr val="tx1"/>
                                    </a:solidFill>
                                    <a:effectLst/>
                                    <a:latin typeface="Cambria Math" panose="02040503050406030204" pitchFamily="18" charset="0"/>
                                    <a:ea typeface="+mn-ea"/>
                                    <a:cs typeface="+mn-cs"/>
                                  </a:rPr>
                                  <m:t>=</m:t>
                                </m:r>
                                <m:f>
                                  <m:fPr>
                                    <m:ctrlPr>
                                      <a:rPr lang="en-US" sz="1400" i="1">
                                        <a:solidFill>
                                          <a:schemeClr val="tx1"/>
                                        </a:solidFill>
                                        <a:effectLst/>
                                        <a:latin typeface="Cambria Math" panose="02040503050406030204" pitchFamily="18" charset="0"/>
                                        <a:ea typeface="+mn-ea"/>
                                        <a:cs typeface="+mn-cs"/>
                                      </a:rPr>
                                    </m:ctrlPr>
                                  </m:fPr>
                                  <m:num>
                                    <m:r>
                                      <a:rPr lang="en-US" sz="1400" i="1">
                                        <a:solidFill>
                                          <a:schemeClr val="tx1"/>
                                        </a:solidFill>
                                        <a:effectLst/>
                                        <a:latin typeface="Cambria Math" panose="02040503050406030204" pitchFamily="18" charset="0"/>
                                        <a:ea typeface="+mn-ea"/>
                                        <a:cs typeface="+mn-cs"/>
                                      </a:rPr>
                                      <m:t>2</m:t>
                                    </m:r>
                                    <m:r>
                                      <m:rPr>
                                        <m:sty m:val="p"/>
                                      </m:rPr>
                                      <a:rPr lang="en-US" sz="1400">
                                        <a:solidFill>
                                          <a:schemeClr val="tx1"/>
                                        </a:solidFill>
                                        <a:effectLst/>
                                        <a:latin typeface="Cambria Math" panose="02040503050406030204" pitchFamily="18" charset="0"/>
                                        <a:ea typeface="+mn-ea"/>
                                        <a:cs typeface="+mn-cs"/>
                                      </a:rPr>
                                      <m:t>TP</m:t>
                                    </m:r>
                                  </m:num>
                                  <m:den>
                                    <m:r>
                                      <a:rPr lang="en-US" sz="1400" i="1">
                                        <a:solidFill>
                                          <a:schemeClr val="tx1"/>
                                        </a:solidFill>
                                        <a:effectLst/>
                                        <a:latin typeface="Cambria Math" panose="02040503050406030204" pitchFamily="18" charset="0"/>
                                        <a:ea typeface="+mn-ea"/>
                                        <a:cs typeface="+mn-cs"/>
                                      </a:rPr>
                                      <m:t>2</m:t>
                                    </m:r>
                                    <m:r>
                                      <m:rPr>
                                        <m:sty m:val="p"/>
                                      </m:rPr>
                                      <a:rPr lang="en-US" sz="1400">
                                        <a:solidFill>
                                          <a:schemeClr val="tx1"/>
                                        </a:solidFill>
                                        <a:effectLst/>
                                        <a:latin typeface="Cambria Math" panose="02040503050406030204" pitchFamily="18" charset="0"/>
                                        <a:ea typeface="+mn-ea"/>
                                        <a:cs typeface="+mn-cs"/>
                                      </a:rPr>
                                      <m:t>TP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FP</m:t>
                                    </m:r>
                                    <m:r>
                                      <a:rPr lang="en-US" sz="1400" i="1">
                                        <a:solidFill>
                                          <a:schemeClr val="tx1"/>
                                        </a:solidFill>
                                        <a:effectLst/>
                                        <a:latin typeface="Cambria Math" panose="02040503050406030204" pitchFamily="18" charset="0"/>
                                        <a:ea typeface="+mn-ea"/>
                                        <a:cs typeface="+mn-cs"/>
                                      </a:rPr>
                                      <m:t>+</m:t>
                                    </m:r>
                                    <m:r>
                                      <m:rPr>
                                        <m:sty m:val="p"/>
                                      </m:rPr>
                                      <a:rPr lang="en-US" sz="1400">
                                        <a:solidFill>
                                          <a:schemeClr val="tx1"/>
                                        </a:solidFill>
                                        <a:effectLst/>
                                        <a:latin typeface="Cambria Math" panose="02040503050406030204" pitchFamily="18" charset="0"/>
                                        <a:ea typeface="+mn-ea"/>
                                        <a:cs typeface="+mn-cs"/>
                                      </a:rPr>
                                      <m:t>FN</m:t>
                                    </m:r>
                                  </m:den>
                                </m:f>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3401064"/>
                      </a:ext>
                    </a:extLst>
                  </a:tr>
                  <a:tr h="873888">
                    <a:tc>
                      <a:txBody>
                        <a:bodyPr/>
                        <a:lstStyle/>
                        <a:p>
                          <a:pPr algn="ctr">
                            <a:lnSpc>
                              <a:spcPct val="100000"/>
                            </a:lnSpc>
                          </a:pPr>
                          <a:r>
                            <a:rPr lang="en-US" sz="1400" b="1" dirty="0">
                              <a:latin typeface="+mn-lt"/>
                            </a:rPr>
                            <a:t>Time Complexity:</a:t>
                          </a:r>
                        </a:p>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400" i="0" smtClean="0">
                                    <a:solidFill>
                                      <a:schemeClr val="tx1"/>
                                    </a:solidFill>
                                    <a:effectLst/>
                                    <a:latin typeface="Cambria Math" panose="02040503050406030204" pitchFamily="18" charset="0"/>
                                    <a:ea typeface="+mn-ea"/>
                                    <a:cs typeface="+mn-cs"/>
                                  </a:rPr>
                                  <m:t>O</m:t>
                                </m:r>
                                <m:r>
                                  <a:rPr lang="en-US" sz="1400" b="0" i="0" smtClean="0">
                                    <a:solidFill>
                                      <a:schemeClr val="tx1"/>
                                    </a:solidFill>
                                    <a:effectLst/>
                                    <a:latin typeface="Cambria Math" panose="02040503050406030204" pitchFamily="18" charset="0"/>
                                    <a:ea typeface="+mn-ea"/>
                                    <a:cs typeface="+mn-cs"/>
                                  </a:rPr>
                                  <m:t>(</m:t>
                                </m:r>
                                <m:r>
                                  <m:rPr>
                                    <m:sty m:val="p"/>
                                  </m:rPr>
                                  <a:rPr lang="en-US" sz="1400" b="0" i="0" smtClean="0">
                                    <a:solidFill>
                                      <a:schemeClr val="tx1"/>
                                    </a:solidFill>
                                    <a:effectLst/>
                                    <a:latin typeface="Cambria Math" panose="02040503050406030204" pitchFamily="18" charset="0"/>
                                    <a:ea typeface="+mn-ea"/>
                                    <a:cs typeface="+mn-cs"/>
                                  </a:rPr>
                                  <m:t>n</m:t>
                                </m:r>
                                <m:r>
                                  <a:rPr lang="en-US" sz="1400" b="0" i="0" smtClean="0">
                                    <a:solidFill>
                                      <a:schemeClr val="tx1"/>
                                    </a:solidFill>
                                    <a:effectLst/>
                                    <a:latin typeface="Cambria Math" panose="02040503050406030204" pitchFamily="18" charset="0"/>
                                    <a:ea typeface="+mn-ea"/>
                                    <a:cs typeface="+mn-cs"/>
                                  </a:rPr>
                                  <m:t>)</m:t>
                                </m:r>
                                <m:r>
                                  <a:rPr lang="en-US" sz="1400" i="1">
                                    <a:solidFill>
                                      <a:schemeClr val="tx1"/>
                                    </a:solidFill>
                                    <a:effectLst/>
                                    <a:latin typeface="Cambria Math" panose="02040503050406030204" pitchFamily="18" charset="0"/>
                                    <a:ea typeface="+mn-ea"/>
                                    <a:cs typeface="+mn-cs"/>
                                  </a:rPr>
                                  <m:t>=</m:t>
                                </m:r>
                                <m:f>
                                  <m:fPr>
                                    <m:ctrlPr>
                                      <a:rPr lang="en-US" sz="1400" b="0" i="1" smtClean="0">
                                        <a:solidFill>
                                          <a:schemeClr val="tx1"/>
                                        </a:solidFill>
                                        <a:effectLst/>
                                        <a:latin typeface="Cambria Math" panose="02040503050406030204" pitchFamily="18" charset="0"/>
                                        <a:ea typeface="+mn-ea"/>
                                        <a:cs typeface="+mn-cs"/>
                                      </a:rPr>
                                    </m:ctrlPr>
                                  </m:fPr>
                                  <m:num>
                                    <m:r>
                                      <a:rPr lang="en-US" sz="1400" b="0" i="1" smtClean="0">
                                        <a:solidFill>
                                          <a:schemeClr val="tx1"/>
                                        </a:solidFill>
                                        <a:effectLst/>
                                        <a:latin typeface="Cambria Math" panose="02040503050406030204" pitchFamily="18" charset="0"/>
                                        <a:ea typeface="+mn-ea"/>
                                        <a:cs typeface="+mn-cs"/>
                                      </a:rPr>
                                      <m:t>1</m:t>
                                    </m:r>
                                  </m:num>
                                  <m:den>
                                    <m:r>
                                      <a:rPr lang="en-US" sz="1400" b="0" i="1" smtClean="0">
                                        <a:solidFill>
                                          <a:schemeClr val="tx1"/>
                                        </a:solidFill>
                                        <a:effectLst/>
                                        <a:latin typeface="Cambria Math" panose="02040503050406030204" pitchFamily="18" charset="0"/>
                                        <a:ea typeface="+mn-ea"/>
                                        <a:cs typeface="+mn-cs"/>
                                      </a:rPr>
                                      <m:t>𝑛</m:t>
                                    </m:r>
                                  </m:den>
                                </m:f>
                                <m:nary>
                                  <m:naryPr>
                                    <m:chr m:val="∑"/>
                                    <m:ctrlPr>
                                      <a:rPr lang="en-US" sz="1400" i="1" smtClean="0">
                                        <a:solidFill>
                                          <a:schemeClr val="tx1"/>
                                        </a:solidFill>
                                        <a:effectLst/>
                                        <a:latin typeface="Cambria Math" panose="02040503050406030204" pitchFamily="18" charset="0"/>
                                        <a:ea typeface="+mn-ea"/>
                                        <a:cs typeface="+mn-cs"/>
                                      </a:rPr>
                                    </m:ctrlPr>
                                  </m:naryPr>
                                  <m:sub>
                                    <m:r>
                                      <m:rPr>
                                        <m:brk m:alnAt="23"/>
                                      </m:rPr>
                                      <a:rPr lang="en-US" sz="1400" b="0" i="1" smtClean="0">
                                        <a:solidFill>
                                          <a:schemeClr val="tx1"/>
                                        </a:solidFill>
                                        <a:effectLst/>
                                        <a:latin typeface="Cambria Math" panose="02040503050406030204" pitchFamily="18" charset="0"/>
                                        <a:ea typeface="+mn-ea"/>
                                        <a:cs typeface="+mn-cs"/>
                                      </a:rPr>
                                      <m:t>𝑖</m:t>
                                    </m:r>
                                    <m:r>
                                      <a:rPr lang="en-US" sz="1400" b="0" i="1" smtClean="0">
                                        <a:solidFill>
                                          <a:schemeClr val="tx1"/>
                                        </a:solidFill>
                                        <a:effectLst/>
                                        <a:latin typeface="Cambria Math" panose="02040503050406030204" pitchFamily="18" charset="0"/>
                                        <a:ea typeface="+mn-ea"/>
                                        <a:cs typeface="+mn-cs"/>
                                      </a:rPr>
                                      <m:t>=0</m:t>
                                    </m:r>
                                  </m:sub>
                                  <m:sup>
                                    <m:r>
                                      <a:rPr lang="en-US" sz="1400" b="0" i="1" smtClean="0">
                                        <a:solidFill>
                                          <a:schemeClr val="tx1"/>
                                        </a:solidFill>
                                        <a:effectLst/>
                                        <a:latin typeface="Cambria Math" panose="02040503050406030204" pitchFamily="18" charset="0"/>
                                        <a:ea typeface="+mn-ea"/>
                                        <a:cs typeface="+mn-cs"/>
                                      </a:rPr>
                                      <m:t>𝑛</m:t>
                                    </m:r>
                                  </m:sup>
                                  <m:e>
                                    <m:sSub>
                                      <m:sSubPr>
                                        <m:ctrlPr>
                                          <a:rPr lang="en-US" sz="1400" b="0" i="1" smtClean="0">
                                            <a:solidFill>
                                              <a:schemeClr val="tx1"/>
                                            </a:solidFill>
                                            <a:effectLst/>
                                            <a:latin typeface="Cambria Math" panose="02040503050406030204" pitchFamily="18" charset="0"/>
                                            <a:ea typeface="+mn-ea"/>
                                            <a:cs typeface="+mn-cs"/>
                                          </a:rPr>
                                        </m:ctrlPr>
                                      </m:sSubPr>
                                      <m:e>
                                        <m:r>
                                          <a:rPr lang="en-US" sz="1400" b="0" i="1" smtClean="0">
                                            <a:solidFill>
                                              <a:schemeClr val="tx1"/>
                                            </a:solidFill>
                                            <a:effectLst/>
                                            <a:latin typeface="Cambria Math" panose="02040503050406030204" pitchFamily="18" charset="0"/>
                                            <a:ea typeface="+mn-ea"/>
                                            <a:cs typeface="+mn-cs"/>
                                          </a:rPr>
                                          <m:t>𝑚</m:t>
                                        </m:r>
                                        <m:r>
                                          <a:rPr lang="en-US" sz="1400" b="0" i="1" smtClean="0">
                                            <a:solidFill>
                                              <a:schemeClr val="tx1"/>
                                            </a:solidFill>
                                            <a:effectLst/>
                                            <a:latin typeface="Cambria Math" panose="02040503050406030204" pitchFamily="18" charset="0"/>
                                            <a:ea typeface="+mn-ea"/>
                                            <a:cs typeface="+mn-cs"/>
                                          </a:rPr>
                                          <m:t>(</m:t>
                                        </m:r>
                                        <m:d>
                                          <m:dPr>
                                            <m:begChr m:val="|"/>
                                            <m:endChr m:val="|"/>
                                            <m:ctrlPr>
                                              <a:rPr lang="en-US" sz="1400" b="0" i="1" smtClean="0">
                                                <a:solidFill>
                                                  <a:schemeClr val="tx1"/>
                                                </a:solidFill>
                                                <a:effectLst/>
                                                <a:latin typeface="Cambria Math" panose="02040503050406030204" pitchFamily="18" charset="0"/>
                                                <a:ea typeface="+mn-ea"/>
                                                <a:cs typeface="+mn-cs"/>
                                              </a:rPr>
                                            </m:ctrlPr>
                                          </m:dPr>
                                          <m:e>
                                            <m:r>
                                              <a:rPr lang="en-US" sz="1400" b="0" i="1" smtClean="0">
                                                <a:solidFill>
                                                  <a:schemeClr val="tx1"/>
                                                </a:solidFill>
                                                <a:effectLst/>
                                                <a:latin typeface="Cambria Math" panose="02040503050406030204" pitchFamily="18" charset="0"/>
                                                <a:ea typeface="+mn-ea"/>
                                                <a:cs typeface="+mn-cs"/>
                                              </a:rPr>
                                              <m:t>𝑖𝑛𝑝𝑢𝑡</m:t>
                                            </m:r>
                                          </m:e>
                                        </m:d>
                                        <m:r>
                                          <a:rPr lang="en-US" sz="1400" b="0" i="1" smtClean="0">
                                            <a:solidFill>
                                              <a:schemeClr val="tx1"/>
                                            </a:solidFill>
                                            <a:effectLst/>
                                            <a:latin typeface="Cambria Math" panose="02040503050406030204" pitchFamily="18" charset="0"/>
                                            <a:ea typeface="+mn-ea"/>
                                            <a:cs typeface="+mn-cs"/>
                                          </a:rPr>
                                          <m:t>~</m:t>
                                        </m:r>
                                        <m:r>
                                          <a:rPr lang="en-US" sz="1400" b="0" i="1" smtClean="0">
                                            <a:solidFill>
                                              <a:schemeClr val="tx1"/>
                                            </a:solidFill>
                                            <a:effectLst/>
                                            <a:latin typeface="Cambria Math" panose="02040503050406030204" pitchFamily="18" charset="0"/>
                                            <a:ea typeface="+mn-ea"/>
                                            <a:cs typeface="+mn-cs"/>
                                          </a:rPr>
                                          <m:t>𝑛</m:t>
                                        </m:r>
                                        <m:r>
                                          <a:rPr lang="en-US" sz="1400" b="0" i="1" smtClean="0">
                                            <a:solidFill>
                                              <a:schemeClr val="tx1"/>
                                            </a:solidFill>
                                            <a:effectLst/>
                                            <a:latin typeface="Cambria Math" panose="02040503050406030204" pitchFamily="18" charset="0"/>
                                            <a:ea typeface="+mn-ea"/>
                                            <a:cs typeface="+mn-cs"/>
                                          </a:rPr>
                                          <m:t>)</m:t>
                                        </m:r>
                                      </m:e>
                                      <m:sub>
                                        <m:r>
                                          <a:rPr lang="en-US" sz="1400" b="0" i="1" smtClean="0">
                                            <a:solidFill>
                                              <a:schemeClr val="tx1"/>
                                            </a:solidFill>
                                            <a:effectLst/>
                                            <a:latin typeface="Cambria Math" panose="02040503050406030204" pitchFamily="18" charset="0"/>
                                            <a:ea typeface="+mn-ea"/>
                                            <a:cs typeface="+mn-cs"/>
                                          </a:rPr>
                                          <m:t>𝑡</m:t>
                                        </m:r>
                                      </m:sub>
                                    </m:sSub>
                                  </m:e>
                                </m:nary>
                              </m:oMath>
                            </m:oMathPara>
                          </a14:m>
                          <a:endParaRPr lang="en-US" sz="1400" dirty="0">
                            <a:solidFill>
                              <a:schemeClr val="tx1"/>
                            </a:solidFill>
                            <a:effectLst/>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86677"/>
                      </a:ext>
                    </a:extLst>
                  </a:tr>
                </a:tbl>
              </a:graphicData>
            </a:graphic>
          </p:graphicFrame>
        </mc:Choice>
        <mc:Fallback xmlns="">
          <p:graphicFrame>
            <p:nvGraphicFramePr>
              <p:cNvPr id="10" name="Table 10">
                <a:extLst>
                  <a:ext uri="{FF2B5EF4-FFF2-40B4-BE49-F238E27FC236}">
                    <a16:creationId xmlns:a16="http://schemas.microsoft.com/office/drawing/2014/main" id="{30C5F915-6744-493A-ACB6-6189871F6373}"/>
                  </a:ext>
                </a:extLst>
              </p:cNvPr>
              <p:cNvGraphicFramePr>
                <a:graphicFrameLocks noGrp="1"/>
              </p:cNvGraphicFramePr>
              <p:nvPr>
                <p:extLst>
                  <p:ext uri="{D42A27DB-BD31-4B8C-83A1-F6EECF244321}">
                    <p14:modId xmlns:p14="http://schemas.microsoft.com/office/powerpoint/2010/main" val="2208960220"/>
                  </p:ext>
                </p:extLst>
              </p:nvPr>
            </p:nvGraphicFramePr>
            <p:xfrm>
              <a:off x="5638800" y="344075"/>
              <a:ext cx="4254652" cy="6906996"/>
            </p:xfrm>
            <a:graphic>
              <a:graphicData uri="http://schemas.openxmlformats.org/drawingml/2006/table">
                <a:tbl>
                  <a:tblPr firstRow="1" bandRow="1">
                    <a:tableStyleId>{2D5ABB26-0587-4C30-8999-92F81FD0307C}</a:tableStyleId>
                  </a:tblPr>
                  <a:tblGrid>
                    <a:gridCol w="4254652">
                      <a:extLst>
                        <a:ext uri="{9D8B030D-6E8A-4147-A177-3AD203B41FA5}">
                          <a16:colId xmlns:a16="http://schemas.microsoft.com/office/drawing/2014/main" val="1030963825"/>
                        </a:ext>
                      </a:extLst>
                    </a:gridCol>
                  </a:tblGrid>
                  <a:tr h="632337">
                    <a:tc>
                      <a:txBody>
                        <a:bodyPr/>
                        <a:lstStyle/>
                        <a:p>
                          <a:endParaRPr lang="en-US"/>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962" b="-990385"/>
                          </a:stretch>
                        </a:blipFill>
                      </a:tcPr>
                    </a:tc>
                    <a:extLst>
                      <a:ext uri="{0D108BD9-81ED-4DB2-BD59-A6C34878D82A}">
                        <a16:rowId xmlns:a16="http://schemas.microsoft.com/office/drawing/2014/main" val="1354909403"/>
                      </a:ext>
                    </a:extLst>
                  </a:tr>
                  <a:tr h="777233">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82677" b="-711024"/>
                          </a:stretch>
                        </a:blipFill>
                      </a:tcPr>
                    </a:tc>
                    <a:extLst>
                      <a:ext uri="{0D108BD9-81ED-4DB2-BD59-A6C34878D82A}">
                        <a16:rowId xmlns:a16="http://schemas.microsoft.com/office/drawing/2014/main" val="3344277006"/>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82677" b="-611024"/>
                          </a:stretch>
                        </a:blipFill>
                      </a:tcPr>
                    </a:tc>
                    <a:extLst>
                      <a:ext uri="{0D108BD9-81ED-4DB2-BD59-A6C34878D82A}">
                        <a16:rowId xmlns:a16="http://schemas.microsoft.com/office/drawing/2014/main" val="1919840509"/>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84921" b="-515873"/>
                          </a:stretch>
                        </a:blipFill>
                      </a:tcPr>
                    </a:tc>
                    <a:extLst>
                      <a:ext uri="{0D108BD9-81ED-4DB2-BD59-A6C34878D82A}">
                        <a16:rowId xmlns:a16="http://schemas.microsoft.com/office/drawing/2014/main" val="1936437798"/>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84921" b="-415873"/>
                          </a:stretch>
                        </a:blipFill>
                      </a:tcPr>
                    </a:tc>
                    <a:extLst>
                      <a:ext uri="{0D108BD9-81ED-4DB2-BD59-A6C34878D82A}">
                        <a16:rowId xmlns:a16="http://schemas.microsoft.com/office/drawing/2014/main" val="4159420148"/>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484921" b="-315873"/>
                          </a:stretch>
                        </a:blipFill>
                      </a:tcPr>
                    </a:tc>
                    <a:extLst>
                      <a:ext uri="{0D108BD9-81ED-4DB2-BD59-A6C34878D82A}">
                        <a16:rowId xmlns:a16="http://schemas.microsoft.com/office/drawing/2014/main" val="1118715382"/>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84921" b="-215873"/>
                          </a:stretch>
                        </a:blipFill>
                      </a:tcPr>
                    </a:tc>
                    <a:extLst>
                      <a:ext uri="{0D108BD9-81ED-4DB2-BD59-A6C34878D82A}">
                        <a16:rowId xmlns:a16="http://schemas.microsoft.com/office/drawing/2014/main" val="2949430036"/>
                      </a:ext>
                    </a:extLst>
                  </a:tr>
                  <a:tr h="768325">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84921" b="-115873"/>
                          </a:stretch>
                        </a:blipFill>
                      </a:tcPr>
                    </a:tc>
                    <a:extLst>
                      <a:ext uri="{0D108BD9-81ED-4DB2-BD59-A6C34878D82A}">
                        <a16:rowId xmlns:a16="http://schemas.microsoft.com/office/drawing/2014/main" val="3553401064"/>
                      </a:ext>
                    </a:extLst>
                  </a:tr>
                  <a:tr h="887476">
                    <a:tc>
                      <a:txBody>
                        <a:bodyPr/>
                        <a:lstStyle/>
                        <a:p>
                          <a:endParaRPr lang="en-US"/>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77397"/>
                          </a:stretch>
                        </a:blipFill>
                      </a:tcPr>
                    </a:tc>
                    <a:extLst>
                      <a:ext uri="{0D108BD9-81ED-4DB2-BD59-A6C34878D82A}">
                        <a16:rowId xmlns:a16="http://schemas.microsoft.com/office/drawing/2014/main" val="352286677"/>
                      </a:ext>
                    </a:extLst>
                  </a:tr>
                </a:tbl>
              </a:graphicData>
            </a:graphic>
          </p:graphicFrame>
        </mc:Fallback>
      </mc:AlternateContent>
      <p:sp>
        <p:nvSpPr>
          <p:cNvPr id="14" name="TextBox 13">
            <a:extLst>
              <a:ext uri="{FF2B5EF4-FFF2-40B4-BE49-F238E27FC236}">
                <a16:creationId xmlns:a16="http://schemas.microsoft.com/office/drawing/2014/main" id="{45E65642-0F85-4A87-BEFA-682E5D15474B}"/>
              </a:ext>
            </a:extLst>
          </p:cNvPr>
          <p:cNvSpPr txBox="1"/>
          <p:nvPr/>
        </p:nvSpPr>
        <p:spPr>
          <a:xfrm>
            <a:off x="5651348" y="7296090"/>
            <a:ext cx="4407052" cy="400110"/>
          </a:xfrm>
          <a:prstGeom prst="rect">
            <a:avLst/>
          </a:prstGeom>
          <a:noFill/>
        </p:spPr>
        <p:txBody>
          <a:bodyPr wrap="square" rtlCol="0">
            <a:spAutoFit/>
          </a:bodyPr>
          <a:lstStyle/>
          <a:p>
            <a:r>
              <a:rPr lang="en-US" sz="1000" b="1" dirty="0"/>
              <a:t>Table 2</a:t>
            </a:r>
            <a:r>
              <a:rPr lang="en-US" sz="1000" dirty="0"/>
              <a:t>: Metrics shows in the table are used to evaluate the model on the testing set to ensure generalization and comparability (Table taken by Kendre, 2021).</a:t>
            </a:r>
          </a:p>
        </p:txBody>
      </p:sp>
    </p:spTree>
    <p:extLst>
      <p:ext uri="{BB962C8B-B14F-4D97-AF65-F5344CB8AC3E}">
        <p14:creationId xmlns:p14="http://schemas.microsoft.com/office/powerpoint/2010/main" val="371166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6" name="TextBox 5">
            <a:extLst>
              <a:ext uri="{FF2B5EF4-FFF2-40B4-BE49-F238E27FC236}">
                <a16:creationId xmlns:a16="http://schemas.microsoft.com/office/drawing/2014/main" id="{9F853C15-99F2-4321-862A-77CD888ECD9C}"/>
              </a:ext>
            </a:extLst>
          </p:cNvPr>
          <p:cNvSpPr txBox="1"/>
          <p:nvPr/>
        </p:nvSpPr>
        <p:spPr>
          <a:xfrm>
            <a:off x="690042" y="609600"/>
            <a:ext cx="4186758" cy="3631763"/>
          </a:xfrm>
          <a:prstGeom prst="rect">
            <a:avLst/>
          </a:prstGeom>
          <a:noFill/>
        </p:spPr>
        <p:txBody>
          <a:bodyPr wrap="square">
            <a:spAutoFit/>
          </a:bodyPr>
          <a:lstStyle/>
          <a:p>
            <a:r>
              <a:rPr lang="en-US" sz="2000" b="1" spc="35" dirty="0">
                <a:solidFill>
                  <a:srgbClr val="5E84E4"/>
                </a:solidFill>
                <a:latin typeface="+mj-lt"/>
                <a:cs typeface="Tahoma"/>
              </a:rPr>
              <a:t>Distribution Table</a:t>
            </a:r>
          </a:p>
          <a:p>
            <a:r>
              <a:rPr lang="en-US" sz="1400" spc="-10" dirty="0"/>
              <a:t>The proposed method introduces significant features and architectures that aid in abnormality detection. Using such techniques, the classification metrics showed extremely promising results as shown in Table 3. Specifically, the model achieved 73.7% accuracy on the PASCAL dataset and 89.5% accuracy on the </a:t>
            </a:r>
            <a:r>
              <a:rPr lang="en-US" sz="1400" spc="-10" dirty="0" err="1"/>
              <a:t>PhysioNet</a:t>
            </a:r>
            <a:r>
              <a:rPr lang="en-US" sz="1400" spc="-10" dirty="0"/>
              <a:t> dataset. Hence, the model proved to be very efficient for classification of normal and murmur-filled heart sounds.  Furthermore, we also propose creating heart sounds from ECGs for additional arrhythmia-specific training. Training the model on the synthesized heart sounds provided a mean accuracy of 93.0%, ECG to PCG conversion is a feasible approach. Additionally, training the model on all 3 datasets indicated excellent results, predicting 95.0% of abnormalities correctly.</a:t>
            </a:r>
          </a:p>
        </p:txBody>
      </p:sp>
      <p:sp>
        <p:nvSpPr>
          <p:cNvPr id="10" name="TextBox 9">
            <a:extLst>
              <a:ext uri="{FF2B5EF4-FFF2-40B4-BE49-F238E27FC236}">
                <a16:creationId xmlns:a16="http://schemas.microsoft.com/office/drawing/2014/main" id="{CFC8B54E-5315-4663-8F22-6FEB68DDDBE6}"/>
              </a:ext>
            </a:extLst>
          </p:cNvPr>
          <p:cNvSpPr txBox="1"/>
          <p:nvPr/>
        </p:nvSpPr>
        <p:spPr>
          <a:xfrm>
            <a:off x="3962402" y="4191000"/>
            <a:ext cx="5714996" cy="2985433"/>
          </a:xfrm>
          <a:prstGeom prst="rect">
            <a:avLst/>
          </a:prstGeom>
          <a:noFill/>
        </p:spPr>
        <p:txBody>
          <a:bodyPr wrap="square">
            <a:spAutoFit/>
          </a:bodyPr>
          <a:lstStyle/>
          <a:p>
            <a:r>
              <a:rPr lang="en-US" sz="2000" b="1" spc="35" dirty="0">
                <a:solidFill>
                  <a:srgbClr val="5E84E4"/>
                </a:solidFill>
                <a:cs typeface="Tahoma" panose="020B0604030504040204" pitchFamily="34" charset="0"/>
              </a:rPr>
              <a:t>ROC/AUC</a:t>
            </a:r>
            <a:endParaRPr lang="en-US" sz="2000" spc="-10" dirty="0"/>
          </a:p>
          <a:p>
            <a:r>
              <a:rPr lang="en-US" sz="1400" spc="-10" dirty="0"/>
              <a:t>The receiver operating characteristic curve (ROC) aids in understanding the model’s ability to predict the correct heart sound class. The curve plots the true positive rate against the false positive rate at various prediction thresholds. Based on the ROC, we choose the optimal threshold for all classes. However, the optimal threshold depends on a subjective trade-off between the true and false positive rates. Here, we choose to optimize for increased true positive rate, as we want to ensure all potential subjects with a disease are sent for further examination. Additionally, the graph illustrates the area under the curve (AUC), this analysis provides an aggregate measure of the model’s performance over all classification thresholds. All AUC scores are above the 0.5 threshold; this suggests that the model’s ability to distinguish between classes is high.</a:t>
            </a:r>
          </a:p>
        </p:txBody>
      </p:sp>
      <p:graphicFrame>
        <p:nvGraphicFramePr>
          <p:cNvPr id="11" name="Table 10">
            <a:extLst>
              <a:ext uri="{FF2B5EF4-FFF2-40B4-BE49-F238E27FC236}">
                <a16:creationId xmlns:a16="http://schemas.microsoft.com/office/drawing/2014/main" id="{6C3C3803-1604-4333-88B2-A3A7FE4117D4}"/>
              </a:ext>
            </a:extLst>
          </p:cNvPr>
          <p:cNvGraphicFramePr>
            <a:graphicFrameLocks noGrp="1"/>
          </p:cNvGraphicFramePr>
          <p:nvPr>
            <p:extLst>
              <p:ext uri="{D42A27DB-BD31-4B8C-83A1-F6EECF244321}">
                <p14:modId xmlns:p14="http://schemas.microsoft.com/office/powerpoint/2010/main" val="21621346"/>
              </p:ext>
            </p:extLst>
          </p:nvPr>
        </p:nvGraphicFramePr>
        <p:xfrm>
          <a:off x="4952999" y="998875"/>
          <a:ext cx="4724399" cy="2506326"/>
        </p:xfrm>
        <a:graphic>
          <a:graphicData uri="http://schemas.openxmlformats.org/drawingml/2006/table">
            <a:tbl>
              <a:tblPr/>
              <a:tblGrid>
                <a:gridCol w="786187">
                  <a:extLst>
                    <a:ext uri="{9D8B030D-6E8A-4147-A177-3AD203B41FA5}">
                      <a16:colId xmlns:a16="http://schemas.microsoft.com/office/drawing/2014/main" val="1827621707"/>
                    </a:ext>
                  </a:extLst>
                </a:gridCol>
                <a:gridCol w="624998">
                  <a:extLst>
                    <a:ext uri="{9D8B030D-6E8A-4147-A177-3AD203B41FA5}">
                      <a16:colId xmlns:a16="http://schemas.microsoft.com/office/drawing/2014/main" val="3058039972"/>
                    </a:ext>
                  </a:extLst>
                </a:gridCol>
                <a:gridCol w="613558">
                  <a:extLst>
                    <a:ext uri="{9D8B030D-6E8A-4147-A177-3AD203B41FA5}">
                      <a16:colId xmlns:a16="http://schemas.microsoft.com/office/drawing/2014/main" val="1105069573"/>
                    </a:ext>
                  </a:extLst>
                </a:gridCol>
                <a:gridCol w="674914">
                  <a:extLst>
                    <a:ext uri="{9D8B030D-6E8A-4147-A177-3AD203B41FA5}">
                      <a16:colId xmlns:a16="http://schemas.microsoft.com/office/drawing/2014/main" val="2172966024"/>
                    </a:ext>
                  </a:extLst>
                </a:gridCol>
                <a:gridCol w="674914">
                  <a:extLst>
                    <a:ext uri="{9D8B030D-6E8A-4147-A177-3AD203B41FA5}">
                      <a16:colId xmlns:a16="http://schemas.microsoft.com/office/drawing/2014/main" val="366430030"/>
                    </a:ext>
                  </a:extLst>
                </a:gridCol>
                <a:gridCol w="674914">
                  <a:extLst>
                    <a:ext uri="{9D8B030D-6E8A-4147-A177-3AD203B41FA5}">
                      <a16:colId xmlns:a16="http://schemas.microsoft.com/office/drawing/2014/main" val="3310429665"/>
                    </a:ext>
                  </a:extLst>
                </a:gridCol>
                <a:gridCol w="674914">
                  <a:extLst>
                    <a:ext uri="{9D8B030D-6E8A-4147-A177-3AD203B41FA5}">
                      <a16:colId xmlns:a16="http://schemas.microsoft.com/office/drawing/2014/main" val="2458684115"/>
                    </a:ext>
                  </a:extLst>
                </a:gridCol>
              </a:tblGrid>
              <a:tr h="271590">
                <a:tc>
                  <a:txBody>
                    <a:bodyPr/>
                    <a:lstStyle/>
                    <a:p>
                      <a:pPr algn="ctr" fontAlgn="t"/>
                      <a:r>
                        <a:rPr lang="en-US" sz="1000" b="1" dirty="0">
                          <a:effectLst/>
                          <a:latin typeface="+mn-lt"/>
                        </a:rPr>
                        <a:t>Dataset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Accuracy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F1 Score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Sensitivity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Specificity</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PPV</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NPV</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491329">
                <a:tc>
                  <a:txBody>
                    <a:bodyPr/>
                    <a:lstStyle/>
                    <a:p>
                      <a:pPr algn="ctr" fontAlgn="t"/>
                      <a:r>
                        <a:rPr lang="en-US" sz="1000" b="0" dirty="0">
                          <a:effectLst/>
                          <a:latin typeface="+mn-lt"/>
                        </a:rPr>
                        <a:t>PASCAL</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73.7</a:t>
                      </a:r>
                      <a:r>
                        <a:rPr lang="en-US" sz="1000" b="0" i="0" dirty="0">
                          <a:solidFill>
                            <a:schemeClr val="tx1"/>
                          </a:solidFill>
                          <a:effectLst/>
                          <a:latin typeface="+mn-lt"/>
                          <a:ea typeface="+mn-ea"/>
                          <a:cs typeface="+mn-cs"/>
                        </a:rPr>
                        <a:t>±.02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±.05</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72.2</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75.0</a:t>
                      </a:r>
                      <a:r>
                        <a:rPr lang="en-US" sz="1000" b="0" i="0" dirty="0">
                          <a:solidFill>
                            <a:schemeClr val="tx1"/>
                          </a:solidFill>
                          <a:effectLst/>
                          <a:latin typeface="+mn-lt"/>
                          <a:ea typeface="+mn-ea"/>
                          <a:cs typeface="+mn-cs"/>
                        </a:rPr>
                        <a:t>±.02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72.2</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491329">
                <a:tc>
                  <a:txBody>
                    <a:bodyPr/>
                    <a:lstStyle/>
                    <a:p>
                      <a:pPr algn="ctr" fontAlgn="t"/>
                      <a:r>
                        <a:rPr lang="en-US" sz="1000" b="0" dirty="0" err="1">
                          <a:effectLst/>
                          <a:latin typeface="+mn-lt"/>
                        </a:rPr>
                        <a:t>PhysioNet</a:t>
                      </a:r>
                      <a:endParaRPr lang="en-US" sz="1000" b="0" dirty="0">
                        <a:effectLst/>
                        <a:latin typeface="+mn-lt"/>
                      </a:endParaRPr>
                    </a:p>
                    <a:p>
                      <a:pPr algn="ctr" fontAlgn="t"/>
                      <a:r>
                        <a:rPr lang="en-US" sz="1000" b="0" dirty="0">
                          <a:effectLst/>
                          <a:latin typeface="+mn-lt"/>
                        </a:rPr>
                        <a:t>2016</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89.5</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64.4</a:t>
                      </a:r>
                      <a:r>
                        <a:rPr lang="en-US" sz="1000" b="0" i="0" dirty="0">
                          <a:solidFill>
                            <a:schemeClr val="tx1"/>
                          </a:solidFill>
                          <a:effectLst/>
                          <a:latin typeface="+mn-lt"/>
                          <a:ea typeface="+mn-ea"/>
                          <a:cs typeface="+mn-cs"/>
                        </a:rPr>
                        <a:t>±.05</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48.0</a:t>
                      </a:r>
                      <a:r>
                        <a:rPr lang="en-US" sz="1000" b="0" i="0" dirty="0">
                          <a:solidFill>
                            <a:schemeClr val="tx1"/>
                          </a:solidFill>
                          <a:effectLst/>
                          <a:latin typeface="+mn-lt"/>
                          <a:ea typeface="+mn-ea"/>
                          <a:cs typeface="+mn-cs"/>
                        </a:rPr>
                        <a:t>±.06</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85.7±.02</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96</a:t>
                      </a:r>
                      <a:r>
                        <a:rPr lang="en-US" sz="1000" b="0" dirty="0">
                          <a:effectLst/>
                          <a:latin typeface="+mn-lt"/>
                        </a:rPr>
                        <a:t>.5</a:t>
                      </a:r>
                      <a:r>
                        <a:rPr lang="en-US" sz="1000" b="0" i="0" dirty="0">
                          <a:solidFill>
                            <a:schemeClr val="tx1"/>
                          </a:solidFill>
                          <a:effectLst/>
                          <a:latin typeface="+mn-lt"/>
                          <a:ea typeface="+mn-ea"/>
                          <a:cs typeface="+mn-cs"/>
                        </a:rPr>
                        <a:t>±.04</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i="0" dirty="0">
                          <a:solidFill>
                            <a:schemeClr val="tx1"/>
                          </a:solidFill>
                          <a:effectLst/>
                          <a:latin typeface="+mn-lt"/>
                          <a:ea typeface="+mn-ea"/>
                          <a:cs typeface="+mn-cs"/>
                        </a:rPr>
                        <a:t>85.7±.03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96969"/>
                  </a:ext>
                </a:extLst>
              </a:tr>
              <a:tr h="767255">
                <a:tc>
                  <a:txBody>
                    <a:bodyPr/>
                    <a:lstStyle/>
                    <a:p>
                      <a:pPr algn="ctr" fontAlgn="t"/>
                      <a:r>
                        <a:rPr lang="en-US" sz="1000" b="0" dirty="0">
                          <a:effectLst/>
                          <a:latin typeface="+mn-lt"/>
                        </a:rPr>
                        <a:t>Synthesized </a:t>
                      </a:r>
                      <a:r>
                        <a:rPr lang="en-US" sz="1000" b="0" dirty="0">
                          <a:solidFill>
                            <a:schemeClr val="tx1"/>
                          </a:solidFill>
                          <a:effectLst/>
                          <a:latin typeface="+mn-lt"/>
                          <a:ea typeface="+mn-ea"/>
                          <a:cs typeface="+mn-cs"/>
                        </a:rPr>
                        <a:t>PTB-XL (AF)</a:t>
                      </a:r>
                      <a:endParaRPr lang="en-US" sz="1000" b="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93.0</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94.3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99.5</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90.3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99.3</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91.8</a:t>
                      </a:r>
                      <a:r>
                        <a:rPr lang="en-US" sz="1000" b="0" i="0" dirty="0">
                          <a:solidFill>
                            <a:schemeClr val="tx1"/>
                          </a:solidFill>
                          <a:effectLst/>
                          <a:latin typeface="+mn-lt"/>
                          <a:ea typeface="+mn-ea"/>
                          <a:cs typeface="+mn-cs"/>
                        </a:rPr>
                        <a:t>±.03</a:t>
                      </a:r>
                      <a:endParaRPr lang="en-US" sz="1000" b="0"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484823">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Combined</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95.0</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94.6</a:t>
                      </a:r>
                      <a:r>
                        <a:rPr lang="en-US" sz="1000" b="1" i="0" dirty="0">
                          <a:solidFill>
                            <a:schemeClr val="tx1"/>
                          </a:solidFill>
                          <a:effectLst/>
                          <a:latin typeface="+mn-lt"/>
                          <a:ea typeface="+mn-ea"/>
                          <a:cs typeface="+mn-cs"/>
                        </a:rPr>
                        <a:t>±.04</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94.3</a:t>
                      </a:r>
                      <a:r>
                        <a:rPr lang="en-US" sz="1000" b="1" i="0" dirty="0">
                          <a:solidFill>
                            <a:schemeClr val="tx1"/>
                          </a:solidFill>
                          <a:effectLst/>
                          <a:latin typeface="+mn-lt"/>
                          <a:ea typeface="+mn-ea"/>
                          <a:cs typeface="+mn-cs"/>
                        </a:rPr>
                        <a:t>±.04</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99.5</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90.3</a:t>
                      </a:r>
                      <a:r>
                        <a:rPr lang="en-US" sz="1000" b="1" i="0" dirty="0">
                          <a:solidFill>
                            <a:schemeClr val="tx1"/>
                          </a:solidFill>
                          <a:effectLst/>
                          <a:latin typeface="+mn-lt"/>
                          <a:ea typeface="+mn-ea"/>
                          <a:cs typeface="+mn-cs"/>
                        </a:rPr>
                        <a:t>±.03</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99.3</a:t>
                      </a:r>
                      <a:r>
                        <a:rPr lang="en-US" sz="1000" b="1" i="0" dirty="0">
                          <a:solidFill>
                            <a:schemeClr val="tx1"/>
                          </a:solidFill>
                          <a:effectLst/>
                          <a:latin typeface="+mn-lt"/>
                          <a:ea typeface="+mn-ea"/>
                          <a:cs typeface="+mn-cs"/>
                        </a:rPr>
                        <a:t>±.02</a:t>
                      </a:r>
                      <a:endParaRPr lang="en-US" sz="1000" b="1" dirty="0">
                        <a:effectLst/>
                        <a:latin typeface="+mn-lt"/>
                      </a:endParaRP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12" name="TextBox 11">
            <a:extLst>
              <a:ext uri="{FF2B5EF4-FFF2-40B4-BE49-F238E27FC236}">
                <a16:creationId xmlns:a16="http://schemas.microsoft.com/office/drawing/2014/main" id="{5D1112D3-CCFD-4296-82FD-F22654AF6619}"/>
              </a:ext>
            </a:extLst>
          </p:cNvPr>
          <p:cNvSpPr txBox="1"/>
          <p:nvPr/>
        </p:nvSpPr>
        <p:spPr>
          <a:xfrm>
            <a:off x="5029200" y="3562290"/>
            <a:ext cx="4876800" cy="400110"/>
          </a:xfrm>
          <a:prstGeom prst="rect">
            <a:avLst/>
          </a:prstGeom>
          <a:noFill/>
        </p:spPr>
        <p:txBody>
          <a:bodyPr wrap="square" rtlCol="0">
            <a:spAutoFit/>
          </a:bodyPr>
          <a:lstStyle/>
          <a:p>
            <a:r>
              <a:rPr lang="en-US" sz="1000" b="1" dirty="0"/>
              <a:t>Table 3</a:t>
            </a:r>
            <a:r>
              <a:rPr lang="en-US" sz="1000" dirty="0"/>
              <a:t>: The table displays the metrics collected on the testing set for all classes in the dataset (Table taken by Kendre, 2021). </a:t>
            </a:r>
          </a:p>
        </p:txBody>
      </p:sp>
      <p:sp>
        <p:nvSpPr>
          <p:cNvPr id="13" name="TextBox 12">
            <a:extLst>
              <a:ext uri="{FF2B5EF4-FFF2-40B4-BE49-F238E27FC236}">
                <a16:creationId xmlns:a16="http://schemas.microsoft.com/office/drawing/2014/main" id="{003C6CBA-D600-4624-9454-CED85DB0D86B}"/>
              </a:ext>
            </a:extLst>
          </p:cNvPr>
          <p:cNvSpPr txBox="1"/>
          <p:nvPr/>
        </p:nvSpPr>
        <p:spPr>
          <a:xfrm>
            <a:off x="533400" y="7218402"/>
            <a:ext cx="3657599" cy="553998"/>
          </a:xfrm>
          <a:prstGeom prst="rect">
            <a:avLst/>
          </a:prstGeom>
          <a:noFill/>
        </p:spPr>
        <p:txBody>
          <a:bodyPr wrap="square" rtlCol="0">
            <a:spAutoFit/>
          </a:bodyPr>
          <a:lstStyle/>
          <a:p>
            <a:r>
              <a:rPr lang="en-US" sz="1000" b="1" dirty="0"/>
              <a:t>Figure 3</a:t>
            </a:r>
            <a:r>
              <a:rPr lang="en-US" sz="1000" dirty="0"/>
              <a:t>: The ROC curve shows the TPR and FPR for different thresholds for the model’s prediction and the AUC for each class, which shows the model’s efficiency (Figure taken by Kendre, 2021).</a:t>
            </a:r>
          </a:p>
        </p:txBody>
      </p:sp>
      <p:sp>
        <p:nvSpPr>
          <p:cNvPr id="15" name="TextBox 14">
            <a:extLst>
              <a:ext uri="{FF2B5EF4-FFF2-40B4-BE49-F238E27FC236}">
                <a16:creationId xmlns:a16="http://schemas.microsoft.com/office/drawing/2014/main" id="{4002BCE8-DB0E-47E5-A123-9339E4D65805}"/>
              </a:ext>
            </a:extLst>
          </p:cNvPr>
          <p:cNvSpPr txBox="1"/>
          <p:nvPr/>
        </p:nvSpPr>
        <p:spPr>
          <a:xfrm>
            <a:off x="6362919" y="712112"/>
            <a:ext cx="1904560" cy="276999"/>
          </a:xfrm>
          <a:prstGeom prst="rect">
            <a:avLst/>
          </a:prstGeom>
          <a:noFill/>
        </p:spPr>
        <p:txBody>
          <a:bodyPr wrap="none" rtlCol="0">
            <a:spAutoFit/>
          </a:bodyPr>
          <a:lstStyle/>
          <a:p>
            <a:r>
              <a:rPr lang="en-US" sz="1200" b="1" dirty="0"/>
              <a:t>Model Metrics on Datasets</a:t>
            </a:r>
          </a:p>
        </p:txBody>
      </p:sp>
      <p:pic>
        <p:nvPicPr>
          <p:cNvPr id="2050" name="Picture 2">
            <a:extLst>
              <a:ext uri="{FF2B5EF4-FFF2-40B4-BE49-F238E27FC236}">
                <a16:creationId xmlns:a16="http://schemas.microsoft.com/office/drawing/2014/main" id="{2A973857-9B33-4574-BCBC-151B9A119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44" y="4252650"/>
            <a:ext cx="3024856" cy="29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6" name="TextBox 5">
            <a:extLst>
              <a:ext uri="{FF2B5EF4-FFF2-40B4-BE49-F238E27FC236}">
                <a16:creationId xmlns:a16="http://schemas.microsoft.com/office/drawing/2014/main" id="{8F80BDCA-7C4B-4467-BCD2-B41354D47B12}"/>
              </a:ext>
            </a:extLst>
          </p:cNvPr>
          <p:cNvSpPr txBox="1"/>
          <p:nvPr/>
        </p:nvSpPr>
        <p:spPr>
          <a:xfrm>
            <a:off x="3956278" y="4342924"/>
            <a:ext cx="5644922" cy="3200876"/>
          </a:xfrm>
          <a:prstGeom prst="rect">
            <a:avLst/>
          </a:prstGeom>
          <a:noFill/>
        </p:spPr>
        <p:txBody>
          <a:bodyPr wrap="square">
            <a:spAutoFit/>
          </a:bodyPr>
          <a:lstStyle/>
          <a:p>
            <a:r>
              <a:rPr lang="en-US" sz="2000" b="1" spc="35" dirty="0">
                <a:solidFill>
                  <a:srgbClr val="5E84E4"/>
                </a:solidFill>
                <a:cs typeface="Tahoma" panose="020B0604030504040204" pitchFamily="34" charset="0"/>
              </a:rPr>
              <a:t>t-SNE Visualization</a:t>
            </a:r>
            <a:endParaRPr lang="en-US" sz="2000" spc="-10" dirty="0"/>
          </a:p>
          <a:p>
            <a:r>
              <a:rPr lang="en-US" sz="1400" dirty="0"/>
              <a:t>Dataset visualization is critical in understanding the dataset's complexity and model's effectiveness. Here, we use t-distributed stochastic neighbor embedding (t-SNE), a statistical method for visualizing multidimensional data with less computational expense. The method is presented with the raw prediction values for each input of the validation set and maps the corresponding predictions into a 2-dimensional space (x, y). Tracked over the best epoch, the visualization allows us to view the differentiation between heart sounds from the model’s prediction. The visualization highlights clear clustering within the dataset, which suggests the model is stable. Though, it is evident that there is overlapping between abnormal and normal signals in the y=0.4-0.6 range. Assuming these signals as ground truth, this implies that additional feature engineering is required to adequately classify heart sounds. </a:t>
            </a:r>
          </a:p>
        </p:txBody>
      </p:sp>
      <p:sp>
        <p:nvSpPr>
          <p:cNvPr id="8" name="TextBox 7">
            <a:extLst>
              <a:ext uri="{FF2B5EF4-FFF2-40B4-BE49-F238E27FC236}">
                <a16:creationId xmlns:a16="http://schemas.microsoft.com/office/drawing/2014/main" id="{23402C18-63FC-4AB0-80F7-611194B69DF0}"/>
              </a:ext>
            </a:extLst>
          </p:cNvPr>
          <p:cNvSpPr txBox="1"/>
          <p:nvPr/>
        </p:nvSpPr>
        <p:spPr>
          <a:xfrm>
            <a:off x="687972" y="617987"/>
            <a:ext cx="5103228" cy="3631763"/>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Confusion Matrix</a:t>
            </a:r>
            <a:endParaRPr lang="en-US" sz="2000" spc="-10" dirty="0"/>
          </a:p>
          <a:p>
            <a:r>
              <a:rPr lang="en-US" sz="1400" dirty="0"/>
              <a:t>The confusion matrix in Figure 4 illustrates the performance for each class of the proposed method. Specifically, we evaluated the model's success on the grounds of accuracy, specificity, and sensitivity of the classification. We calculated the average true positives, false positives, false negatives and false positives for all testing sets. Using these floored values, we normalized each label along the y-axis. The matrix reveals that the most common misunderstanding occurs between Gallops and Normal rhythms. This is expected as Gallops are heart sounds that contain an extra sound like S3 or S4, which are often lacking in amplitude. Overall, we conclude that the average accuracy of abnormal heartbeat detection is ~95% with a misclassification rate of just ~5%. Thus, the model is extremely accurate in detecting abnormalities in heart sounds and displays the capability to classify abnormal heart sounds into arrhythmia and abnormality types.</a:t>
            </a:r>
          </a:p>
        </p:txBody>
      </p:sp>
      <p:sp>
        <p:nvSpPr>
          <p:cNvPr id="7" name="TextBox 6">
            <a:extLst>
              <a:ext uri="{FF2B5EF4-FFF2-40B4-BE49-F238E27FC236}">
                <a16:creationId xmlns:a16="http://schemas.microsoft.com/office/drawing/2014/main" id="{4BD4C54F-4415-451D-96BF-49522AA17F05}"/>
              </a:ext>
            </a:extLst>
          </p:cNvPr>
          <p:cNvSpPr txBox="1"/>
          <p:nvPr/>
        </p:nvSpPr>
        <p:spPr>
          <a:xfrm>
            <a:off x="5791200" y="3886200"/>
            <a:ext cx="4191000" cy="553998"/>
          </a:xfrm>
          <a:prstGeom prst="rect">
            <a:avLst/>
          </a:prstGeom>
          <a:noFill/>
        </p:spPr>
        <p:txBody>
          <a:bodyPr wrap="square" rtlCol="0">
            <a:spAutoFit/>
          </a:bodyPr>
          <a:lstStyle/>
          <a:p>
            <a:r>
              <a:rPr lang="en-US" sz="1000" b="1" dirty="0"/>
              <a:t>Figure 4</a:t>
            </a:r>
            <a:r>
              <a:rPr lang="en-US" sz="1000" dirty="0"/>
              <a:t>: Matrix of accuracy between categories (pathologies) classified by the model (predicted label) and the true categories (true label) (Figure taken by Kendre, 2021).</a:t>
            </a:r>
          </a:p>
        </p:txBody>
      </p:sp>
      <p:sp>
        <p:nvSpPr>
          <p:cNvPr id="9" name="TextBox 8">
            <a:extLst>
              <a:ext uri="{FF2B5EF4-FFF2-40B4-BE49-F238E27FC236}">
                <a16:creationId xmlns:a16="http://schemas.microsoft.com/office/drawing/2014/main" id="{9AB4FE78-B0DB-4ECC-BBCF-01359BC618EE}"/>
              </a:ext>
            </a:extLst>
          </p:cNvPr>
          <p:cNvSpPr txBox="1"/>
          <p:nvPr/>
        </p:nvSpPr>
        <p:spPr>
          <a:xfrm>
            <a:off x="687972" y="7372290"/>
            <a:ext cx="3340429" cy="400110"/>
          </a:xfrm>
          <a:prstGeom prst="rect">
            <a:avLst/>
          </a:prstGeom>
          <a:noFill/>
        </p:spPr>
        <p:txBody>
          <a:bodyPr wrap="square" rtlCol="0">
            <a:spAutoFit/>
          </a:bodyPr>
          <a:lstStyle/>
          <a:p>
            <a:r>
              <a:rPr lang="en-US" sz="1000" b="1" dirty="0"/>
              <a:t>Figure 5</a:t>
            </a:r>
            <a:r>
              <a:rPr lang="en-US" sz="1000" dirty="0"/>
              <a:t>: t-SNE visualization of testing dataset after model training (Figure taken by Kendre, 2021). </a:t>
            </a:r>
          </a:p>
        </p:txBody>
      </p:sp>
      <p:pic>
        <p:nvPicPr>
          <p:cNvPr id="1034" name="Picture 10">
            <a:extLst>
              <a:ext uri="{FF2B5EF4-FFF2-40B4-BE49-F238E27FC236}">
                <a16:creationId xmlns:a16="http://schemas.microsoft.com/office/drawing/2014/main" id="{0A058F01-B431-4479-9B02-FE3DC9DF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39" y="4343400"/>
            <a:ext cx="2981919" cy="30175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22EFCD1-0594-4E80-89AD-4B27CF976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674914"/>
            <a:ext cx="3791324"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64539" y="156342"/>
            <a:ext cx="1370330" cy="461645"/>
          </a:xfrm>
          <a:prstGeom prst="rect">
            <a:avLst/>
          </a:prstGeom>
        </p:spPr>
        <p:txBody>
          <a:bodyPr vert="horz" wrap="square" lIns="0" tIns="13970" rIns="0" bIns="0" rtlCol="0">
            <a:spAutoFit/>
          </a:bodyPr>
          <a:lstStyle/>
          <a:p>
            <a:pPr marL="12700">
              <a:spcBef>
                <a:spcPts val="110"/>
              </a:spcBef>
            </a:pPr>
            <a:r>
              <a:rPr sz="2800" b="1" dirty="0">
                <a:solidFill>
                  <a:srgbClr val="002060"/>
                </a:solidFill>
                <a:latin typeface="+mj-lt"/>
                <a:cs typeface="Tahoma"/>
              </a:rPr>
              <a:t>Results</a:t>
            </a:r>
          </a:p>
        </p:txBody>
      </p:sp>
      <p:sp>
        <p:nvSpPr>
          <p:cNvPr id="13" name="AutoShape 2">
            <a:extLst>
              <a:ext uri="{FF2B5EF4-FFF2-40B4-BE49-F238E27FC236}">
                <a16:creationId xmlns:a16="http://schemas.microsoft.com/office/drawing/2014/main" id="{B06ED40C-0EEC-4170-9FF9-D1E386A27774}"/>
              </a:ext>
            </a:extLst>
          </p:cNvPr>
          <p:cNvSpPr>
            <a:spLocks noChangeAspect="1" noChangeArrowheads="1"/>
          </p:cNvSpPr>
          <p:nvPr/>
        </p:nvSpPr>
        <p:spPr bwMode="auto">
          <a:xfrm>
            <a:off x="2974975" y="0"/>
            <a:ext cx="4106863" cy="777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descr="Graphical user interface&#10;&#10;Description automatically generated with medium confidence">
            <a:extLst>
              <a:ext uri="{FF2B5EF4-FFF2-40B4-BE49-F238E27FC236}">
                <a16:creationId xmlns:a16="http://schemas.microsoft.com/office/drawing/2014/main" id="{39ADA44A-4B41-475E-887C-5AE1905502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741" t="2941" r="5455"/>
          <a:stretch/>
        </p:blipFill>
        <p:spPr>
          <a:xfrm>
            <a:off x="813068" y="3429036"/>
            <a:ext cx="1998886" cy="4038564"/>
          </a:xfrm>
          <a:prstGeom prst="rect">
            <a:avLst/>
          </a:prstGeom>
        </p:spPr>
      </p:pic>
      <p:pic>
        <p:nvPicPr>
          <p:cNvPr id="18" name="Picture 17">
            <a:extLst>
              <a:ext uri="{FF2B5EF4-FFF2-40B4-BE49-F238E27FC236}">
                <a16:creationId xmlns:a16="http://schemas.microsoft.com/office/drawing/2014/main" id="{B941FBBC-7F30-477E-894F-2602468DBBA9}"/>
              </a:ext>
            </a:extLst>
          </p:cNvPr>
          <p:cNvPicPr>
            <a:picLocks noChangeAspect="1"/>
          </p:cNvPicPr>
          <p:nvPr/>
        </p:nvPicPr>
        <p:blipFill rotWithShape="1">
          <a:blip r:embed="rId3"/>
          <a:srcRect t="7729" b="11126"/>
          <a:stretch/>
        </p:blipFill>
        <p:spPr>
          <a:xfrm>
            <a:off x="6553200" y="685800"/>
            <a:ext cx="3626170" cy="2435434"/>
          </a:xfrm>
          <a:prstGeom prst="rect">
            <a:avLst/>
          </a:prstGeom>
        </p:spPr>
      </p:pic>
      <p:sp>
        <p:nvSpPr>
          <p:cNvPr id="6" name="TextBox 5">
            <a:extLst>
              <a:ext uri="{FF2B5EF4-FFF2-40B4-BE49-F238E27FC236}">
                <a16:creationId xmlns:a16="http://schemas.microsoft.com/office/drawing/2014/main" id="{C94AB9BB-42BB-4137-A303-E3DAF4480502}"/>
              </a:ext>
            </a:extLst>
          </p:cNvPr>
          <p:cNvSpPr txBox="1"/>
          <p:nvPr/>
        </p:nvSpPr>
        <p:spPr>
          <a:xfrm>
            <a:off x="687972" y="617987"/>
            <a:ext cx="5865228" cy="2769989"/>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Time Complexity</a:t>
            </a:r>
            <a:endParaRPr lang="en-US" sz="2000" spc="-10" dirty="0"/>
          </a:p>
          <a:p>
            <a:r>
              <a:rPr lang="en-US" sz="1400" spc="-10" dirty="0"/>
              <a:t>Model complexity is used to gauge and evaluate the efficacy of a model against an increase in data (n). We mainly focus on the discriminator’s time complexity as it is most relevant to the problem at hand (space complexity is O(1)). Depending on model deployment and integration, the complexity can vary. For example, GPUs have parallel processing capabilities, which allow them to process multiple signals at once, effectively decreasing the discriminator complexity to O(1). For this reason, we use the worst-case scenario (a CPU), for analysis of the proposed method's time complexity. The discriminator’s time complexity is directly and linearly correlated to the input size, suggesting the complexity is O(n). This means that the discriminator’s efficiency enables real-time heart sound analysis.</a:t>
            </a:r>
          </a:p>
        </p:txBody>
      </p:sp>
      <p:sp>
        <p:nvSpPr>
          <p:cNvPr id="7" name="TextBox 6">
            <a:extLst>
              <a:ext uri="{FF2B5EF4-FFF2-40B4-BE49-F238E27FC236}">
                <a16:creationId xmlns:a16="http://schemas.microsoft.com/office/drawing/2014/main" id="{41FECA33-A5F9-4AED-99E4-01513F509B30}"/>
              </a:ext>
            </a:extLst>
          </p:cNvPr>
          <p:cNvSpPr txBox="1"/>
          <p:nvPr/>
        </p:nvSpPr>
        <p:spPr>
          <a:xfrm>
            <a:off x="3048201" y="3429000"/>
            <a:ext cx="6705600" cy="3847207"/>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End-to-End System</a:t>
            </a:r>
            <a:endParaRPr lang="en-US" sz="2000" spc="-10" dirty="0"/>
          </a:p>
          <a:p>
            <a:r>
              <a:rPr lang="en-US" sz="1400" spc="-10" dirty="0"/>
              <a:t>Testing the model's viability is crucial for ensuring the model's success in the real world. Ideally, recording heart sounds are recorded with digital stethoscopes. These tools use transducer technology to convert sound into an electrical signal. Over the past decade, this technology has grown immensely (by cause of speech recognition). Modern phones have the potential to record the sounds at a high resolution, given the microphone is located at the correct position relative to the heart. Such a device will prove extremely beneficial in providing a diagnosis without the need for specialized equipment. Figure 7 shows a heart sound recording from the phone microphone. The plot shows important biomarkers like S1 and S2, which suggest the microphone suitable for the classification task. This confirms smartphone microphones do not record excessive amounts of noise that may hinder the performance of the detection system. The smartphone app not only allows anyone to record their heart sounds with any device with a microphone but does so without needing any external equipment; such as a case or a stethoscope. Additionally, the app allows the users to download and email the sound recordings, providing physicians and cardiologists with deeper insight. This approach allows the app to also track heart activity over time, allowing for more awareness of your fitness level, heart health, and emotional health.</a:t>
            </a:r>
          </a:p>
        </p:txBody>
      </p:sp>
      <p:sp>
        <p:nvSpPr>
          <p:cNvPr id="8" name="TextBox 7">
            <a:extLst>
              <a:ext uri="{FF2B5EF4-FFF2-40B4-BE49-F238E27FC236}">
                <a16:creationId xmlns:a16="http://schemas.microsoft.com/office/drawing/2014/main" id="{5CCB2182-2081-47C7-BBF1-E8054D9514D2}"/>
              </a:ext>
            </a:extLst>
          </p:cNvPr>
          <p:cNvSpPr txBox="1"/>
          <p:nvPr/>
        </p:nvSpPr>
        <p:spPr>
          <a:xfrm>
            <a:off x="6641771" y="3002566"/>
            <a:ext cx="3340429" cy="553998"/>
          </a:xfrm>
          <a:prstGeom prst="rect">
            <a:avLst/>
          </a:prstGeom>
          <a:noFill/>
        </p:spPr>
        <p:txBody>
          <a:bodyPr wrap="square" rtlCol="0">
            <a:spAutoFit/>
          </a:bodyPr>
          <a:lstStyle/>
          <a:p>
            <a:r>
              <a:rPr lang="en-US" sz="1000" b="1" dirty="0"/>
              <a:t>Figure 6</a:t>
            </a:r>
            <a:r>
              <a:rPr lang="en-US" sz="1000" dirty="0"/>
              <a:t>: Time complexity of the PCG/ECG Encoder and Transformer Discriminator in classifying heart sounds (Figure taken by Kendre, 2021).</a:t>
            </a:r>
          </a:p>
        </p:txBody>
      </p:sp>
      <p:sp>
        <p:nvSpPr>
          <p:cNvPr id="9" name="TextBox 8">
            <a:extLst>
              <a:ext uri="{FF2B5EF4-FFF2-40B4-BE49-F238E27FC236}">
                <a16:creationId xmlns:a16="http://schemas.microsoft.com/office/drawing/2014/main" id="{E11801CC-50DA-47BC-9032-3EA0D9BF6839}"/>
              </a:ext>
            </a:extLst>
          </p:cNvPr>
          <p:cNvSpPr txBox="1"/>
          <p:nvPr/>
        </p:nvSpPr>
        <p:spPr>
          <a:xfrm>
            <a:off x="381000" y="7299788"/>
            <a:ext cx="3352800" cy="400110"/>
          </a:xfrm>
          <a:prstGeom prst="rect">
            <a:avLst/>
          </a:prstGeom>
          <a:noFill/>
        </p:spPr>
        <p:txBody>
          <a:bodyPr wrap="square" rtlCol="0">
            <a:spAutoFit/>
          </a:bodyPr>
          <a:lstStyle/>
          <a:p>
            <a:r>
              <a:rPr lang="en-US" sz="1000" b="1" dirty="0"/>
              <a:t>Figure 7</a:t>
            </a:r>
            <a:r>
              <a:rPr lang="en-US" sz="1000" dirty="0"/>
              <a:t>: Screenshot of created app recording a heart sound from the built-in microphone (Figure taken by Kendre, 2021). </a:t>
            </a:r>
          </a:p>
        </p:txBody>
      </p:sp>
      <p:sp>
        <p:nvSpPr>
          <p:cNvPr id="2" name="TextBox 1">
            <a:extLst>
              <a:ext uri="{FF2B5EF4-FFF2-40B4-BE49-F238E27FC236}">
                <a16:creationId xmlns:a16="http://schemas.microsoft.com/office/drawing/2014/main" id="{60B70CB6-5E20-4D4D-AA41-805E4E22074B}"/>
              </a:ext>
            </a:extLst>
          </p:cNvPr>
          <p:cNvSpPr txBox="1"/>
          <p:nvPr/>
        </p:nvSpPr>
        <p:spPr>
          <a:xfrm>
            <a:off x="901701" y="4712985"/>
            <a:ext cx="317499" cy="261610"/>
          </a:xfrm>
          <a:prstGeom prst="rect">
            <a:avLst/>
          </a:prstGeom>
          <a:noFill/>
        </p:spPr>
        <p:txBody>
          <a:bodyPr wrap="square" rtlCol="0">
            <a:spAutoFit/>
          </a:bodyPr>
          <a:lstStyle/>
          <a:p>
            <a:r>
              <a:rPr lang="en-US" sz="1050" dirty="0">
                <a:solidFill>
                  <a:srgbClr val="6C6D6F"/>
                </a:solidFill>
              </a:rPr>
              <a:t>S1</a:t>
            </a:r>
          </a:p>
        </p:txBody>
      </p:sp>
      <p:sp>
        <p:nvSpPr>
          <p:cNvPr id="11" name="TextBox 10">
            <a:extLst>
              <a:ext uri="{FF2B5EF4-FFF2-40B4-BE49-F238E27FC236}">
                <a16:creationId xmlns:a16="http://schemas.microsoft.com/office/drawing/2014/main" id="{0FE05E78-135A-4464-AA10-9B8BDD9B07B8}"/>
              </a:ext>
            </a:extLst>
          </p:cNvPr>
          <p:cNvSpPr txBox="1"/>
          <p:nvPr/>
        </p:nvSpPr>
        <p:spPr>
          <a:xfrm>
            <a:off x="1093635" y="4794584"/>
            <a:ext cx="317499" cy="261610"/>
          </a:xfrm>
          <a:prstGeom prst="rect">
            <a:avLst/>
          </a:prstGeom>
          <a:noFill/>
        </p:spPr>
        <p:txBody>
          <a:bodyPr wrap="square" rtlCol="0">
            <a:spAutoFit/>
          </a:bodyPr>
          <a:lstStyle/>
          <a:p>
            <a:r>
              <a:rPr lang="en-US" sz="1050" dirty="0">
                <a:solidFill>
                  <a:srgbClr val="6C6D6F"/>
                </a:solidFill>
              </a:rPr>
              <a:t>S2</a:t>
            </a:r>
          </a:p>
        </p:txBody>
      </p:sp>
      <p:sp>
        <p:nvSpPr>
          <p:cNvPr id="12" name="TextBox 11">
            <a:extLst>
              <a:ext uri="{FF2B5EF4-FFF2-40B4-BE49-F238E27FC236}">
                <a16:creationId xmlns:a16="http://schemas.microsoft.com/office/drawing/2014/main" id="{C4156EC8-5A83-45CB-B453-2522A2BCA97C}"/>
              </a:ext>
            </a:extLst>
          </p:cNvPr>
          <p:cNvSpPr txBox="1"/>
          <p:nvPr/>
        </p:nvSpPr>
        <p:spPr>
          <a:xfrm>
            <a:off x="1404487" y="4700030"/>
            <a:ext cx="317499" cy="261610"/>
          </a:xfrm>
          <a:prstGeom prst="rect">
            <a:avLst/>
          </a:prstGeom>
          <a:noFill/>
        </p:spPr>
        <p:txBody>
          <a:bodyPr wrap="square" rtlCol="0">
            <a:spAutoFit/>
          </a:bodyPr>
          <a:lstStyle/>
          <a:p>
            <a:r>
              <a:rPr lang="en-US" sz="1050" dirty="0">
                <a:solidFill>
                  <a:srgbClr val="6C6D6F"/>
                </a:solidFill>
              </a:rPr>
              <a:t>S1</a:t>
            </a:r>
          </a:p>
        </p:txBody>
      </p:sp>
      <p:sp>
        <p:nvSpPr>
          <p:cNvPr id="14" name="TextBox 13">
            <a:extLst>
              <a:ext uri="{FF2B5EF4-FFF2-40B4-BE49-F238E27FC236}">
                <a16:creationId xmlns:a16="http://schemas.microsoft.com/office/drawing/2014/main" id="{0213F88A-4DED-44DD-B87C-EA92E92E4576}"/>
              </a:ext>
            </a:extLst>
          </p:cNvPr>
          <p:cNvSpPr txBox="1"/>
          <p:nvPr/>
        </p:nvSpPr>
        <p:spPr>
          <a:xfrm>
            <a:off x="1589774" y="4799346"/>
            <a:ext cx="317499" cy="261610"/>
          </a:xfrm>
          <a:prstGeom prst="rect">
            <a:avLst/>
          </a:prstGeom>
          <a:noFill/>
        </p:spPr>
        <p:txBody>
          <a:bodyPr wrap="square" rtlCol="0">
            <a:spAutoFit/>
          </a:bodyPr>
          <a:lstStyle/>
          <a:p>
            <a:r>
              <a:rPr lang="en-US" sz="1050" dirty="0">
                <a:solidFill>
                  <a:srgbClr val="6C6D6F"/>
                </a:solidFill>
              </a:rPr>
              <a:t>S2</a:t>
            </a:r>
          </a:p>
        </p:txBody>
      </p:sp>
      <p:sp>
        <p:nvSpPr>
          <p:cNvPr id="15" name="TextBox 14">
            <a:extLst>
              <a:ext uri="{FF2B5EF4-FFF2-40B4-BE49-F238E27FC236}">
                <a16:creationId xmlns:a16="http://schemas.microsoft.com/office/drawing/2014/main" id="{3E710A5D-3988-4581-91AA-206B899F6FE4}"/>
              </a:ext>
            </a:extLst>
          </p:cNvPr>
          <p:cNvSpPr txBox="1"/>
          <p:nvPr/>
        </p:nvSpPr>
        <p:spPr>
          <a:xfrm>
            <a:off x="1907273" y="4618883"/>
            <a:ext cx="317499" cy="261610"/>
          </a:xfrm>
          <a:prstGeom prst="rect">
            <a:avLst/>
          </a:prstGeom>
          <a:noFill/>
        </p:spPr>
        <p:txBody>
          <a:bodyPr wrap="square" rtlCol="0">
            <a:spAutoFit/>
          </a:bodyPr>
          <a:lstStyle/>
          <a:p>
            <a:r>
              <a:rPr lang="en-US" sz="1050" dirty="0">
                <a:solidFill>
                  <a:srgbClr val="6C6D6F"/>
                </a:solidFill>
              </a:rPr>
              <a:t>S1</a:t>
            </a:r>
          </a:p>
        </p:txBody>
      </p:sp>
      <p:sp>
        <p:nvSpPr>
          <p:cNvPr id="17" name="TextBox 16">
            <a:extLst>
              <a:ext uri="{FF2B5EF4-FFF2-40B4-BE49-F238E27FC236}">
                <a16:creationId xmlns:a16="http://schemas.microsoft.com/office/drawing/2014/main" id="{7F4A82F7-5E23-4554-98E7-98CC5DF2858B}"/>
              </a:ext>
            </a:extLst>
          </p:cNvPr>
          <p:cNvSpPr txBox="1"/>
          <p:nvPr/>
        </p:nvSpPr>
        <p:spPr>
          <a:xfrm>
            <a:off x="2099207" y="4843790"/>
            <a:ext cx="317499" cy="261610"/>
          </a:xfrm>
          <a:prstGeom prst="rect">
            <a:avLst/>
          </a:prstGeom>
          <a:noFill/>
        </p:spPr>
        <p:txBody>
          <a:bodyPr wrap="square" rtlCol="0">
            <a:spAutoFit/>
          </a:bodyPr>
          <a:lstStyle/>
          <a:p>
            <a:r>
              <a:rPr lang="en-US" sz="1050" dirty="0">
                <a:solidFill>
                  <a:srgbClr val="6C6D6F"/>
                </a:solidFill>
              </a:rPr>
              <a:t>S2</a:t>
            </a:r>
          </a:p>
        </p:txBody>
      </p:sp>
      <p:sp>
        <p:nvSpPr>
          <p:cNvPr id="19" name="TextBox 18">
            <a:extLst>
              <a:ext uri="{FF2B5EF4-FFF2-40B4-BE49-F238E27FC236}">
                <a16:creationId xmlns:a16="http://schemas.microsoft.com/office/drawing/2014/main" id="{0FB35974-DBB7-4787-87DA-86D51487465B}"/>
              </a:ext>
            </a:extLst>
          </p:cNvPr>
          <p:cNvSpPr txBox="1"/>
          <p:nvPr/>
        </p:nvSpPr>
        <p:spPr>
          <a:xfrm>
            <a:off x="2371026" y="4663779"/>
            <a:ext cx="317499" cy="261610"/>
          </a:xfrm>
          <a:prstGeom prst="rect">
            <a:avLst/>
          </a:prstGeom>
          <a:noFill/>
        </p:spPr>
        <p:txBody>
          <a:bodyPr wrap="square" rtlCol="0">
            <a:spAutoFit/>
          </a:bodyPr>
          <a:lstStyle/>
          <a:p>
            <a:r>
              <a:rPr lang="en-US" sz="1050" dirty="0">
                <a:solidFill>
                  <a:srgbClr val="6C6D6F"/>
                </a:solidFill>
              </a:rPr>
              <a:t>S1</a:t>
            </a:r>
          </a:p>
        </p:txBody>
      </p:sp>
      <p:sp>
        <p:nvSpPr>
          <p:cNvPr id="20" name="TextBox 19">
            <a:extLst>
              <a:ext uri="{FF2B5EF4-FFF2-40B4-BE49-F238E27FC236}">
                <a16:creationId xmlns:a16="http://schemas.microsoft.com/office/drawing/2014/main" id="{32B86D07-8A3F-4588-887B-010A68656D80}"/>
              </a:ext>
            </a:extLst>
          </p:cNvPr>
          <p:cNvSpPr txBox="1"/>
          <p:nvPr/>
        </p:nvSpPr>
        <p:spPr>
          <a:xfrm>
            <a:off x="7393306" y="425246"/>
            <a:ext cx="2192716" cy="276999"/>
          </a:xfrm>
          <a:prstGeom prst="rect">
            <a:avLst/>
          </a:prstGeom>
          <a:solidFill>
            <a:schemeClr val="bg1"/>
          </a:solidFill>
        </p:spPr>
        <p:txBody>
          <a:bodyPr wrap="none" rtlCol="0">
            <a:spAutoFit/>
          </a:bodyPr>
          <a:lstStyle/>
          <a:p>
            <a:r>
              <a:rPr lang="en-US" sz="1200" b="1" dirty="0"/>
              <a:t>Discriminator Time Complexity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64538" y="156342"/>
            <a:ext cx="2283461" cy="444994"/>
          </a:xfrm>
          <a:prstGeom prst="rect">
            <a:avLst/>
          </a:prstGeom>
        </p:spPr>
        <p:txBody>
          <a:bodyPr vert="horz" wrap="square" lIns="0" tIns="13970" rIns="0" bIns="0" rtlCol="0">
            <a:spAutoFit/>
          </a:bodyPr>
          <a:lstStyle/>
          <a:p>
            <a:pPr marL="12700">
              <a:spcBef>
                <a:spcPts val="110"/>
              </a:spcBef>
            </a:pPr>
            <a:r>
              <a:rPr lang="en-US" sz="2800" b="1" dirty="0">
                <a:solidFill>
                  <a:srgbClr val="002060"/>
                </a:solidFill>
                <a:latin typeface="+mj-lt"/>
                <a:cs typeface="Tahoma"/>
              </a:rPr>
              <a:t>Discussion</a:t>
            </a:r>
            <a:endParaRPr sz="2800" b="1" dirty="0">
              <a:solidFill>
                <a:srgbClr val="002060"/>
              </a:solidFill>
              <a:latin typeface="+mj-lt"/>
              <a:cs typeface="Tahoma"/>
            </a:endParaRPr>
          </a:p>
        </p:txBody>
      </p:sp>
      <p:sp>
        <p:nvSpPr>
          <p:cNvPr id="6" name="TextBox 5">
            <a:extLst>
              <a:ext uri="{FF2B5EF4-FFF2-40B4-BE49-F238E27FC236}">
                <a16:creationId xmlns:a16="http://schemas.microsoft.com/office/drawing/2014/main" id="{C94AB9BB-42BB-4137-A303-E3DAF4480502}"/>
              </a:ext>
            </a:extLst>
          </p:cNvPr>
          <p:cNvSpPr txBox="1"/>
          <p:nvPr/>
        </p:nvSpPr>
        <p:spPr>
          <a:xfrm>
            <a:off x="687971" y="617987"/>
            <a:ext cx="4960309" cy="6955750"/>
          </a:xfrm>
          <a:prstGeom prst="rect">
            <a:avLst/>
          </a:prstGeom>
          <a:noFill/>
        </p:spPr>
        <p:txBody>
          <a:bodyPr wrap="square">
            <a:spAutoFit/>
          </a:bodyPr>
          <a:lstStyle/>
          <a:p>
            <a:r>
              <a:rPr lang="en-US" sz="2000" b="1" kern="1200" spc="35" dirty="0">
                <a:solidFill>
                  <a:srgbClr val="5E84E4"/>
                </a:solidFill>
                <a:effectLst/>
                <a:latin typeface="Calibri" panose="020F0502020204030204" pitchFamily="34" charset="0"/>
                <a:ea typeface="+mn-ea"/>
                <a:cs typeface="Tahoma" panose="020B0604030504040204" pitchFamily="34" charset="0"/>
              </a:rPr>
              <a:t>Model Interpretation</a:t>
            </a:r>
            <a:endParaRPr lang="en-US" sz="2000" spc="-10" dirty="0"/>
          </a:p>
          <a:p>
            <a:r>
              <a:rPr lang="en-US" sz="1400" dirty="0"/>
              <a:t>Figure 8 visualizes the channels of the Convolutional Encoder layers which are responsible for extracting features from heart sounds. The color of the line represents the importance of the feature relative to other features. Meaning, the lighter the color, the more important the feature. The map illustrates that the model pays more attention to peaks of higher amplitude in the heart sound. This indicates that the layers are extracting latent features from the signal. Specifically, the plot depicts the extraction of important biomarkers such as S1 and S2. Furthermore, the extractions make it clear that the S1 sound is more important, as those are the brightest throughout all layers. This parallels medical knowledge, as most cardiovascular anomalies occur in Systole, or at the start of S1. </a:t>
            </a:r>
          </a:p>
          <a:p>
            <a:endParaRPr lang="en-US" sz="1400" dirty="0"/>
          </a:p>
          <a:p>
            <a:r>
              <a:rPr lang="en-US" sz="2000" b="1" spc="35" dirty="0">
                <a:solidFill>
                  <a:srgbClr val="5E84E4"/>
                </a:solidFill>
                <a:latin typeface="Calibri" panose="020F0502020204030204" pitchFamily="34" charset="0"/>
                <a:cs typeface="Tahoma" panose="020B0604030504040204" pitchFamily="34" charset="0"/>
              </a:rPr>
              <a:t>C</a:t>
            </a:r>
            <a:r>
              <a:rPr lang="en-US" sz="2000" b="1" kern="1200" spc="35" dirty="0">
                <a:solidFill>
                  <a:srgbClr val="5E84E4"/>
                </a:solidFill>
                <a:effectLst/>
                <a:latin typeface="Calibri" panose="020F0502020204030204" pitchFamily="34" charset="0"/>
                <a:ea typeface="+mn-ea"/>
                <a:cs typeface="Tahoma" panose="020B0604030504040204" pitchFamily="34" charset="0"/>
              </a:rPr>
              <a:t>omparative </a:t>
            </a:r>
            <a:r>
              <a:rPr lang="en-US" sz="2000" b="1" spc="35" dirty="0">
                <a:solidFill>
                  <a:srgbClr val="5E84E4"/>
                </a:solidFill>
                <a:latin typeface="Calibri" panose="020F0502020204030204" pitchFamily="34" charset="0"/>
                <a:cs typeface="Tahoma" panose="020B0604030504040204" pitchFamily="34" charset="0"/>
              </a:rPr>
              <a:t>System E</a:t>
            </a:r>
            <a:r>
              <a:rPr lang="en-US" sz="2000" b="1" kern="1200" spc="35" dirty="0">
                <a:solidFill>
                  <a:srgbClr val="5E84E4"/>
                </a:solidFill>
                <a:effectLst/>
                <a:latin typeface="Calibri" panose="020F0502020204030204" pitchFamily="34" charset="0"/>
                <a:ea typeface="+mn-ea"/>
                <a:cs typeface="Tahoma" panose="020B0604030504040204" pitchFamily="34" charset="0"/>
              </a:rPr>
              <a:t>valuation</a:t>
            </a:r>
            <a:endParaRPr lang="en-US" sz="2000" b="1" spc="35" dirty="0">
              <a:solidFill>
                <a:srgbClr val="5E84E4"/>
              </a:solidFill>
              <a:latin typeface="Calibri" panose="020F0502020204030204" pitchFamily="34" charset="0"/>
              <a:cs typeface="Tahoma" panose="020B0604030504040204" pitchFamily="34" charset="0"/>
            </a:endParaRPr>
          </a:p>
          <a:p>
            <a:r>
              <a:rPr lang="en-US" sz="1400" dirty="0"/>
              <a:t>In a clinical setting, physicians often use digital stethoscopes for listening to heart sounds. By monitoring PCG characteristics such as amplitude, pitch, and cyclic patterns, physicians differentiate between abnormalities in the heart sound. Additionally, these devices allow their users to significantly amplify heart sounds by eliminating ambient noises by filtering background noise and amplifying the sounds recorded by the sensor. However, the average heartbeat is between 60 and 100 bpm, meaning a heart sound can occur anywhere from once a second to twice a second. Hence, digital stethoscopes require high sampling rates for collecting heart sounds. Table 4 conveys most digital stethoscopes have a sampling rate of 4000-8000 Hz; however, modern phones have sampling rates of 16000-48000. This high sampling rate provides more accurate and granular control over traditional digital stethoscopes. </a:t>
            </a:r>
          </a:p>
        </p:txBody>
      </p:sp>
      <p:sp>
        <p:nvSpPr>
          <p:cNvPr id="9" name="TextBox 8">
            <a:extLst>
              <a:ext uri="{FF2B5EF4-FFF2-40B4-BE49-F238E27FC236}">
                <a16:creationId xmlns:a16="http://schemas.microsoft.com/office/drawing/2014/main" id="{4D629989-1440-49B2-823A-7FF5E46FA524}"/>
              </a:ext>
            </a:extLst>
          </p:cNvPr>
          <p:cNvSpPr txBox="1"/>
          <p:nvPr/>
        </p:nvSpPr>
        <p:spPr>
          <a:xfrm>
            <a:off x="5943600" y="3563779"/>
            <a:ext cx="3657600" cy="400110"/>
          </a:xfrm>
          <a:prstGeom prst="rect">
            <a:avLst/>
          </a:prstGeom>
          <a:noFill/>
        </p:spPr>
        <p:txBody>
          <a:bodyPr wrap="square" rtlCol="0">
            <a:spAutoFit/>
          </a:bodyPr>
          <a:lstStyle/>
          <a:p>
            <a:r>
              <a:rPr lang="en-US" sz="1000" b="1" dirty="0"/>
              <a:t>Figure 8</a:t>
            </a:r>
            <a:r>
              <a:rPr lang="en-US" sz="1000" dirty="0"/>
              <a:t>: Visualization of CNN encoder when fed a heart sound (Figure taken by Kendre, 2021).</a:t>
            </a:r>
          </a:p>
        </p:txBody>
      </p:sp>
      <p:graphicFrame>
        <p:nvGraphicFramePr>
          <p:cNvPr id="7" name="Table 6">
            <a:extLst>
              <a:ext uri="{FF2B5EF4-FFF2-40B4-BE49-F238E27FC236}">
                <a16:creationId xmlns:a16="http://schemas.microsoft.com/office/drawing/2014/main" id="{3BD84E24-DF64-4DB6-B407-8250CF25998A}"/>
              </a:ext>
            </a:extLst>
          </p:cNvPr>
          <p:cNvGraphicFramePr>
            <a:graphicFrameLocks noGrp="1"/>
          </p:cNvGraphicFramePr>
          <p:nvPr>
            <p:extLst>
              <p:ext uri="{D42A27DB-BD31-4B8C-83A1-F6EECF244321}">
                <p14:modId xmlns:p14="http://schemas.microsoft.com/office/powerpoint/2010/main" val="3526599239"/>
              </p:ext>
            </p:extLst>
          </p:nvPr>
        </p:nvGraphicFramePr>
        <p:xfrm>
          <a:off x="5648280" y="4409935"/>
          <a:ext cx="4257720" cy="2765611"/>
        </p:xfrm>
        <a:graphic>
          <a:graphicData uri="http://schemas.openxmlformats.org/drawingml/2006/table">
            <a:tbl>
              <a:tblPr/>
              <a:tblGrid>
                <a:gridCol w="860096">
                  <a:extLst>
                    <a:ext uri="{9D8B030D-6E8A-4147-A177-3AD203B41FA5}">
                      <a16:colId xmlns:a16="http://schemas.microsoft.com/office/drawing/2014/main" val="1827621707"/>
                    </a:ext>
                  </a:extLst>
                </a:gridCol>
                <a:gridCol w="762000">
                  <a:extLst>
                    <a:ext uri="{9D8B030D-6E8A-4147-A177-3AD203B41FA5}">
                      <a16:colId xmlns:a16="http://schemas.microsoft.com/office/drawing/2014/main" val="3058039972"/>
                    </a:ext>
                  </a:extLst>
                </a:gridCol>
                <a:gridCol w="618321">
                  <a:extLst>
                    <a:ext uri="{9D8B030D-6E8A-4147-A177-3AD203B41FA5}">
                      <a16:colId xmlns:a16="http://schemas.microsoft.com/office/drawing/2014/main" val="1105069573"/>
                    </a:ext>
                  </a:extLst>
                </a:gridCol>
                <a:gridCol w="775886">
                  <a:extLst>
                    <a:ext uri="{9D8B030D-6E8A-4147-A177-3AD203B41FA5}">
                      <a16:colId xmlns:a16="http://schemas.microsoft.com/office/drawing/2014/main" val="2172966024"/>
                    </a:ext>
                  </a:extLst>
                </a:gridCol>
                <a:gridCol w="708017">
                  <a:extLst>
                    <a:ext uri="{9D8B030D-6E8A-4147-A177-3AD203B41FA5}">
                      <a16:colId xmlns:a16="http://schemas.microsoft.com/office/drawing/2014/main" val="366430030"/>
                    </a:ext>
                  </a:extLst>
                </a:gridCol>
                <a:gridCol w="533400">
                  <a:extLst>
                    <a:ext uri="{9D8B030D-6E8A-4147-A177-3AD203B41FA5}">
                      <a16:colId xmlns:a16="http://schemas.microsoft.com/office/drawing/2014/main" val="3310429665"/>
                    </a:ext>
                  </a:extLst>
                </a:gridCol>
              </a:tblGrid>
              <a:tr h="512879">
                <a:tc>
                  <a:txBody>
                    <a:bodyPr/>
                    <a:lstStyle/>
                    <a:p>
                      <a:pPr algn="ctr" fontAlgn="t"/>
                      <a:r>
                        <a:rPr lang="en-US" sz="1000" b="1" dirty="0">
                          <a:effectLst/>
                          <a:latin typeface="+mn-lt"/>
                        </a:rPr>
                        <a:t>Device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Frequency Range (Hz)</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solidFill>
                            <a:schemeClr val="tx1"/>
                          </a:solidFill>
                          <a:effectLst/>
                          <a:latin typeface="+mn-lt"/>
                          <a:ea typeface="+mn-ea"/>
                          <a:cs typeface="+mn-cs"/>
                        </a:rPr>
                        <a:t>Sample Rate (Hz)</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Amplification</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000" b="1" dirty="0">
                          <a:solidFill>
                            <a:schemeClr val="tx1"/>
                          </a:solidFill>
                          <a:effectLst/>
                          <a:latin typeface="+mn-lt"/>
                          <a:ea typeface="+mn-ea"/>
                          <a:cs typeface="+mn-cs"/>
                        </a:rPr>
                        <a:t>Cardiac Landmark Guide</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Cost</a:t>
                      </a:r>
                    </a:p>
                  </a:txBody>
                  <a:tcPr marL="12257" marR="12257" marT="6129" marB="612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0326947"/>
                  </a:ext>
                </a:extLst>
              </a:tr>
              <a:tr h="519815">
                <a:tc>
                  <a:txBody>
                    <a:bodyPr/>
                    <a:lstStyle/>
                    <a:p>
                      <a:pPr algn="ctr" fontAlgn="t"/>
                      <a:r>
                        <a:rPr lang="en-US" sz="1000" b="0" dirty="0">
                          <a:effectLst/>
                          <a:latin typeface="+mn-lt"/>
                        </a:rPr>
                        <a:t>3M Littman 3200</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24x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$499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2809047"/>
                  </a:ext>
                </a:extLst>
              </a:tr>
              <a:tr h="488373">
                <a:tc>
                  <a:txBody>
                    <a:bodyPr/>
                    <a:lstStyle/>
                    <a:p>
                      <a:pPr algn="ctr" fontAlgn="t"/>
                      <a:r>
                        <a:rPr lang="en-US" sz="1000" b="0" dirty="0" err="1">
                          <a:effectLst/>
                          <a:latin typeface="+mn-lt"/>
                        </a:rPr>
                        <a:t>Eko</a:t>
                      </a:r>
                      <a:r>
                        <a:rPr lang="en-US" sz="1000" b="0" dirty="0">
                          <a:effectLst/>
                          <a:latin typeface="+mn-lt"/>
                        </a:rPr>
                        <a:t> Core</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4000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40x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$349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3759370"/>
                  </a:ext>
                </a:extLst>
              </a:tr>
              <a:tr h="762638">
                <a:tc>
                  <a:txBody>
                    <a:bodyPr/>
                    <a:lstStyle/>
                    <a:p>
                      <a:pPr algn="ctr" fontAlgn="t"/>
                      <a:r>
                        <a:rPr lang="en-US" sz="1000" b="0" dirty="0" err="1">
                          <a:effectLst/>
                          <a:latin typeface="+mn-lt"/>
                        </a:rPr>
                        <a:t>Jabes</a:t>
                      </a:r>
                      <a:endParaRPr lang="en-US" sz="1000" b="0" dirty="0">
                        <a:effectLst/>
                        <a:latin typeface="+mn-lt"/>
                      </a:endParaRP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20 – 1000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Up to 20x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No</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0" dirty="0">
                          <a:effectLst/>
                          <a:latin typeface="+mn-lt"/>
                        </a:rPr>
                        <a:t>$229</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1603948"/>
                  </a:ext>
                </a:extLst>
              </a:tr>
              <a:tr h="481906">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1" dirty="0">
                          <a:effectLst/>
                          <a:latin typeface="+mn-lt"/>
                        </a:rPr>
                        <a:t>Smartphone</a:t>
                      </a:r>
                    </a:p>
                  </a:txBody>
                  <a:tcPr marL="12257" marR="12257" marT="6129" marB="6129"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20 – 2000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16000-48000</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Up to 40x</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Yes</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b="1" dirty="0">
                          <a:effectLst/>
                          <a:latin typeface="+mn-lt"/>
                        </a:rPr>
                        <a:t>n/a</a:t>
                      </a:r>
                    </a:p>
                  </a:txBody>
                  <a:tcPr marL="12257" marR="12257" marT="6129" marB="612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4884921"/>
                  </a:ext>
                </a:extLst>
              </a:tr>
            </a:tbl>
          </a:graphicData>
        </a:graphic>
      </p:graphicFrame>
      <p:sp>
        <p:nvSpPr>
          <p:cNvPr id="12" name="TextBox 11">
            <a:extLst>
              <a:ext uri="{FF2B5EF4-FFF2-40B4-BE49-F238E27FC236}">
                <a16:creationId xmlns:a16="http://schemas.microsoft.com/office/drawing/2014/main" id="{D9CDEC8D-7350-41B8-886B-BCDB473C1F9D}"/>
              </a:ext>
            </a:extLst>
          </p:cNvPr>
          <p:cNvSpPr txBox="1"/>
          <p:nvPr/>
        </p:nvSpPr>
        <p:spPr>
          <a:xfrm>
            <a:off x="5491140" y="7241633"/>
            <a:ext cx="4572000" cy="400110"/>
          </a:xfrm>
          <a:prstGeom prst="rect">
            <a:avLst/>
          </a:prstGeom>
          <a:noFill/>
        </p:spPr>
        <p:txBody>
          <a:bodyPr wrap="square" rtlCol="0">
            <a:spAutoFit/>
          </a:bodyPr>
          <a:lstStyle/>
          <a:p>
            <a:r>
              <a:rPr lang="en-US" sz="1000" b="1" dirty="0"/>
              <a:t>Table 4</a:t>
            </a:r>
            <a:r>
              <a:rPr lang="en-US" sz="1000" dirty="0"/>
              <a:t>: The table displays different devices that record heart sounds digitals with their respective features (Table taken by Kendre, 2021).</a:t>
            </a:r>
          </a:p>
        </p:txBody>
      </p:sp>
      <p:pic>
        <p:nvPicPr>
          <p:cNvPr id="1026" name="Picture 2">
            <a:extLst>
              <a:ext uri="{FF2B5EF4-FFF2-40B4-BE49-F238E27FC236}">
                <a16:creationId xmlns:a16="http://schemas.microsoft.com/office/drawing/2014/main" id="{7966C06B-688D-4887-A0B4-5EB77CADCC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871" t="4377" r="970" b="8072"/>
          <a:stretch/>
        </p:blipFill>
        <p:spPr bwMode="auto">
          <a:xfrm>
            <a:off x="5911850" y="1127025"/>
            <a:ext cx="3689350" cy="23706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09B71A-D621-4214-9B44-6EBB573550D8}"/>
              </a:ext>
            </a:extLst>
          </p:cNvPr>
          <p:cNvSpPr txBox="1"/>
          <p:nvPr/>
        </p:nvSpPr>
        <p:spPr>
          <a:xfrm>
            <a:off x="6466396" y="850026"/>
            <a:ext cx="2648482" cy="276999"/>
          </a:xfrm>
          <a:prstGeom prst="rect">
            <a:avLst/>
          </a:prstGeom>
          <a:noFill/>
        </p:spPr>
        <p:txBody>
          <a:bodyPr wrap="none" rtlCol="0">
            <a:spAutoFit/>
          </a:bodyPr>
          <a:lstStyle/>
          <a:p>
            <a:r>
              <a:rPr lang="en-US" sz="1200" b="1" dirty="0"/>
              <a:t>Convolutional Encoder Activation Map</a:t>
            </a:r>
          </a:p>
        </p:txBody>
      </p:sp>
      <p:sp>
        <p:nvSpPr>
          <p:cNvPr id="13" name="TextBox 12">
            <a:extLst>
              <a:ext uri="{FF2B5EF4-FFF2-40B4-BE49-F238E27FC236}">
                <a16:creationId xmlns:a16="http://schemas.microsoft.com/office/drawing/2014/main" id="{D307030D-383E-40BE-8B34-8AF25138D356}"/>
              </a:ext>
            </a:extLst>
          </p:cNvPr>
          <p:cNvSpPr txBox="1"/>
          <p:nvPr/>
        </p:nvSpPr>
        <p:spPr>
          <a:xfrm rot="5400000">
            <a:off x="9171916" y="1599886"/>
            <a:ext cx="1104790" cy="246221"/>
          </a:xfrm>
          <a:prstGeom prst="rect">
            <a:avLst/>
          </a:prstGeom>
          <a:noFill/>
        </p:spPr>
        <p:txBody>
          <a:bodyPr wrap="none" rtlCol="0">
            <a:spAutoFit/>
          </a:bodyPr>
          <a:lstStyle/>
          <a:p>
            <a:r>
              <a:rPr lang="en-US" sz="1000" dirty="0"/>
              <a:t>Summed Weights</a:t>
            </a:r>
          </a:p>
        </p:txBody>
      </p:sp>
      <p:sp>
        <p:nvSpPr>
          <p:cNvPr id="14" name="TextBox 13">
            <a:extLst>
              <a:ext uri="{FF2B5EF4-FFF2-40B4-BE49-F238E27FC236}">
                <a16:creationId xmlns:a16="http://schemas.microsoft.com/office/drawing/2014/main" id="{7789CB0F-BAC5-4B57-AE97-A954AD6D7F78}"/>
              </a:ext>
            </a:extLst>
          </p:cNvPr>
          <p:cNvSpPr txBox="1"/>
          <p:nvPr/>
        </p:nvSpPr>
        <p:spPr>
          <a:xfrm rot="5400000">
            <a:off x="9350712" y="2753494"/>
            <a:ext cx="734496" cy="246221"/>
          </a:xfrm>
          <a:prstGeom prst="rect">
            <a:avLst/>
          </a:prstGeom>
          <a:noFill/>
        </p:spPr>
        <p:txBody>
          <a:bodyPr wrap="none" rtlCol="0">
            <a:spAutoFit/>
          </a:bodyPr>
          <a:lstStyle/>
          <a:p>
            <a:r>
              <a:rPr lang="en-US" sz="1000" dirty="0"/>
              <a:t>PCG Signal</a:t>
            </a:r>
          </a:p>
        </p:txBody>
      </p:sp>
      <p:pic>
        <p:nvPicPr>
          <p:cNvPr id="1028" name="Picture 4" descr="pylab_examples example code: hexbin_demo.py — Matplotlib 2.0.2 documentation">
            <a:extLst>
              <a:ext uri="{FF2B5EF4-FFF2-40B4-BE49-F238E27FC236}">
                <a16:creationId xmlns:a16="http://schemas.microsoft.com/office/drawing/2014/main" id="{CA641E38-3D7F-416D-AC1B-FE048F07B7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571" t="12000" r="5429" b="8000"/>
          <a:stretch/>
        </p:blipFill>
        <p:spPr bwMode="auto">
          <a:xfrm>
            <a:off x="5657092" y="1127025"/>
            <a:ext cx="216156" cy="12351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FA6B51B-A2D4-4E69-AB56-57092426B025}"/>
              </a:ext>
            </a:extLst>
          </p:cNvPr>
          <p:cNvSpPr txBox="1"/>
          <p:nvPr/>
        </p:nvSpPr>
        <p:spPr>
          <a:xfrm>
            <a:off x="6614232" y="4118274"/>
            <a:ext cx="2224968" cy="276999"/>
          </a:xfrm>
          <a:prstGeom prst="rect">
            <a:avLst/>
          </a:prstGeom>
          <a:noFill/>
        </p:spPr>
        <p:txBody>
          <a:bodyPr wrap="none" rtlCol="0">
            <a:spAutoFit/>
          </a:bodyPr>
          <a:lstStyle/>
          <a:p>
            <a:r>
              <a:rPr lang="en-US" sz="1200" b="1" dirty="0"/>
              <a:t>Digital Stethoscope Comparison</a:t>
            </a:r>
          </a:p>
        </p:txBody>
      </p:sp>
    </p:spTree>
    <p:extLst>
      <p:ext uri="{BB962C8B-B14F-4D97-AF65-F5344CB8AC3E}">
        <p14:creationId xmlns:p14="http://schemas.microsoft.com/office/powerpoint/2010/main" val="1850861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11164</TotalTime>
  <Words>4923</Words>
  <Application>Microsoft Office PowerPoint</Application>
  <PresentationFormat>Custom</PresentationFormat>
  <Paragraphs>312</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Lucida Sans</vt:lpstr>
      <vt:lpstr>Times New Roman</vt:lpstr>
      <vt:lpstr>Verdana</vt:lpstr>
      <vt:lpstr>Office Theme</vt:lpstr>
      <vt:lpstr>PowerPoint Presentation</vt:lpstr>
      <vt:lpstr>Introduction</vt:lpstr>
      <vt:lpstr>Methods</vt:lpstr>
      <vt:lpstr>Methods</vt:lpstr>
      <vt:lpstr>Methods</vt:lpstr>
      <vt:lpstr>Results</vt:lpstr>
      <vt:lpstr>Results</vt:lpstr>
      <vt:lpstr>Results</vt:lpstr>
      <vt:lpstr>Discussion</vt:lpstr>
      <vt:lpstr>Discussion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Kendre</dc:creator>
  <cp:lastModifiedBy>Aditya Kendre</cp:lastModifiedBy>
  <cp:revision>32</cp:revision>
  <cp:lastPrinted>2021-04-13T15:09:34Z</cp:lastPrinted>
  <dcterms:created xsi:type="dcterms:W3CDTF">2021-04-02T00:27:01Z</dcterms:created>
  <dcterms:modified xsi:type="dcterms:W3CDTF">2021-04-21T19:54:23Z</dcterms:modified>
</cp:coreProperties>
</file>