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05A"/>
    <a:srgbClr val="6B76A6"/>
    <a:srgbClr val="4D93D3"/>
    <a:srgbClr val="66C8ED"/>
    <a:srgbClr val="6DD8D7"/>
    <a:srgbClr val="9CE9E8"/>
    <a:srgbClr val="5E84E4"/>
    <a:srgbClr val="776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6F934-6EE6-4C1B-AF9B-4F9C94A9CEC2}" v="55" dt="2021-04-21T17:38:52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6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Kendre" userId="4db2b1cd-c99c-4935-8769-324f6c9d7f4f" providerId="ADAL" clId="{6476F934-6EE6-4C1B-AF9B-4F9C94A9CEC2}"/>
    <pc:docChg chg="undo custSel modSld">
      <pc:chgData name="Aditya Kendre" userId="4db2b1cd-c99c-4935-8769-324f6c9d7f4f" providerId="ADAL" clId="{6476F934-6EE6-4C1B-AF9B-4F9C94A9CEC2}" dt="2021-04-21T19:21:46.789" v="392" actId="478"/>
      <pc:docMkLst>
        <pc:docMk/>
      </pc:docMkLst>
      <pc:sldChg chg="addSp delSp modSp mod">
        <pc:chgData name="Aditya Kendre" userId="4db2b1cd-c99c-4935-8769-324f6c9d7f4f" providerId="ADAL" clId="{6476F934-6EE6-4C1B-AF9B-4F9C94A9CEC2}" dt="2021-04-21T19:21:46.789" v="392" actId="478"/>
        <pc:sldMkLst>
          <pc:docMk/>
          <pc:sldMk cId="2128273502" sldId="256"/>
        </pc:sldMkLst>
        <pc:spChg chg="add del mod">
          <ac:chgData name="Aditya Kendre" userId="4db2b1cd-c99c-4935-8769-324f6c9d7f4f" providerId="ADAL" clId="{6476F934-6EE6-4C1B-AF9B-4F9C94A9CEC2}" dt="2021-04-21T19:21:46.789" v="392" actId="478"/>
          <ac:spMkLst>
            <pc:docMk/>
            <pc:sldMk cId="2128273502" sldId="256"/>
            <ac:spMk id="20" creationId="{482B3BCA-DA3D-4E2E-A43C-D955CD8C37E5}"/>
          </ac:spMkLst>
        </pc:spChg>
        <pc:spChg chg="add mod">
          <ac:chgData name="Aditya Kendre" userId="4db2b1cd-c99c-4935-8769-324f6c9d7f4f" providerId="ADAL" clId="{6476F934-6EE6-4C1B-AF9B-4F9C94A9CEC2}" dt="2021-04-10T17:17:03.975" v="50" actId="313"/>
          <ac:spMkLst>
            <pc:docMk/>
            <pc:sldMk cId="2128273502" sldId="256"/>
            <ac:spMk id="22" creationId="{469B551D-0F88-4990-B7E5-5F2BE83AEB57}"/>
          </ac:spMkLst>
        </pc:spChg>
        <pc:spChg chg="mod">
          <ac:chgData name="Aditya Kendre" userId="4db2b1cd-c99c-4935-8769-324f6c9d7f4f" providerId="ADAL" clId="{6476F934-6EE6-4C1B-AF9B-4F9C94A9CEC2}" dt="2021-04-21T17:08:54.601" v="373" actId="14100"/>
          <ac:spMkLst>
            <pc:docMk/>
            <pc:sldMk cId="2128273502" sldId="256"/>
            <ac:spMk id="59" creationId="{B5F08928-D5EE-4BB9-B8FB-466A3ECD387C}"/>
          </ac:spMkLst>
        </pc:spChg>
        <pc:spChg chg="mod">
          <ac:chgData name="Aditya Kendre" userId="4db2b1cd-c99c-4935-8769-324f6c9d7f4f" providerId="ADAL" clId="{6476F934-6EE6-4C1B-AF9B-4F9C94A9CEC2}" dt="2021-04-12T20:45:24.417" v="242" actId="1036"/>
          <ac:spMkLst>
            <pc:docMk/>
            <pc:sldMk cId="2128273502" sldId="256"/>
            <ac:spMk id="63" creationId="{63F67DE3-043D-4EA0-8A93-E388B4DD196C}"/>
          </ac:spMkLst>
        </pc:spChg>
        <pc:spChg chg="mod">
          <ac:chgData name="Aditya Kendre" userId="4db2b1cd-c99c-4935-8769-324f6c9d7f4f" providerId="ADAL" clId="{6476F934-6EE6-4C1B-AF9B-4F9C94A9CEC2}" dt="2021-04-21T17:07:53.150" v="336" actId="2711"/>
          <ac:spMkLst>
            <pc:docMk/>
            <pc:sldMk cId="2128273502" sldId="256"/>
            <ac:spMk id="77" creationId="{3B1AD3E6-547A-4635-A27B-51D0B809825E}"/>
          </ac:spMkLst>
        </pc:spChg>
        <pc:graphicFrameChg chg="add del mod modGraphic">
          <ac:chgData name="Aditya Kendre" userId="4db2b1cd-c99c-4935-8769-324f6c9d7f4f" providerId="ADAL" clId="{6476F934-6EE6-4C1B-AF9B-4F9C94A9CEC2}" dt="2021-04-21T17:06:28.633" v="329"/>
          <ac:graphicFrameMkLst>
            <pc:docMk/>
            <pc:sldMk cId="2128273502" sldId="256"/>
            <ac:graphicFrameMk id="24" creationId="{53412FCC-DA80-49BC-9D7D-78E09FE7B4CE}"/>
          </ac:graphicFrameMkLst>
        </pc:graphicFrameChg>
        <pc:picChg chg="add mod ord">
          <ac:chgData name="Aditya Kendre" userId="4db2b1cd-c99c-4935-8769-324f6c9d7f4f" providerId="ADAL" clId="{6476F934-6EE6-4C1B-AF9B-4F9C94A9CEC2}" dt="2021-04-12T20:45:09.571" v="230" actId="14100"/>
          <ac:picMkLst>
            <pc:docMk/>
            <pc:sldMk cId="2128273502" sldId="256"/>
            <ac:picMk id="3" creationId="{AD35E66E-D7C6-442D-90B8-7D21AD617DF5}"/>
          </ac:picMkLst>
        </pc:picChg>
        <pc:picChg chg="add mod">
          <ac:chgData name="Aditya Kendre" userId="4db2b1cd-c99c-4935-8769-324f6c9d7f4f" providerId="ADAL" clId="{6476F934-6EE6-4C1B-AF9B-4F9C94A9CEC2}" dt="2021-04-21T17:01:38.959" v="292" actId="1036"/>
          <ac:picMkLst>
            <pc:docMk/>
            <pc:sldMk cId="2128273502" sldId="256"/>
            <ac:picMk id="4" creationId="{69FC7475-9D3E-4992-B740-D167FF8B46CC}"/>
          </ac:picMkLst>
        </pc:picChg>
        <pc:picChg chg="add mod">
          <ac:chgData name="Aditya Kendre" userId="4db2b1cd-c99c-4935-8769-324f6c9d7f4f" providerId="ADAL" clId="{6476F934-6EE6-4C1B-AF9B-4F9C94A9CEC2}" dt="2021-04-21T17:08:57.175" v="374" actId="14100"/>
          <ac:picMkLst>
            <pc:docMk/>
            <pc:sldMk cId="2128273502" sldId="256"/>
            <ac:picMk id="6" creationId="{0452C27F-4A19-41B2-A570-A8677C479170}"/>
          </ac:picMkLst>
        </pc:picChg>
        <pc:picChg chg="add del mod">
          <ac:chgData name="Aditya Kendre" userId="4db2b1cd-c99c-4935-8769-324f6c9d7f4f" providerId="ADAL" clId="{6476F934-6EE6-4C1B-AF9B-4F9C94A9CEC2}" dt="2021-04-21T17:38:39.297" v="379"/>
          <ac:picMkLst>
            <pc:docMk/>
            <pc:sldMk cId="2128273502" sldId="256"/>
            <ac:picMk id="18" creationId="{CB21A23D-EC73-4684-8A2E-579AAC98DC49}"/>
          </ac:picMkLst>
        </pc:picChg>
        <pc:picChg chg="add mod">
          <ac:chgData name="Aditya Kendre" userId="4db2b1cd-c99c-4935-8769-324f6c9d7f4f" providerId="ADAL" clId="{6476F934-6EE6-4C1B-AF9B-4F9C94A9CEC2}" dt="2021-04-21T17:38:52.334" v="384" actId="1076"/>
          <ac:picMkLst>
            <pc:docMk/>
            <pc:sldMk cId="2128273502" sldId="256"/>
            <ac:picMk id="19" creationId="{B5C94477-8E8C-421D-9DE8-06264A11D8ED}"/>
          </ac:picMkLst>
        </pc:picChg>
        <pc:picChg chg="add mod">
          <ac:chgData name="Aditya Kendre" userId="4db2b1cd-c99c-4935-8769-324f6c9d7f4f" providerId="ADAL" clId="{6476F934-6EE6-4C1B-AF9B-4F9C94A9CEC2}" dt="2021-04-21T17:06:29.025" v="330" actId="1076"/>
          <ac:picMkLst>
            <pc:docMk/>
            <pc:sldMk cId="2128273502" sldId="256"/>
            <ac:picMk id="23" creationId="{F6F6D7AE-59E8-4C77-83B8-F9923784353E}"/>
          </ac:picMkLst>
        </pc:picChg>
        <pc:picChg chg="add del mod">
          <ac:chgData name="Aditya Kendre" userId="4db2b1cd-c99c-4935-8769-324f6c9d7f4f" providerId="ADAL" clId="{6476F934-6EE6-4C1B-AF9B-4F9C94A9CEC2}" dt="2021-04-21T17:38:42.638" v="381" actId="478"/>
          <ac:picMkLst>
            <pc:docMk/>
            <pc:sldMk cId="2128273502" sldId="256"/>
            <ac:picMk id="25" creationId="{6D3D4F10-2C7A-441E-90F5-9F82A0B70D3B}"/>
          </ac:picMkLst>
        </pc:picChg>
        <pc:picChg chg="del mod">
          <ac:chgData name="Aditya Kendre" userId="4db2b1cd-c99c-4935-8769-324f6c9d7f4f" providerId="ADAL" clId="{6476F934-6EE6-4C1B-AF9B-4F9C94A9CEC2}" dt="2021-04-12T20:44:34.487" v="222" actId="478"/>
          <ac:picMkLst>
            <pc:docMk/>
            <pc:sldMk cId="2128273502" sldId="256"/>
            <ac:picMk id="61" creationId="{84B4C7B5-BD2C-4414-86D6-F054EC55FE5B}"/>
          </ac:picMkLst>
        </pc:picChg>
        <pc:picChg chg="del mod">
          <ac:chgData name="Aditya Kendre" userId="4db2b1cd-c99c-4935-8769-324f6c9d7f4f" providerId="ADAL" clId="{6476F934-6EE6-4C1B-AF9B-4F9C94A9CEC2}" dt="2021-04-21T17:03:54.572" v="301" actId="478"/>
          <ac:picMkLst>
            <pc:docMk/>
            <pc:sldMk cId="2128273502" sldId="256"/>
            <ac:picMk id="64" creationId="{A8093F78-BECF-4B40-B97B-59243F8B803D}"/>
          </ac:picMkLst>
        </pc:picChg>
        <pc:picChg chg="del mod">
          <ac:chgData name="Aditya Kendre" userId="4db2b1cd-c99c-4935-8769-324f6c9d7f4f" providerId="ADAL" clId="{6476F934-6EE6-4C1B-AF9B-4F9C94A9CEC2}" dt="2021-04-21T17:03:55.265" v="302" actId="478"/>
          <ac:picMkLst>
            <pc:docMk/>
            <pc:sldMk cId="2128273502" sldId="256"/>
            <ac:picMk id="65" creationId="{D5B2409A-624C-457F-834E-4AEF17CCC70B}"/>
          </ac:picMkLst>
        </pc:picChg>
        <pc:picChg chg="del mod">
          <ac:chgData name="Aditya Kendre" userId="4db2b1cd-c99c-4935-8769-324f6c9d7f4f" providerId="ADAL" clId="{6476F934-6EE6-4C1B-AF9B-4F9C94A9CEC2}" dt="2021-04-21T17:03:47.567" v="298" actId="478"/>
          <ac:picMkLst>
            <pc:docMk/>
            <pc:sldMk cId="2128273502" sldId="256"/>
            <ac:picMk id="66" creationId="{AB6DFC6A-8134-4712-8CEC-E0A392EEE718}"/>
          </ac:picMkLst>
        </pc:picChg>
        <pc:picChg chg="add del mod">
          <ac:chgData name="Aditya Kendre" userId="4db2b1cd-c99c-4935-8769-324f6c9d7f4f" providerId="ADAL" clId="{6476F934-6EE6-4C1B-AF9B-4F9C94A9CEC2}" dt="2021-04-21T17:04:10.959" v="309" actId="478"/>
          <ac:picMkLst>
            <pc:docMk/>
            <pc:sldMk cId="2128273502" sldId="256"/>
            <ac:picMk id="67" creationId="{1761626C-CD29-44C6-A783-3E731E1EEED5}"/>
          </ac:picMkLst>
        </pc:picChg>
        <pc:picChg chg="del mod">
          <ac:chgData name="Aditya Kendre" userId="4db2b1cd-c99c-4935-8769-324f6c9d7f4f" providerId="ADAL" clId="{6476F934-6EE6-4C1B-AF9B-4F9C94A9CEC2}" dt="2021-04-21T17:03:56.251" v="303" actId="478"/>
          <ac:picMkLst>
            <pc:docMk/>
            <pc:sldMk cId="2128273502" sldId="256"/>
            <ac:picMk id="68" creationId="{C3E60359-D7B3-4A41-BBC8-434CE98A3B1C}"/>
          </ac:picMkLst>
        </pc:picChg>
        <pc:picChg chg="del mod">
          <ac:chgData name="Aditya Kendre" userId="4db2b1cd-c99c-4935-8769-324f6c9d7f4f" providerId="ADAL" clId="{6476F934-6EE6-4C1B-AF9B-4F9C94A9CEC2}" dt="2021-04-10T17:16:05.765" v="18" actId="478"/>
          <ac:picMkLst>
            <pc:docMk/>
            <pc:sldMk cId="2128273502" sldId="256"/>
            <ac:picMk id="69" creationId="{42221E41-3783-4CC0-9BEF-D29F97136D51}"/>
          </ac:picMkLst>
        </pc:picChg>
        <pc:picChg chg="add del mod">
          <ac:chgData name="Aditya Kendre" userId="4db2b1cd-c99c-4935-8769-324f6c9d7f4f" providerId="ADAL" clId="{6476F934-6EE6-4C1B-AF9B-4F9C94A9CEC2}" dt="2021-04-21T17:04:42.390" v="311" actId="478"/>
          <ac:picMkLst>
            <pc:docMk/>
            <pc:sldMk cId="2128273502" sldId="256"/>
            <ac:picMk id="70" creationId="{D426145F-2779-4357-9891-5D27DD32B6D5}"/>
          </ac:picMkLst>
        </pc:picChg>
        <pc:picChg chg="mod">
          <ac:chgData name="Aditya Kendre" userId="4db2b1cd-c99c-4935-8769-324f6c9d7f4f" providerId="ADAL" clId="{6476F934-6EE6-4C1B-AF9B-4F9C94A9CEC2}" dt="2021-04-21T17:05:48.176" v="322" actId="1038"/>
          <ac:picMkLst>
            <pc:docMk/>
            <pc:sldMk cId="2128273502" sldId="256"/>
            <ac:picMk id="71" creationId="{D7C237D9-7F3F-4AC2-BB7E-ED6C98485E5B}"/>
          </ac:picMkLst>
        </pc:picChg>
        <pc:picChg chg="del mod">
          <ac:chgData name="Aditya Kendre" userId="4db2b1cd-c99c-4935-8769-324f6c9d7f4f" providerId="ADAL" clId="{6476F934-6EE6-4C1B-AF9B-4F9C94A9CEC2}" dt="2021-04-12T20:46:30.928" v="249" actId="478"/>
          <ac:picMkLst>
            <pc:docMk/>
            <pc:sldMk cId="2128273502" sldId="256"/>
            <ac:picMk id="73" creationId="{A7CE3C2B-B657-4C5A-900B-34A30AC04A05}"/>
          </ac:picMkLst>
        </pc:picChg>
        <pc:picChg chg="del mod">
          <ac:chgData name="Aditya Kendre" userId="4db2b1cd-c99c-4935-8769-324f6c9d7f4f" providerId="ADAL" clId="{6476F934-6EE6-4C1B-AF9B-4F9C94A9CEC2}" dt="2021-04-12T23:20:36.255" v="256" actId="478"/>
          <ac:picMkLst>
            <pc:docMk/>
            <pc:sldMk cId="2128273502" sldId="256"/>
            <ac:picMk id="75" creationId="{02251D96-8DBE-4F4E-823B-9F1E45275B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72011"/>
            <a:ext cx="9601200" cy="270594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082310"/>
            <a:ext cx="9601200" cy="187653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A7B-39D1-4A4F-BB39-D9EE6E2A608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4E80-E73F-4964-A963-9B010CFF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0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A7B-39D1-4A4F-BB39-D9EE6E2A608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4E80-E73F-4964-A963-9B010CFF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13808"/>
            <a:ext cx="276034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13808"/>
            <a:ext cx="812101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A7B-39D1-4A4F-BB39-D9EE6E2A608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4E80-E73F-4964-A963-9B010CFF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1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A7B-39D1-4A4F-BB39-D9EE6E2A608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4E80-E73F-4964-A963-9B010CFF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0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937704"/>
            <a:ext cx="11041380" cy="323310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201392"/>
            <a:ext cx="11041380" cy="170021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A7B-39D1-4A4F-BB39-D9EE6E2A608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4E80-E73F-4964-A963-9B010CFF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A7B-39D1-4A4F-BB39-D9EE6E2A608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4E80-E73F-4964-A963-9B010CFF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7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13809"/>
            <a:ext cx="1104138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905318"/>
            <a:ext cx="5415676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839085"/>
            <a:ext cx="5415676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905318"/>
            <a:ext cx="5442347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839085"/>
            <a:ext cx="544234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A7B-39D1-4A4F-BB39-D9EE6E2A608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4E80-E73F-4964-A963-9B010CFF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3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A7B-39D1-4A4F-BB39-D9EE6E2A608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4E80-E73F-4964-A963-9B010CFF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9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A7B-39D1-4A4F-BB39-D9EE6E2A608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4E80-E73F-4964-A963-9B010CFF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A7B-39D1-4A4F-BB39-D9EE6E2A608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4E80-E73F-4964-A963-9B010CFF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19082"/>
            <a:ext cx="6480810" cy="5523442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BA7B-39D1-4A4F-BB39-D9EE6E2A608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4E80-E73F-4964-A963-9B010CFF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8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069042"/>
            <a:ext cx="110413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BA7B-39D1-4A4F-BB39-D9EE6E2A608D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24E80-E73F-4964-A963-9B010CFF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D35E66E-D7C6-442D-90B8-7D21AD61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7655"/>
            <a:ext cx="6363924" cy="3328297"/>
          </a:xfrm>
          <a:prstGeom prst="rect">
            <a:avLst/>
          </a:prstGeom>
        </p:spPr>
      </p:pic>
      <p:sp>
        <p:nvSpPr>
          <p:cNvPr id="5" name="AutoShape 3">
            <a:extLst>
              <a:ext uri="{FF2B5EF4-FFF2-40B4-BE49-F238E27FC236}">
                <a16:creationId xmlns:a16="http://schemas.microsoft.com/office/drawing/2014/main" id="{D6A0A5FB-B0EF-457E-A5D2-00209A2F7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01599" cy="1105829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5E84E4"/>
              </a:gs>
              <a:gs pos="100000">
                <a:srgbClr val="7766BD"/>
              </a:gs>
            </a:gsLst>
            <a:lin ang="0" scaled="1"/>
            <a:tileRect/>
          </a:gradFill>
          <a:ln>
            <a:noFill/>
          </a:ln>
          <a:effectLst/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chemeClr val="bg1"/>
              </a:solidFill>
              <a:latin typeface="+mn-lt"/>
              <a:cs typeface="Tahom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B6955-452A-43A5-9B5D-A75A93D4ABAB}"/>
              </a:ext>
            </a:extLst>
          </p:cNvPr>
          <p:cNvSpPr/>
          <p:nvPr/>
        </p:nvSpPr>
        <p:spPr>
          <a:xfrm>
            <a:off x="6347937" y="1100408"/>
            <a:ext cx="18288" cy="6675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A14486-244D-47EF-8A40-B6A7480036B3}"/>
              </a:ext>
            </a:extLst>
          </p:cNvPr>
          <p:cNvSpPr txBox="1"/>
          <p:nvPr/>
        </p:nvSpPr>
        <p:spPr>
          <a:xfrm>
            <a:off x="11863947" y="0"/>
            <a:ext cx="937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cs typeface="Arial"/>
              </a:rPr>
              <a:t>ENBM035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4981F1-872F-4053-89B7-D98D0854E834}"/>
              </a:ext>
            </a:extLst>
          </p:cNvPr>
          <p:cNvSpPr txBox="1"/>
          <p:nvPr/>
        </p:nvSpPr>
        <p:spPr>
          <a:xfrm>
            <a:off x="4000090" y="786671"/>
            <a:ext cx="480141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  <a:cs typeface="Arial"/>
              </a:rPr>
              <a:t>Aditya Kendre | Cumberland Valley HS  Mechanicsburg, PA, USA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774AB3-B4A4-4B0F-9902-8665993A7E0A}"/>
              </a:ext>
            </a:extLst>
          </p:cNvPr>
          <p:cNvSpPr txBox="1"/>
          <p:nvPr/>
        </p:nvSpPr>
        <p:spPr>
          <a:xfrm>
            <a:off x="2543887" y="139830"/>
            <a:ext cx="771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+mn-lt"/>
              </a:rPr>
              <a:t>Employing Adversarial Machine  Learning and Computer Audition for  Smartphone</a:t>
            </a:r>
            <a:r>
              <a:rPr lang="en-US" sz="1800" b="1" dirty="0">
                <a:solidFill>
                  <a:schemeClr val="bg1"/>
                </a:solidFill>
                <a:latin typeface="+mn-lt"/>
                <a:cs typeface="Tahoma"/>
              </a:rPr>
              <a:t>-</a:t>
            </a:r>
            <a:r>
              <a:rPr lang="en-US" sz="1800" b="1" dirty="0">
                <a:solidFill>
                  <a:schemeClr val="bg1"/>
                </a:solidFill>
                <a:latin typeface="+mn-lt"/>
              </a:rPr>
              <a:t>Based Real</a:t>
            </a:r>
            <a:r>
              <a:rPr lang="en-US" sz="1800" b="1" dirty="0">
                <a:solidFill>
                  <a:schemeClr val="bg1"/>
                </a:solidFill>
                <a:latin typeface="+mn-lt"/>
                <a:cs typeface="Tahoma"/>
              </a:rPr>
              <a:t>-</a:t>
            </a:r>
            <a:r>
              <a:rPr lang="en-US" sz="1800" b="1" dirty="0">
                <a:solidFill>
                  <a:schemeClr val="bg1"/>
                </a:solidFill>
                <a:latin typeface="+mn-lt"/>
              </a:rPr>
              <a:t>Time  Arrhythmia Classification in Heart  Sounds</a:t>
            </a:r>
            <a:endParaRPr lang="en-US" sz="1800" b="1" dirty="0">
              <a:solidFill>
                <a:schemeClr val="bg1"/>
              </a:solidFill>
              <a:latin typeface="+mn-lt"/>
              <a:cs typeface="Tahom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F08928-D5EE-4BB9-B8FB-466A3ECD387C}"/>
              </a:ext>
            </a:extLst>
          </p:cNvPr>
          <p:cNvSpPr txBox="1"/>
          <p:nvPr/>
        </p:nvSpPr>
        <p:spPr>
          <a:xfrm>
            <a:off x="203199" y="1114987"/>
            <a:ext cx="3204727" cy="314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400" b="1" dirty="0">
                <a:solidFill>
                  <a:srgbClr val="5E84E4"/>
                </a:solidFill>
                <a:latin typeface="+mj-lt"/>
                <a:cs typeface="Tahoma"/>
              </a:rPr>
              <a:t>Problem</a:t>
            </a:r>
            <a:br>
              <a:rPr lang="en-US" sz="2800" b="1" dirty="0">
                <a:solidFill>
                  <a:srgbClr val="1B09B1"/>
                </a:solidFill>
                <a:latin typeface="+mj-lt"/>
                <a:cs typeface="Tahoma"/>
              </a:rPr>
            </a:br>
            <a:r>
              <a:rPr lang="en-US" sz="1400" dirty="0">
                <a:latin typeface="+mj-lt"/>
                <a:cs typeface="Lucida Sans"/>
              </a:rPr>
              <a:t>An estimated three </a:t>
            </a:r>
            <a:r>
              <a:rPr lang="en-US" sz="1400" b="1" dirty="0">
                <a:latin typeface="+mj-lt"/>
                <a:cs typeface="Lucida Sans"/>
              </a:rPr>
              <a:t>million cases of arrhythmia occur </a:t>
            </a:r>
            <a:r>
              <a:rPr lang="en-US" sz="1400" dirty="0">
                <a:latin typeface="+mj-lt"/>
                <a:cs typeface="Lucida Sans"/>
              </a:rPr>
              <a:t>in  the United States yearly (Mayo Clinic), and c</a:t>
            </a:r>
            <a:r>
              <a:rPr lang="en-US" sz="1400" dirty="0">
                <a:latin typeface="+mj-lt"/>
              </a:rPr>
              <a:t>urrent detection methods have </a:t>
            </a:r>
            <a:r>
              <a:rPr lang="en-US" sz="1400" b="1" dirty="0">
                <a:latin typeface="+mj-lt"/>
              </a:rPr>
              <a:t>limited performance/</a:t>
            </a:r>
            <a:r>
              <a:rPr lang="en-US" sz="1400" b="1" dirty="0" err="1">
                <a:latin typeface="+mj-lt"/>
              </a:rPr>
              <a:t>aplication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in pathologies and lack real-time classification capabilities.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1400" dirty="0"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400" b="1" dirty="0">
                <a:solidFill>
                  <a:srgbClr val="5E84E4"/>
                </a:solidFill>
                <a:latin typeface="+mj-lt"/>
                <a:cs typeface="Tahoma"/>
              </a:rPr>
              <a:t>Motivation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400" dirty="0">
                <a:latin typeface="+mj-lt"/>
                <a:cs typeface="Lucida Sans"/>
              </a:rPr>
              <a:t>Create a </a:t>
            </a:r>
            <a:r>
              <a:rPr lang="en-US" sz="1400" b="1" dirty="0">
                <a:latin typeface="+mj-lt"/>
                <a:cs typeface="Lucida Sans"/>
              </a:rPr>
              <a:t>fast and accurate </a:t>
            </a:r>
            <a:r>
              <a:rPr lang="en-US" sz="1400" dirty="0">
                <a:latin typeface="+mj-lt"/>
                <a:cs typeface="Lucida Sans"/>
              </a:rPr>
              <a:t>model capable of detecting Cardiovascular modalities, specifically a </a:t>
            </a:r>
            <a:r>
              <a:rPr lang="en-US" sz="1400" b="1" dirty="0">
                <a:latin typeface="+mj-lt"/>
                <a:cs typeface="Lucida Sans"/>
              </a:rPr>
              <a:t>variety arrhythmias </a:t>
            </a:r>
            <a:r>
              <a:rPr lang="en-US" sz="1400" dirty="0">
                <a:latin typeface="+mj-lt"/>
                <a:cs typeface="Lucida Sans"/>
              </a:rPr>
              <a:t>in heart sound recordings (PCGs) without the need for specialized equipment.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F67DE3-043D-4EA0-8A93-E388B4DD196C}"/>
              </a:ext>
            </a:extLst>
          </p:cNvPr>
          <p:cNvSpPr txBox="1"/>
          <p:nvPr/>
        </p:nvSpPr>
        <p:spPr>
          <a:xfrm>
            <a:off x="184150" y="4510876"/>
            <a:ext cx="6163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E84E4"/>
                </a:solidFill>
                <a:latin typeface="+mj-lt"/>
                <a:cs typeface="Tahoma"/>
              </a:rPr>
              <a:t>Methodology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67629-CEE0-4910-9C25-52BFC9066228}"/>
              </a:ext>
            </a:extLst>
          </p:cNvPr>
          <p:cNvSpPr/>
          <p:nvPr/>
        </p:nvSpPr>
        <p:spPr>
          <a:xfrm rot="16200000">
            <a:off x="6123641" y="-2145169"/>
            <a:ext cx="18288" cy="13167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7C237D9-7F3F-4AC2-BB7E-ED6C98485E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" t="2941" r="5455"/>
          <a:stretch/>
        </p:blipFill>
        <p:spPr>
          <a:xfrm>
            <a:off x="11246840" y="4627004"/>
            <a:ext cx="1500881" cy="303239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B1AD3E6-547A-4635-A27B-51D0B809825E}"/>
              </a:ext>
            </a:extLst>
          </p:cNvPr>
          <p:cNvSpPr txBox="1"/>
          <p:nvPr/>
        </p:nvSpPr>
        <p:spPr>
          <a:xfrm>
            <a:off x="6338817" y="4425987"/>
            <a:ext cx="504635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E84E4"/>
                </a:solidFill>
                <a:latin typeface="+mj-lt"/>
                <a:cs typeface="Tahoma"/>
              </a:rPr>
              <a:t>Interpretation &amp; Conclusions</a:t>
            </a:r>
            <a:endParaRPr lang="en-US" sz="1400" dirty="0"/>
          </a:p>
          <a:p>
            <a:r>
              <a:rPr lang="en-US" sz="1400" dirty="0">
                <a:latin typeface="+mj-lt"/>
              </a:rPr>
              <a:t>The object of this study was to create a fast and accurate end-to-end heart sound arrhythmia detection system, capable of detecting abnormalities in real-time without specialized equipment. </a:t>
            </a:r>
            <a:r>
              <a:rPr lang="en-US" sz="1400" dirty="0">
                <a:latin typeface="+mj-lt"/>
                <a:cs typeface="Tahoma"/>
              </a:rPr>
              <a:t>We proposed a Generative Adversarial Network (GAN), composed of a Convolution Transformer Generator and a Transformer Discriminator to detect abnormal heart sounds in a recording. The results from model testing and evaluation, along with results from the t-test revealed the proposed method reached better performance than the previous state-of-the-art methods. The introduction of heart sounds analysis with ECGs allowed for increased arrhythmia labels for classification and in a time-efficient manner. Furthermore, the proposed method showed real-world deployment capabilities for autonomous heart sound abnormality detection with recordings collected from a phone microphone.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9B551D-0F88-4990-B7E5-5F2BE83AEB57}"/>
              </a:ext>
            </a:extLst>
          </p:cNvPr>
          <p:cNvSpPr txBox="1"/>
          <p:nvPr/>
        </p:nvSpPr>
        <p:spPr>
          <a:xfrm>
            <a:off x="6347937" y="1099816"/>
            <a:ext cx="6633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E84E4"/>
                </a:solidFill>
                <a:latin typeface="+mj-lt"/>
                <a:cs typeface="Tahoma"/>
              </a:rPr>
              <a:t>Results</a:t>
            </a:r>
            <a:endParaRPr lang="en-US" sz="1400" dirty="0"/>
          </a:p>
        </p:txBody>
      </p:sp>
      <p:pic>
        <p:nvPicPr>
          <p:cNvPr id="4" name="Picture 3" descr="A picture containing person&#10;&#10;Description automatically generated">
            <a:extLst>
              <a:ext uri="{FF2B5EF4-FFF2-40B4-BE49-F238E27FC236}">
                <a16:creationId xmlns:a16="http://schemas.microsoft.com/office/drawing/2014/main" id="{69FC7475-9D3E-4992-B740-D167FF8B4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26" y="1262669"/>
            <a:ext cx="2777459" cy="138988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452C27F-4A19-41B2-A570-A8677C479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26" y="2916467"/>
            <a:ext cx="2885035" cy="137199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6F6D7AE-59E8-4C77-83B8-F99237843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65" y="1507912"/>
            <a:ext cx="2774039" cy="273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B5C94477-8E8C-421D-9DE8-06264A11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236" y="1385388"/>
            <a:ext cx="324970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27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2456</TotalTime>
  <Words>227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Kendre</dc:creator>
  <cp:lastModifiedBy>Aditya Kendre</cp:lastModifiedBy>
  <cp:revision>17</cp:revision>
  <dcterms:created xsi:type="dcterms:W3CDTF">2021-04-02T05:00:58Z</dcterms:created>
  <dcterms:modified xsi:type="dcterms:W3CDTF">2021-04-21T19:21:56Z</dcterms:modified>
</cp:coreProperties>
</file>