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90" r:id="rId4"/>
    <p:sldId id="289" r:id="rId5"/>
    <p:sldId id="288" r:id="rId6"/>
    <p:sldId id="284" r:id="rId7"/>
    <p:sldId id="287" r:id="rId8"/>
    <p:sldId id="286" r:id="rId9"/>
    <p:sldId id="277" r:id="rId10"/>
    <p:sldId id="292" r:id="rId11"/>
    <p:sldId id="275" r:id="rId12"/>
    <p:sldId id="291" r:id="rId13"/>
    <p:sldId id="269" r:id="rId14"/>
    <p:sldId id="299" r:id="rId15"/>
    <p:sldId id="266" r:id="rId16"/>
    <p:sldId id="267" r:id="rId17"/>
    <p:sldId id="282" r:id="rId18"/>
    <p:sldId id="293" r:id="rId19"/>
    <p:sldId id="294" r:id="rId20"/>
    <p:sldId id="295" r:id="rId21"/>
    <p:sldId id="296" r:id="rId22"/>
    <p:sldId id="297" r:id="rId23"/>
    <p:sldId id="2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Kendre" initials="AK" lastIdx="1" clrIdx="0">
    <p:extLst>
      <p:ext uri="{19B8F6BF-5375-455C-9EA6-DF929625EA0E}">
        <p15:presenceInfo xmlns:p15="http://schemas.microsoft.com/office/powerpoint/2012/main" userId="Aditya Kend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86FA4"/>
    <a:srgbClr val="FFFFFF"/>
    <a:srgbClr val="E26D5A"/>
    <a:srgbClr val="262626"/>
    <a:srgbClr val="17161C"/>
    <a:srgbClr val="6065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01DFD-713C-4A29-82FC-A442071C7B12}" v="366" dt="2021-02-22T05:12:03.5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48" y="111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Kendre" userId="4db2b1cd-c99c-4935-8769-324f6c9d7f4f" providerId="ADAL" clId="{17B01DFD-713C-4A29-82FC-A442071C7B12}"/>
    <pc:docChg chg="undo custSel addSld delSld modSld sldOrd">
      <pc:chgData name="Aditya Kendre" userId="4db2b1cd-c99c-4935-8769-324f6c9d7f4f" providerId="ADAL" clId="{17B01DFD-713C-4A29-82FC-A442071C7B12}" dt="2021-02-22T05:12:03.559" v="11960" actId="164"/>
      <pc:docMkLst>
        <pc:docMk/>
      </pc:docMkLst>
      <pc:sldChg chg="addSp delSp modSp mod">
        <pc:chgData name="Aditya Kendre" userId="4db2b1cd-c99c-4935-8769-324f6c9d7f4f" providerId="ADAL" clId="{17B01DFD-713C-4A29-82FC-A442071C7B12}" dt="2021-02-18T03:41:36.685" v="11955" actId="20577"/>
        <pc:sldMkLst>
          <pc:docMk/>
          <pc:sldMk cId="299908182" sldId="256"/>
        </pc:sldMkLst>
        <pc:spChg chg="mod">
          <ac:chgData name="Aditya Kendre" userId="4db2b1cd-c99c-4935-8769-324f6c9d7f4f" providerId="ADAL" clId="{17B01DFD-713C-4A29-82FC-A442071C7B12}" dt="2021-02-18T03:41:36.685" v="11955" actId="20577"/>
          <ac:spMkLst>
            <pc:docMk/>
            <pc:sldMk cId="299908182" sldId="256"/>
            <ac:spMk id="2" creationId="{0F263A52-1D86-419B-9151-C05B6735A4A6}"/>
          </ac:spMkLst>
        </pc:spChg>
        <pc:spChg chg="add mod">
          <ac:chgData name="Aditya Kendre" userId="4db2b1cd-c99c-4935-8769-324f6c9d7f4f" providerId="ADAL" clId="{17B01DFD-713C-4A29-82FC-A442071C7B12}" dt="2021-02-18T03:38:32.158" v="11904" actId="207"/>
          <ac:spMkLst>
            <pc:docMk/>
            <pc:sldMk cId="299908182" sldId="256"/>
            <ac:spMk id="8" creationId="{17500369-ED8E-4D4D-B499-822AB9A832DF}"/>
          </ac:spMkLst>
        </pc:spChg>
        <pc:spChg chg="add del mod">
          <ac:chgData name="Aditya Kendre" userId="4db2b1cd-c99c-4935-8769-324f6c9d7f4f" providerId="ADAL" clId="{17B01DFD-713C-4A29-82FC-A442071C7B12}" dt="2021-02-18T03:39:44.556" v="11929" actId="478"/>
          <ac:spMkLst>
            <pc:docMk/>
            <pc:sldMk cId="299908182" sldId="256"/>
            <ac:spMk id="9" creationId="{1084CB7B-355D-4619-89A9-8D70A8BAAF34}"/>
          </ac:spMkLst>
        </pc:spChg>
      </pc:sldChg>
      <pc:sldChg chg="modSp mod">
        <pc:chgData name="Aditya Kendre" userId="4db2b1cd-c99c-4935-8769-324f6c9d7f4f" providerId="ADAL" clId="{17B01DFD-713C-4A29-82FC-A442071C7B12}" dt="2021-02-17T21:13:56.352" v="11773" actId="20577"/>
        <pc:sldMkLst>
          <pc:docMk/>
          <pc:sldMk cId="717066756" sldId="257"/>
        </pc:sldMkLst>
        <pc:spChg chg="mod">
          <ac:chgData name="Aditya Kendre" userId="4db2b1cd-c99c-4935-8769-324f6c9d7f4f" providerId="ADAL" clId="{17B01DFD-713C-4A29-82FC-A442071C7B12}" dt="2021-02-17T21:13:56.352" v="11773" actId="20577"/>
          <ac:spMkLst>
            <pc:docMk/>
            <pc:sldMk cId="717066756" sldId="257"/>
            <ac:spMk id="7" creationId="{D9B50B40-A2B6-4122-A6A1-C45DA55535D6}"/>
          </ac:spMkLst>
        </pc:spChg>
      </pc:sldChg>
      <pc:sldChg chg="del">
        <pc:chgData name="Aditya Kendre" userId="4db2b1cd-c99c-4935-8769-324f6c9d7f4f" providerId="ADAL" clId="{17B01DFD-713C-4A29-82FC-A442071C7B12}" dt="2021-02-10T15:40:57.569" v="1" actId="47"/>
        <pc:sldMkLst>
          <pc:docMk/>
          <pc:sldMk cId="3860553429" sldId="258"/>
        </pc:sldMkLst>
      </pc:sldChg>
      <pc:sldChg chg="del">
        <pc:chgData name="Aditya Kendre" userId="4db2b1cd-c99c-4935-8769-324f6c9d7f4f" providerId="ADAL" clId="{17B01DFD-713C-4A29-82FC-A442071C7B12}" dt="2021-02-11T23:04:31.594" v="529" actId="47"/>
        <pc:sldMkLst>
          <pc:docMk/>
          <pc:sldMk cId="1152637193" sldId="262"/>
        </pc:sldMkLst>
      </pc:sldChg>
      <pc:sldChg chg="addSp delSp modSp del mod ord">
        <pc:chgData name="Aditya Kendre" userId="4db2b1cd-c99c-4935-8769-324f6c9d7f4f" providerId="ADAL" clId="{17B01DFD-713C-4A29-82FC-A442071C7B12}" dt="2021-02-16T00:45:15.011" v="6194" actId="47"/>
        <pc:sldMkLst>
          <pc:docMk/>
          <pc:sldMk cId="3553271657" sldId="264"/>
        </pc:sldMkLst>
        <pc:spChg chg="del">
          <ac:chgData name="Aditya Kendre" userId="4db2b1cd-c99c-4935-8769-324f6c9d7f4f" providerId="ADAL" clId="{17B01DFD-713C-4A29-82FC-A442071C7B12}" dt="2021-02-14T23:17:20.749" v="1788" actId="478"/>
          <ac:spMkLst>
            <pc:docMk/>
            <pc:sldMk cId="3553271657" sldId="264"/>
            <ac:spMk id="5" creationId="{91D25E39-A6ED-4E66-9A98-6712D0AC517F}"/>
          </ac:spMkLst>
        </pc:spChg>
        <pc:picChg chg="add mod">
          <ac:chgData name="Aditya Kendre" userId="4db2b1cd-c99c-4935-8769-324f6c9d7f4f" providerId="ADAL" clId="{17B01DFD-713C-4A29-82FC-A442071C7B12}" dt="2021-02-15T16:12:41.769" v="2919" actId="1076"/>
          <ac:picMkLst>
            <pc:docMk/>
            <pc:sldMk cId="3553271657" sldId="264"/>
            <ac:picMk id="6" creationId="{69689FB9-600C-4A85-8531-1860A5689AA8}"/>
          </ac:picMkLst>
        </pc:picChg>
        <pc:picChg chg="add del mod">
          <ac:chgData name="Aditya Kendre" userId="4db2b1cd-c99c-4935-8769-324f6c9d7f4f" providerId="ADAL" clId="{17B01DFD-713C-4A29-82FC-A442071C7B12}" dt="2021-02-15T15:14:36.453" v="2889" actId="478"/>
          <ac:picMkLst>
            <pc:docMk/>
            <pc:sldMk cId="3553271657" sldId="264"/>
            <ac:picMk id="7" creationId="{6D8AA38F-AB4A-44CE-B795-56B7EEA3468B}"/>
          </ac:picMkLst>
        </pc:picChg>
        <pc:picChg chg="add del mod">
          <ac:chgData name="Aditya Kendre" userId="4db2b1cd-c99c-4935-8769-324f6c9d7f4f" providerId="ADAL" clId="{17B01DFD-713C-4A29-82FC-A442071C7B12}" dt="2021-02-15T15:15:07.683" v="2896" actId="478"/>
          <ac:picMkLst>
            <pc:docMk/>
            <pc:sldMk cId="3553271657" sldId="264"/>
            <ac:picMk id="9" creationId="{F7BC993A-B11A-4477-B58A-01AA194AE9D7}"/>
          </ac:picMkLst>
        </pc:picChg>
        <pc:picChg chg="add del mod modCrop">
          <ac:chgData name="Aditya Kendre" userId="4db2b1cd-c99c-4935-8769-324f6c9d7f4f" providerId="ADAL" clId="{17B01DFD-713C-4A29-82FC-A442071C7B12}" dt="2021-02-15T16:12:37.236" v="2918" actId="478"/>
          <ac:picMkLst>
            <pc:docMk/>
            <pc:sldMk cId="3553271657" sldId="264"/>
            <ac:picMk id="11" creationId="{13B48542-D49A-41F6-8BAA-1C30AFB0D9D3}"/>
          </ac:picMkLst>
        </pc:picChg>
        <pc:picChg chg="add del mod">
          <ac:chgData name="Aditya Kendre" userId="4db2b1cd-c99c-4935-8769-324f6c9d7f4f" providerId="ADAL" clId="{17B01DFD-713C-4A29-82FC-A442071C7B12}" dt="2021-02-15T16:11:44.308" v="2901" actId="478"/>
          <ac:picMkLst>
            <pc:docMk/>
            <pc:sldMk cId="3553271657" sldId="264"/>
            <ac:picMk id="3074" creationId="{206E6090-BBC0-4E97-ACD1-3B21BAE2F94B}"/>
          </ac:picMkLst>
        </pc:picChg>
      </pc:sldChg>
      <pc:sldChg chg="addSp delSp modSp mod">
        <pc:chgData name="Aditya Kendre" userId="4db2b1cd-c99c-4935-8769-324f6c9d7f4f" providerId="ADAL" clId="{17B01DFD-713C-4A29-82FC-A442071C7B12}" dt="2021-02-17T16:22:24.738" v="11653" actId="33524"/>
        <pc:sldMkLst>
          <pc:docMk/>
          <pc:sldMk cId="662450643" sldId="266"/>
        </pc:sldMkLst>
        <pc:spChg chg="add del mod">
          <ac:chgData name="Aditya Kendre" userId="4db2b1cd-c99c-4935-8769-324f6c9d7f4f" providerId="ADAL" clId="{17B01DFD-713C-4A29-82FC-A442071C7B12}" dt="2021-02-17T16:22:24.738" v="11653" actId="33524"/>
          <ac:spMkLst>
            <pc:docMk/>
            <pc:sldMk cId="662450643" sldId="266"/>
            <ac:spMk id="5" creationId="{9D1D4A5C-2AEA-4A90-A584-8402D8139F79}"/>
          </ac:spMkLst>
        </pc:spChg>
      </pc:sldChg>
      <pc:sldChg chg="addSp delSp modSp mod">
        <pc:chgData name="Aditya Kendre" userId="4db2b1cd-c99c-4935-8769-324f6c9d7f4f" providerId="ADAL" clId="{17B01DFD-713C-4A29-82FC-A442071C7B12}" dt="2021-02-17T16:25:02.915" v="11714" actId="20577"/>
        <pc:sldMkLst>
          <pc:docMk/>
          <pc:sldMk cId="2298618241" sldId="267"/>
        </pc:sldMkLst>
        <pc:spChg chg="mod">
          <ac:chgData name="Aditya Kendre" userId="4db2b1cd-c99c-4935-8769-324f6c9d7f4f" providerId="ADAL" clId="{17B01DFD-713C-4A29-82FC-A442071C7B12}" dt="2021-02-15T23:23:02.052" v="5390"/>
          <ac:spMkLst>
            <pc:docMk/>
            <pc:sldMk cId="2298618241" sldId="267"/>
            <ac:spMk id="2" creationId="{B5961D23-2B3A-4FC5-90D7-303277998724}"/>
          </ac:spMkLst>
        </pc:spChg>
        <pc:spChg chg="add del">
          <ac:chgData name="Aditya Kendre" userId="4db2b1cd-c99c-4935-8769-324f6c9d7f4f" providerId="ADAL" clId="{17B01DFD-713C-4A29-82FC-A442071C7B12}" dt="2021-02-15T23:20:02.623" v="5303" actId="478"/>
          <ac:spMkLst>
            <pc:docMk/>
            <pc:sldMk cId="2298618241" sldId="267"/>
            <ac:spMk id="7" creationId="{AE786EC8-0C74-44FA-ADFF-0F725A4D0AB1}"/>
          </ac:spMkLst>
        </pc:spChg>
        <pc:spChg chg="add mod">
          <ac:chgData name="Aditya Kendre" userId="4db2b1cd-c99c-4935-8769-324f6c9d7f4f" providerId="ADAL" clId="{17B01DFD-713C-4A29-82FC-A442071C7B12}" dt="2021-02-17T16:25:02.915" v="11714" actId="20577"/>
          <ac:spMkLst>
            <pc:docMk/>
            <pc:sldMk cId="2298618241" sldId="267"/>
            <ac:spMk id="8" creationId="{B63B73E4-533C-4810-B112-A02C772BB89D}"/>
          </ac:spMkLst>
        </pc:spChg>
        <pc:picChg chg="add mod">
          <ac:chgData name="Aditya Kendre" userId="4db2b1cd-c99c-4935-8769-324f6c9d7f4f" providerId="ADAL" clId="{17B01DFD-713C-4A29-82FC-A442071C7B12}" dt="2021-02-15T23:33:59.195" v="6129" actId="1076"/>
          <ac:picMkLst>
            <pc:docMk/>
            <pc:sldMk cId="2298618241" sldId="267"/>
            <ac:picMk id="5" creationId="{9D98DF57-4DB8-4E7C-8039-0F4589812E93}"/>
          </ac:picMkLst>
        </pc:picChg>
        <pc:picChg chg="del">
          <ac:chgData name="Aditya Kendre" userId="4db2b1cd-c99c-4935-8769-324f6c9d7f4f" providerId="ADAL" clId="{17B01DFD-713C-4A29-82FC-A442071C7B12}" dt="2021-02-14T23:17:29.659" v="1789" actId="21"/>
          <ac:picMkLst>
            <pc:docMk/>
            <pc:sldMk cId="2298618241" sldId="267"/>
            <ac:picMk id="1026" creationId="{91D86D1E-A2CF-4568-9BEC-CAD2C9B65880}"/>
          </ac:picMkLst>
        </pc:picChg>
      </pc:sldChg>
      <pc:sldChg chg="del ord">
        <pc:chgData name="Aditya Kendre" userId="4db2b1cd-c99c-4935-8769-324f6c9d7f4f" providerId="ADAL" clId="{17B01DFD-713C-4A29-82FC-A442071C7B12}" dt="2021-02-14T23:18:13.975" v="1795" actId="47"/>
        <pc:sldMkLst>
          <pc:docMk/>
          <pc:sldMk cId="1103810932" sldId="268"/>
        </pc:sldMkLst>
      </pc:sldChg>
      <pc:sldChg chg="modSp add del mod ord">
        <pc:chgData name="Aditya Kendre" userId="4db2b1cd-c99c-4935-8769-324f6c9d7f4f" providerId="ADAL" clId="{17B01DFD-713C-4A29-82FC-A442071C7B12}" dt="2021-02-16T03:54:01.004" v="8223" actId="20577"/>
        <pc:sldMkLst>
          <pc:docMk/>
          <pc:sldMk cId="1977724482" sldId="269"/>
        </pc:sldMkLst>
        <pc:graphicFrameChg chg="mod modGraphic">
          <ac:chgData name="Aditya Kendre" userId="4db2b1cd-c99c-4935-8769-324f6c9d7f4f" providerId="ADAL" clId="{17B01DFD-713C-4A29-82FC-A442071C7B12}" dt="2021-02-16T03:54:01.004" v="8223" actId="20577"/>
          <ac:graphicFrameMkLst>
            <pc:docMk/>
            <pc:sldMk cId="1977724482" sldId="269"/>
            <ac:graphicFrameMk id="8" creationId="{E4A7B4C6-E1F1-4B6B-B41C-98FD153ECD88}"/>
          </ac:graphicFrameMkLst>
        </pc:graphicFrameChg>
      </pc:sldChg>
      <pc:sldChg chg="del">
        <pc:chgData name="Aditya Kendre" userId="4db2b1cd-c99c-4935-8769-324f6c9d7f4f" providerId="ADAL" clId="{17B01DFD-713C-4A29-82FC-A442071C7B12}" dt="2021-02-15T23:16:51.939" v="5285" actId="47"/>
        <pc:sldMkLst>
          <pc:docMk/>
          <pc:sldMk cId="2394224019" sldId="270"/>
        </pc:sldMkLst>
      </pc:sldChg>
      <pc:sldChg chg="del">
        <pc:chgData name="Aditya Kendre" userId="4db2b1cd-c99c-4935-8769-324f6c9d7f4f" providerId="ADAL" clId="{17B01DFD-713C-4A29-82FC-A442071C7B12}" dt="2021-02-15T18:41:04.419" v="4283" actId="47"/>
        <pc:sldMkLst>
          <pc:docMk/>
          <pc:sldMk cId="3654502792" sldId="271"/>
        </pc:sldMkLst>
      </pc:sldChg>
      <pc:sldChg chg="del">
        <pc:chgData name="Aditya Kendre" userId="4db2b1cd-c99c-4935-8769-324f6c9d7f4f" providerId="ADAL" clId="{17B01DFD-713C-4A29-82FC-A442071C7B12}" dt="2021-02-11T23:00:47.582" v="499" actId="47"/>
        <pc:sldMkLst>
          <pc:docMk/>
          <pc:sldMk cId="3761050939" sldId="274"/>
        </pc:sldMkLst>
      </pc:sldChg>
      <pc:sldChg chg="addSp delSp modSp mod addCm delCm">
        <pc:chgData name="Aditya Kendre" userId="4db2b1cd-c99c-4935-8769-324f6c9d7f4f" providerId="ADAL" clId="{17B01DFD-713C-4A29-82FC-A442071C7B12}" dt="2021-02-17T16:15:08.363" v="11648"/>
        <pc:sldMkLst>
          <pc:docMk/>
          <pc:sldMk cId="3596543845" sldId="275"/>
        </pc:sldMkLst>
        <pc:spChg chg="mod">
          <ac:chgData name="Aditya Kendre" userId="4db2b1cd-c99c-4935-8769-324f6c9d7f4f" providerId="ADAL" clId="{17B01DFD-713C-4A29-82FC-A442071C7B12}" dt="2021-02-16T00:44:50.122" v="6186" actId="20577"/>
          <ac:spMkLst>
            <pc:docMk/>
            <pc:sldMk cId="3596543845" sldId="275"/>
            <ac:spMk id="2" creationId="{B5961D23-2B3A-4FC5-90D7-303277998724}"/>
          </ac:spMkLst>
        </pc:spChg>
        <pc:spChg chg="add mod">
          <ac:chgData name="Aditya Kendre" userId="4db2b1cd-c99c-4935-8769-324f6c9d7f4f" providerId="ADAL" clId="{17B01DFD-713C-4A29-82FC-A442071C7B12}" dt="2021-02-16T04:39:30.272" v="9906" actId="20577"/>
          <ac:spMkLst>
            <pc:docMk/>
            <pc:sldMk cId="3596543845" sldId="275"/>
            <ac:spMk id="11" creationId="{DC56201E-774D-4EFF-89A6-EA90AF612691}"/>
          </ac:spMkLst>
        </pc:spChg>
        <pc:spChg chg="add mod">
          <ac:chgData name="Aditya Kendre" userId="4db2b1cd-c99c-4935-8769-324f6c9d7f4f" providerId="ADAL" clId="{17B01DFD-713C-4A29-82FC-A442071C7B12}" dt="2021-02-17T16:15:08.363" v="11648"/>
          <ac:spMkLst>
            <pc:docMk/>
            <pc:sldMk cId="3596543845" sldId="275"/>
            <ac:spMk id="17" creationId="{B5935388-6FAE-42EE-9AE2-838B763F27EC}"/>
          </ac:spMkLst>
        </pc:spChg>
        <pc:spChg chg="add mod">
          <ac:chgData name="Aditya Kendre" userId="4db2b1cd-c99c-4935-8769-324f6c9d7f4f" providerId="ADAL" clId="{17B01DFD-713C-4A29-82FC-A442071C7B12}" dt="2021-02-14T23:02:07.728" v="1727" actId="1076"/>
          <ac:spMkLst>
            <pc:docMk/>
            <pc:sldMk cId="3596543845" sldId="275"/>
            <ac:spMk id="18" creationId="{876ABA49-A72C-4E87-8C19-B8C0B3DF9DA6}"/>
          </ac:spMkLst>
        </pc:spChg>
        <pc:graphicFrameChg chg="add del mod modGraphic">
          <ac:chgData name="Aditya Kendre" userId="4db2b1cd-c99c-4935-8769-324f6c9d7f4f" providerId="ADAL" clId="{17B01DFD-713C-4A29-82FC-A442071C7B12}" dt="2021-02-14T22:30:11.588" v="842" actId="478"/>
          <ac:graphicFrameMkLst>
            <pc:docMk/>
            <pc:sldMk cId="3596543845" sldId="275"/>
            <ac:graphicFrameMk id="3" creationId="{F96A75D4-CF49-4FD3-96CB-205A76F73014}"/>
          </ac:graphicFrameMkLst>
        </pc:graphicFrameChg>
        <pc:graphicFrameChg chg="add del mod modGraphic">
          <ac:chgData name="Aditya Kendre" userId="4db2b1cd-c99c-4935-8769-324f6c9d7f4f" providerId="ADAL" clId="{17B01DFD-713C-4A29-82FC-A442071C7B12}" dt="2021-02-14T22:30:05.861" v="841" actId="478"/>
          <ac:graphicFrameMkLst>
            <pc:docMk/>
            <pc:sldMk cId="3596543845" sldId="275"/>
            <ac:graphicFrameMk id="5" creationId="{0F69B09D-2914-492A-89A1-F9E10B475747}"/>
          </ac:graphicFrameMkLst>
        </pc:graphicFrameChg>
        <pc:graphicFrameChg chg="add del mod modGraphic">
          <ac:chgData name="Aditya Kendre" userId="4db2b1cd-c99c-4935-8769-324f6c9d7f4f" providerId="ADAL" clId="{17B01DFD-713C-4A29-82FC-A442071C7B12}" dt="2021-02-14T22:30:05.861" v="841" actId="478"/>
          <ac:graphicFrameMkLst>
            <pc:docMk/>
            <pc:sldMk cId="3596543845" sldId="275"/>
            <ac:graphicFrameMk id="6" creationId="{F5A78286-B885-48A4-BABE-A347C186BD50}"/>
          </ac:graphicFrameMkLst>
        </pc:graphicFrameChg>
        <pc:graphicFrameChg chg="add del mod">
          <ac:chgData name="Aditya Kendre" userId="4db2b1cd-c99c-4935-8769-324f6c9d7f4f" providerId="ADAL" clId="{17B01DFD-713C-4A29-82FC-A442071C7B12}" dt="2021-02-14T22:30:05.861" v="841" actId="478"/>
          <ac:graphicFrameMkLst>
            <pc:docMk/>
            <pc:sldMk cId="3596543845" sldId="275"/>
            <ac:graphicFrameMk id="7" creationId="{12342072-161A-4A58-8129-1A789996C0D8}"/>
          </ac:graphicFrameMkLst>
        </pc:graphicFrameChg>
        <pc:graphicFrameChg chg="add mod modGraphic">
          <ac:chgData name="Aditya Kendre" userId="4db2b1cd-c99c-4935-8769-324f6c9d7f4f" providerId="ADAL" clId="{17B01DFD-713C-4A29-82FC-A442071C7B12}" dt="2021-02-15T04:04:30.145" v="2611"/>
          <ac:graphicFrameMkLst>
            <pc:docMk/>
            <pc:sldMk cId="3596543845" sldId="275"/>
            <ac:graphicFrameMk id="8" creationId="{55EB6D99-8EC9-42E5-8450-D7E0D0E87414}"/>
          </ac:graphicFrameMkLst>
        </pc:graphicFrameChg>
        <pc:graphicFrameChg chg="add mod modGraphic">
          <ac:chgData name="Aditya Kendre" userId="4db2b1cd-c99c-4935-8769-324f6c9d7f4f" providerId="ADAL" clId="{17B01DFD-713C-4A29-82FC-A442071C7B12}" dt="2021-02-15T04:04:27.652" v="2610"/>
          <ac:graphicFrameMkLst>
            <pc:docMk/>
            <pc:sldMk cId="3596543845" sldId="275"/>
            <ac:graphicFrameMk id="9" creationId="{6C3BA0CF-0BE8-49D7-A4EE-26255DA5F48E}"/>
          </ac:graphicFrameMkLst>
        </pc:graphicFrameChg>
        <pc:graphicFrameChg chg="add mod modGraphic">
          <ac:chgData name="Aditya Kendre" userId="4db2b1cd-c99c-4935-8769-324f6c9d7f4f" providerId="ADAL" clId="{17B01DFD-713C-4A29-82FC-A442071C7B12}" dt="2021-02-15T04:04:22.269" v="2608" actId="108"/>
          <ac:graphicFrameMkLst>
            <pc:docMk/>
            <pc:sldMk cId="3596543845" sldId="275"/>
            <ac:graphicFrameMk id="10" creationId="{E5217995-0FE8-4A58-9617-8FD0348DA5A1}"/>
          </ac:graphicFrameMkLst>
        </pc:graphicFrameChg>
        <pc:picChg chg="add del mod">
          <ac:chgData name="Aditya Kendre" userId="4db2b1cd-c99c-4935-8769-324f6c9d7f4f" providerId="ADAL" clId="{17B01DFD-713C-4A29-82FC-A442071C7B12}" dt="2021-02-11T23:42:23.787" v="729" actId="478"/>
          <ac:picMkLst>
            <pc:docMk/>
            <pc:sldMk cId="3596543845" sldId="275"/>
            <ac:picMk id="1026" creationId="{B118D6E0-BFA6-4861-B291-DE8830FC233A}"/>
          </ac:picMkLst>
        </pc:picChg>
        <pc:picChg chg="add del mod">
          <ac:chgData name="Aditya Kendre" userId="4db2b1cd-c99c-4935-8769-324f6c9d7f4f" providerId="ADAL" clId="{17B01DFD-713C-4A29-82FC-A442071C7B12}" dt="2021-02-11T23:42:47.793" v="733" actId="478"/>
          <ac:picMkLst>
            <pc:docMk/>
            <pc:sldMk cId="3596543845" sldId="275"/>
            <ac:picMk id="1028" creationId="{2928BEFB-9EE4-4300-899D-22987544CAD3}"/>
          </ac:picMkLst>
        </pc:picChg>
        <pc:picChg chg="add del mod">
          <ac:chgData name="Aditya Kendre" userId="4db2b1cd-c99c-4935-8769-324f6c9d7f4f" providerId="ADAL" clId="{17B01DFD-713C-4A29-82FC-A442071C7B12}" dt="2021-02-11T23:44:24.337" v="762" actId="478"/>
          <ac:picMkLst>
            <pc:docMk/>
            <pc:sldMk cId="3596543845" sldId="275"/>
            <ac:picMk id="1030" creationId="{6383DEFE-0B5E-45AE-85B4-1F0EB3137F06}"/>
          </ac:picMkLst>
        </pc:picChg>
        <pc:picChg chg="add del mod">
          <ac:chgData name="Aditya Kendre" userId="4db2b1cd-c99c-4935-8769-324f6c9d7f4f" providerId="ADAL" clId="{17B01DFD-713C-4A29-82FC-A442071C7B12}" dt="2021-02-11T23:44:24.337" v="762" actId="478"/>
          <ac:picMkLst>
            <pc:docMk/>
            <pc:sldMk cId="3596543845" sldId="275"/>
            <ac:picMk id="1032" creationId="{9FFB6944-52ED-4CFD-973D-3DCFE0F43D47}"/>
          </ac:picMkLst>
        </pc:picChg>
        <pc:picChg chg="add del mod">
          <ac:chgData name="Aditya Kendre" userId="4db2b1cd-c99c-4935-8769-324f6c9d7f4f" providerId="ADAL" clId="{17B01DFD-713C-4A29-82FC-A442071C7B12}" dt="2021-02-11T23:44:24.337" v="762" actId="478"/>
          <ac:picMkLst>
            <pc:docMk/>
            <pc:sldMk cId="3596543845" sldId="275"/>
            <ac:picMk id="1034" creationId="{3821FA12-94AA-4288-A517-D1F09CB656A1}"/>
          </ac:picMkLst>
        </pc:picChg>
      </pc:sldChg>
      <pc:sldChg chg="delSp add del mod">
        <pc:chgData name="Aditya Kendre" userId="4db2b1cd-c99c-4935-8769-324f6c9d7f4f" providerId="ADAL" clId="{17B01DFD-713C-4A29-82FC-A442071C7B12}" dt="2021-02-17T04:58:33.606" v="10301" actId="47"/>
        <pc:sldMkLst>
          <pc:docMk/>
          <pc:sldMk cId="0" sldId="276"/>
        </pc:sldMkLst>
        <pc:spChg chg="del">
          <ac:chgData name="Aditya Kendre" userId="4db2b1cd-c99c-4935-8769-324f6c9d7f4f" providerId="ADAL" clId="{17B01DFD-713C-4A29-82FC-A442071C7B12}" dt="2021-02-17T04:55:07.917" v="10248" actId="478"/>
          <ac:spMkLst>
            <pc:docMk/>
            <pc:sldMk cId="0" sldId="276"/>
            <ac:spMk id="314" creationId="{00000000-0000-0000-0000-000000000000}"/>
          </ac:spMkLst>
        </pc:spChg>
      </pc:sldChg>
      <pc:sldChg chg="del">
        <pc:chgData name="Aditya Kendre" userId="4db2b1cd-c99c-4935-8769-324f6c9d7f4f" providerId="ADAL" clId="{17B01DFD-713C-4A29-82FC-A442071C7B12}" dt="2021-02-10T15:41:09.981" v="3" actId="47"/>
        <pc:sldMkLst>
          <pc:docMk/>
          <pc:sldMk cId="3149122446" sldId="276"/>
        </pc:sldMkLst>
      </pc:sldChg>
      <pc:sldChg chg="addSp delSp modSp mod">
        <pc:chgData name="Aditya Kendre" userId="4db2b1cd-c99c-4935-8769-324f6c9d7f4f" providerId="ADAL" clId="{17B01DFD-713C-4A29-82FC-A442071C7B12}" dt="2021-02-22T05:12:03.559" v="11960" actId="164"/>
        <pc:sldMkLst>
          <pc:docMk/>
          <pc:sldMk cId="731469225" sldId="277"/>
        </pc:sldMkLst>
        <pc:spChg chg="mod">
          <ac:chgData name="Aditya Kendre" userId="4db2b1cd-c99c-4935-8769-324f6c9d7f4f" providerId="ADAL" clId="{17B01DFD-713C-4A29-82FC-A442071C7B12}" dt="2021-02-15T18:43:23.526" v="4332" actId="20577"/>
          <ac:spMkLst>
            <pc:docMk/>
            <pc:sldMk cId="731469225" sldId="277"/>
            <ac:spMk id="2" creationId="{B5961D23-2B3A-4FC5-90D7-303277998724}"/>
          </ac:spMkLst>
        </pc:spChg>
        <pc:spChg chg="add mod ord">
          <ac:chgData name="Aditya Kendre" userId="4db2b1cd-c99c-4935-8769-324f6c9d7f4f" providerId="ADAL" clId="{17B01DFD-713C-4A29-82FC-A442071C7B12}" dt="2021-02-22T05:12:03.559" v="11960" actId="164"/>
          <ac:spMkLst>
            <pc:docMk/>
            <pc:sldMk cId="731469225" sldId="277"/>
            <ac:spMk id="3" creationId="{8050D872-67D0-4375-AF43-1881B46DBA21}"/>
          </ac:spMkLst>
        </pc:spChg>
        <pc:spChg chg="add del mod">
          <ac:chgData name="Aditya Kendre" userId="4db2b1cd-c99c-4935-8769-324f6c9d7f4f" providerId="ADAL" clId="{17B01DFD-713C-4A29-82FC-A442071C7B12}" dt="2021-02-15T18:45:56.537" v="4347" actId="478"/>
          <ac:spMkLst>
            <pc:docMk/>
            <pc:sldMk cId="731469225" sldId="277"/>
            <ac:spMk id="19" creationId="{945071A3-C3A3-41C7-8FAF-BCC91B26FCF1}"/>
          </ac:spMkLst>
        </pc:spChg>
        <pc:spChg chg="add del mod">
          <ac:chgData name="Aditya Kendre" userId="4db2b1cd-c99c-4935-8769-324f6c9d7f4f" providerId="ADAL" clId="{17B01DFD-713C-4A29-82FC-A442071C7B12}" dt="2021-02-15T18:45:56.537" v="4347" actId="478"/>
          <ac:spMkLst>
            <pc:docMk/>
            <pc:sldMk cId="731469225" sldId="277"/>
            <ac:spMk id="20" creationId="{BD55B9C9-2423-4DF3-B839-3D2D700678C6}"/>
          </ac:spMkLst>
        </pc:spChg>
        <pc:spChg chg="add del mod">
          <ac:chgData name="Aditya Kendre" userId="4db2b1cd-c99c-4935-8769-324f6c9d7f4f" providerId="ADAL" clId="{17B01DFD-713C-4A29-82FC-A442071C7B12}" dt="2021-02-15T18:45:56.537" v="4347" actId="478"/>
          <ac:spMkLst>
            <pc:docMk/>
            <pc:sldMk cId="731469225" sldId="277"/>
            <ac:spMk id="21" creationId="{DF2AD726-E74E-4501-AF5E-DE5D657F2377}"/>
          </ac:spMkLst>
        </pc:spChg>
        <pc:spChg chg="add del">
          <ac:chgData name="Aditya Kendre" userId="4db2b1cd-c99c-4935-8769-324f6c9d7f4f" providerId="ADAL" clId="{17B01DFD-713C-4A29-82FC-A442071C7B12}" dt="2021-02-11T23:12:14.714" v="676" actId="22"/>
          <ac:spMkLst>
            <pc:docMk/>
            <pc:sldMk cId="731469225" sldId="277"/>
            <ac:spMk id="22" creationId="{51B0D103-24A2-4D29-8FCE-7BC83BE82E44}"/>
          </ac:spMkLst>
        </pc:spChg>
        <pc:spChg chg="add del mod">
          <ac:chgData name="Aditya Kendre" userId="4db2b1cd-c99c-4935-8769-324f6c9d7f4f" providerId="ADAL" clId="{17B01DFD-713C-4A29-82FC-A442071C7B12}" dt="2021-02-15T18:45:56.537" v="4347" actId="478"/>
          <ac:spMkLst>
            <pc:docMk/>
            <pc:sldMk cId="731469225" sldId="277"/>
            <ac:spMk id="24" creationId="{36C8BEB3-C6E1-421C-AE2D-465CFF82EEC8}"/>
          </ac:spMkLst>
        </pc:spChg>
        <pc:spChg chg="mod">
          <ac:chgData name="Aditya Kendre" userId="4db2b1cd-c99c-4935-8769-324f6c9d7f4f" providerId="ADAL" clId="{17B01DFD-713C-4A29-82FC-A442071C7B12}" dt="2021-02-17T21:09:29.080" v="11763" actId="1037"/>
          <ac:spMkLst>
            <pc:docMk/>
            <pc:sldMk cId="731469225" sldId="277"/>
            <ac:spMk id="25" creationId="{5E6450BA-7BFC-4C6B-8E1B-98FC639B64BF}"/>
          </ac:spMkLst>
        </pc:spChg>
        <pc:spChg chg="add del mod">
          <ac:chgData name="Aditya Kendre" userId="4db2b1cd-c99c-4935-8769-324f6c9d7f4f" providerId="ADAL" clId="{17B01DFD-713C-4A29-82FC-A442071C7B12}" dt="2021-02-15T18:45:56.537" v="4347" actId="478"/>
          <ac:spMkLst>
            <pc:docMk/>
            <pc:sldMk cId="731469225" sldId="277"/>
            <ac:spMk id="26" creationId="{476ECCEA-C0CB-4BFE-BC62-C560D81A07E2}"/>
          </ac:spMkLst>
        </pc:spChg>
        <pc:spChg chg="add del mod">
          <ac:chgData name="Aditya Kendre" userId="4db2b1cd-c99c-4935-8769-324f6c9d7f4f" providerId="ADAL" clId="{17B01DFD-713C-4A29-82FC-A442071C7B12}" dt="2021-02-15T18:45:42.216" v="4343" actId="1076"/>
          <ac:spMkLst>
            <pc:docMk/>
            <pc:sldMk cId="731469225" sldId="277"/>
            <ac:spMk id="27" creationId="{ABFB8D1D-B231-4504-8D62-BE512D9614D6}"/>
          </ac:spMkLst>
        </pc:spChg>
        <pc:spChg chg="add del mod">
          <ac:chgData name="Aditya Kendre" userId="4db2b1cd-c99c-4935-8769-324f6c9d7f4f" providerId="ADAL" clId="{17B01DFD-713C-4A29-82FC-A442071C7B12}" dt="2021-02-15T20:30:33.701" v="4588"/>
          <ac:spMkLst>
            <pc:docMk/>
            <pc:sldMk cId="731469225" sldId="277"/>
            <ac:spMk id="28" creationId="{45440FDC-69F0-40DA-B886-E9137CCD07A6}"/>
          </ac:spMkLst>
        </pc:spChg>
        <pc:spChg chg="add mod">
          <ac:chgData name="Aditya Kendre" userId="4db2b1cd-c99c-4935-8769-324f6c9d7f4f" providerId="ADAL" clId="{17B01DFD-713C-4A29-82FC-A442071C7B12}" dt="2021-02-15T23:10:24.913" v="5248" actId="1076"/>
          <ac:spMkLst>
            <pc:docMk/>
            <pc:sldMk cId="731469225" sldId="277"/>
            <ac:spMk id="31" creationId="{4F1FFDDC-9B16-42A8-BE28-8CD736812D07}"/>
          </ac:spMkLst>
        </pc:spChg>
        <pc:spChg chg="add mod">
          <ac:chgData name="Aditya Kendre" userId="4db2b1cd-c99c-4935-8769-324f6c9d7f4f" providerId="ADAL" clId="{17B01DFD-713C-4A29-82FC-A442071C7B12}" dt="2021-02-15T23:10:24.913" v="5248" actId="1076"/>
          <ac:spMkLst>
            <pc:docMk/>
            <pc:sldMk cId="731469225" sldId="277"/>
            <ac:spMk id="32" creationId="{ABF9B0B5-6ABE-41CC-A731-F9AF4030F5D9}"/>
          </ac:spMkLst>
        </pc:spChg>
        <pc:spChg chg="add mod">
          <ac:chgData name="Aditya Kendre" userId="4db2b1cd-c99c-4935-8769-324f6c9d7f4f" providerId="ADAL" clId="{17B01DFD-713C-4A29-82FC-A442071C7B12}" dt="2021-02-15T23:10:24.913" v="5248" actId="1076"/>
          <ac:spMkLst>
            <pc:docMk/>
            <pc:sldMk cId="731469225" sldId="277"/>
            <ac:spMk id="33" creationId="{1E9D833D-5C4F-49A2-949B-2DE870DBB5E6}"/>
          </ac:spMkLst>
        </pc:spChg>
        <pc:spChg chg="add mod">
          <ac:chgData name="Aditya Kendre" userId="4db2b1cd-c99c-4935-8769-324f6c9d7f4f" providerId="ADAL" clId="{17B01DFD-713C-4A29-82FC-A442071C7B12}" dt="2021-02-15T23:10:24.913" v="5248" actId="1076"/>
          <ac:spMkLst>
            <pc:docMk/>
            <pc:sldMk cId="731469225" sldId="277"/>
            <ac:spMk id="34" creationId="{D37E5FD2-CF71-45B4-92DA-EF203EEA75D5}"/>
          </ac:spMkLst>
        </pc:spChg>
        <pc:spChg chg="add mod">
          <ac:chgData name="Aditya Kendre" userId="4db2b1cd-c99c-4935-8769-324f6c9d7f4f" providerId="ADAL" clId="{17B01DFD-713C-4A29-82FC-A442071C7B12}" dt="2021-02-15T23:10:24.913" v="5248" actId="1076"/>
          <ac:spMkLst>
            <pc:docMk/>
            <pc:sldMk cId="731469225" sldId="277"/>
            <ac:spMk id="35" creationId="{9D2630BB-B35E-45D7-B573-BB020486D978}"/>
          </ac:spMkLst>
        </pc:spChg>
        <pc:spChg chg="add del mod">
          <ac:chgData name="Aditya Kendre" userId="4db2b1cd-c99c-4935-8769-324f6c9d7f4f" providerId="ADAL" clId="{17B01DFD-713C-4A29-82FC-A442071C7B12}" dt="2021-02-15T21:31:00.081" v="4699" actId="478"/>
          <ac:spMkLst>
            <pc:docMk/>
            <pc:sldMk cId="731469225" sldId="277"/>
            <ac:spMk id="37" creationId="{6C9FFC3B-CD61-4E8A-8143-C3F42DE3C73F}"/>
          </ac:spMkLst>
        </pc:spChg>
        <pc:spChg chg="add mod">
          <ac:chgData name="Aditya Kendre" userId="4db2b1cd-c99c-4935-8769-324f6c9d7f4f" providerId="ADAL" clId="{17B01DFD-713C-4A29-82FC-A442071C7B12}" dt="2021-02-15T23:10:24.913" v="5248" actId="1076"/>
          <ac:spMkLst>
            <pc:docMk/>
            <pc:sldMk cId="731469225" sldId="277"/>
            <ac:spMk id="40" creationId="{406A2FAD-4595-4C07-851C-B9823207BB57}"/>
          </ac:spMkLst>
        </pc:spChg>
        <pc:spChg chg="add mod">
          <ac:chgData name="Aditya Kendre" userId="4db2b1cd-c99c-4935-8769-324f6c9d7f4f" providerId="ADAL" clId="{17B01DFD-713C-4A29-82FC-A442071C7B12}" dt="2021-02-17T21:09:43.784" v="11770" actId="1076"/>
          <ac:spMkLst>
            <pc:docMk/>
            <pc:sldMk cId="731469225" sldId="277"/>
            <ac:spMk id="41" creationId="{5F6661CE-7E97-4050-9EC4-F41722E52B4B}"/>
          </ac:spMkLst>
        </pc:spChg>
        <pc:spChg chg="add del mod">
          <ac:chgData name="Aditya Kendre" userId="4db2b1cd-c99c-4935-8769-324f6c9d7f4f" providerId="ADAL" clId="{17B01DFD-713C-4A29-82FC-A442071C7B12}" dt="2021-02-17T21:09:34.763" v="11765" actId="478"/>
          <ac:spMkLst>
            <pc:docMk/>
            <pc:sldMk cId="731469225" sldId="277"/>
            <ac:spMk id="43" creationId="{DE1564F7-A6B3-40FB-A9B3-C06DFF794950}"/>
          </ac:spMkLst>
        </pc:spChg>
        <pc:grpChg chg="add mod">
          <ac:chgData name="Aditya Kendre" userId="4db2b1cd-c99c-4935-8769-324f6c9d7f4f" providerId="ADAL" clId="{17B01DFD-713C-4A29-82FC-A442071C7B12}" dt="2021-02-22T05:12:03.559" v="11960" actId="164"/>
          <ac:grpSpMkLst>
            <pc:docMk/>
            <pc:sldMk cId="731469225" sldId="277"/>
            <ac:grpSpMk id="5" creationId="{E02E1F6D-7A7F-4542-88D8-7EE1931F1E25}"/>
          </ac:grpSpMkLst>
        </pc:grpChg>
        <pc:grpChg chg="del">
          <ac:chgData name="Aditya Kendre" userId="4db2b1cd-c99c-4935-8769-324f6c9d7f4f" providerId="ADAL" clId="{17B01DFD-713C-4A29-82FC-A442071C7B12}" dt="2021-02-15T18:45:52.218" v="4346" actId="478"/>
          <ac:grpSpMkLst>
            <pc:docMk/>
            <pc:sldMk cId="731469225" sldId="277"/>
            <ac:grpSpMk id="18" creationId="{FF055CAC-3841-4CB5-B0F4-20A5222E4350}"/>
          </ac:grpSpMkLst>
        </pc:grpChg>
        <pc:grpChg chg="add mod">
          <ac:chgData name="Aditya Kendre" userId="4db2b1cd-c99c-4935-8769-324f6c9d7f4f" providerId="ADAL" clId="{17B01DFD-713C-4A29-82FC-A442071C7B12}" dt="2021-02-17T21:09:46.779" v="11771" actId="1076"/>
          <ac:grpSpMkLst>
            <pc:docMk/>
            <pc:sldMk cId="731469225" sldId="277"/>
            <ac:grpSpMk id="36" creationId="{71A01B1A-C2CD-4104-9513-D54C95C567A5}"/>
          </ac:grpSpMkLst>
        </pc:grpChg>
        <pc:picChg chg="add mod">
          <ac:chgData name="Aditya Kendre" userId="4db2b1cd-c99c-4935-8769-324f6c9d7f4f" providerId="ADAL" clId="{17B01DFD-713C-4A29-82FC-A442071C7B12}" dt="2021-02-22T05:12:03.559" v="11960" actId="164"/>
          <ac:picMkLst>
            <pc:docMk/>
            <pc:sldMk cId="731469225" sldId="277"/>
            <ac:picMk id="16" creationId="{CDEDA8B0-7D38-4DEC-B1BE-999A840A46AD}"/>
          </ac:picMkLst>
        </pc:picChg>
        <pc:picChg chg="add mod modCrop">
          <ac:chgData name="Aditya Kendre" userId="4db2b1cd-c99c-4935-8769-324f6c9d7f4f" providerId="ADAL" clId="{17B01DFD-713C-4A29-82FC-A442071C7B12}" dt="2021-02-15T23:10:24.913" v="5248" actId="1076"/>
          <ac:picMkLst>
            <pc:docMk/>
            <pc:sldMk cId="731469225" sldId="277"/>
            <ac:picMk id="30" creationId="{D5DD89AA-A3AA-4EAF-8E41-D1A5C2BCAE62}"/>
          </ac:picMkLst>
        </pc:picChg>
        <pc:picChg chg="add del">
          <ac:chgData name="Aditya Kendre" userId="4db2b1cd-c99c-4935-8769-324f6c9d7f4f" providerId="ADAL" clId="{17B01DFD-713C-4A29-82FC-A442071C7B12}" dt="2021-02-15T21:30:55.376" v="4698" actId="478"/>
          <ac:picMkLst>
            <pc:docMk/>
            <pc:sldMk cId="731469225" sldId="277"/>
            <ac:picMk id="39" creationId="{603FD5D4-094B-450B-84C3-2725B99A6992}"/>
          </ac:picMkLst>
        </pc:picChg>
      </pc:sldChg>
      <pc:sldChg chg="del">
        <pc:chgData name="Aditya Kendre" userId="4db2b1cd-c99c-4935-8769-324f6c9d7f4f" providerId="ADAL" clId="{17B01DFD-713C-4A29-82FC-A442071C7B12}" dt="2021-02-11T23:00:57.714" v="504" actId="47"/>
        <pc:sldMkLst>
          <pc:docMk/>
          <pc:sldMk cId="1901418436" sldId="278"/>
        </pc:sldMkLst>
      </pc:sldChg>
      <pc:sldChg chg="modSp del mod">
        <pc:chgData name="Aditya Kendre" userId="4db2b1cd-c99c-4935-8769-324f6c9d7f4f" providerId="ADAL" clId="{17B01DFD-713C-4A29-82FC-A442071C7B12}" dt="2021-02-14T22:24:35.247" v="791" actId="47"/>
        <pc:sldMkLst>
          <pc:docMk/>
          <pc:sldMk cId="2762591563" sldId="281"/>
        </pc:sldMkLst>
        <pc:spChg chg="mod">
          <ac:chgData name="Aditya Kendre" userId="4db2b1cd-c99c-4935-8769-324f6c9d7f4f" providerId="ADAL" clId="{17B01DFD-713C-4A29-82FC-A442071C7B12}" dt="2021-02-11T23:08:25.667" v="564" actId="20577"/>
          <ac:spMkLst>
            <pc:docMk/>
            <pc:sldMk cId="2762591563" sldId="281"/>
            <ac:spMk id="2" creationId="{B5961D23-2B3A-4FC5-90D7-303277998724}"/>
          </ac:spMkLst>
        </pc:spChg>
      </pc:sldChg>
      <pc:sldChg chg="ord">
        <pc:chgData name="Aditya Kendre" userId="4db2b1cd-c99c-4935-8769-324f6c9d7f4f" providerId="ADAL" clId="{17B01DFD-713C-4A29-82FC-A442071C7B12}" dt="2021-02-17T16:25:26.022" v="11716"/>
        <pc:sldMkLst>
          <pc:docMk/>
          <pc:sldMk cId="133601036" sldId="282"/>
        </pc:sldMkLst>
      </pc:sldChg>
      <pc:sldChg chg="addSp delSp modSp mod">
        <pc:chgData name="Aditya Kendre" userId="4db2b1cd-c99c-4935-8769-324f6c9d7f4f" providerId="ADAL" clId="{17B01DFD-713C-4A29-82FC-A442071C7B12}" dt="2021-02-17T15:07:07.946" v="11343" actId="313"/>
        <pc:sldMkLst>
          <pc:docMk/>
          <pc:sldMk cId="459614502" sldId="284"/>
        </pc:sldMkLst>
        <pc:spChg chg="mod">
          <ac:chgData name="Aditya Kendre" userId="4db2b1cd-c99c-4935-8769-324f6c9d7f4f" providerId="ADAL" clId="{17B01DFD-713C-4A29-82FC-A442071C7B12}" dt="2021-02-16T04:30:02.778" v="9775" actId="20577"/>
          <ac:spMkLst>
            <pc:docMk/>
            <pc:sldMk cId="459614502" sldId="284"/>
            <ac:spMk id="5" creationId="{ED63DE62-79ED-4CDF-85A0-EBCBF8AD43D3}"/>
          </ac:spMkLst>
        </pc:spChg>
        <pc:spChg chg="del">
          <ac:chgData name="Aditya Kendre" userId="4db2b1cd-c99c-4935-8769-324f6c9d7f4f" providerId="ADAL" clId="{17B01DFD-713C-4A29-82FC-A442071C7B12}" dt="2021-02-10T21:22:45.950" v="6" actId="478"/>
          <ac:spMkLst>
            <pc:docMk/>
            <pc:sldMk cId="459614502" sldId="284"/>
            <ac:spMk id="6" creationId="{E7E42BB8-F7F2-4181-8E5D-3B86F12C23BE}"/>
          </ac:spMkLst>
        </pc:spChg>
        <pc:spChg chg="del">
          <ac:chgData name="Aditya Kendre" userId="4db2b1cd-c99c-4935-8769-324f6c9d7f4f" providerId="ADAL" clId="{17B01DFD-713C-4A29-82FC-A442071C7B12}" dt="2021-02-10T21:22:51.805" v="8" actId="478"/>
          <ac:spMkLst>
            <pc:docMk/>
            <pc:sldMk cId="459614502" sldId="284"/>
            <ac:spMk id="7" creationId="{B0EA1294-327C-4418-AEC6-EB2FC7CADCDA}"/>
          </ac:spMkLst>
        </pc:spChg>
        <pc:spChg chg="del">
          <ac:chgData name="Aditya Kendre" userId="4db2b1cd-c99c-4935-8769-324f6c9d7f4f" providerId="ADAL" clId="{17B01DFD-713C-4A29-82FC-A442071C7B12}" dt="2021-02-10T21:22:49.646" v="7" actId="478"/>
          <ac:spMkLst>
            <pc:docMk/>
            <pc:sldMk cId="459614502" sldId="284"/>
            <ac:spMk id="8" creationId="{D538BBBE-AFA1-4F70-AFE9-7F602854DD17}"/>
          </ac:spMkLst>
        </pc:spChg>
        <pc:spChg chg="add del mod">
          <ac:chgData name="Aditya Kendre" userId="4db2b1cd-c99c-4935-8769-324f6c9d7f4f" providerId="ADAL" clId="{17B01DFD-713C-4A29-82FC-A442071C7B12}" dt="2021-02-11T22:44:22.515" v="231" actId="478"/>
          <ac:spMkLst>
            <pc:docMk/>
            <pc:sldMk cId="459614502" sldId="284"/>
            <ac:spMk id="9" creationId="{A62F21EF-D104-48CA-87D3-5959604DA907}"/>
          </ac:spMkLst>
        </pc:spChg>
        <pc:spChg chg="add mod">
          <ac:chgData name="Aditya Kendre" userId="4db2b1cd-c99c-4935-8769-324f6c9d7f4f" providerId="ADAL" clId="{17B01DFD-713C-4A29-82FC-A442071C7B12}" dt="2021-02-16T17:52:28.114" v="10179" actId="20577"/>
          <ac:spMkLst>
            <pc:docMk/>
            <pc:sldMk cId="459614502" sldId="284"/>
            <ac:spMk id="10" creationId="{9C9030D8-7BD6-41DB-BB77-C90C92E4E26F}"/>
          </ac:spMkLst>
        </pc:spChg>
        <pc:spChg chg="add mod">
          <ac:chgData name="Aditya Kendre" userId="4db2b1cd-c99c-4935-8769-324f6c9d7f4f" providerId="ADAL" clId="{17B01DFD-713C-4A29-82FC-A442071C7B12}" dt="2021-02-16T04:31:27.110" v="9783" actId="20577"/>
          <ac:spMkLst>
            <pc:docMk/>
            <pc:sldMk cId="459614502" sldId="284"/>
            <ac:spMk id="13" creationId="{F0502EA8-869C-454E-8355-49435194B30B}"/>
          </ac:spMkLst>
        </pc:spChg>
        <pc:spChg chg="add mod">
          <ac:chgData name="Aditya Kendre" userId="4db2b1cd-c99c-4935-8769-324f6c9d7f4f" providerId="ADAL" clId="{17B01DFD-713C-4A29-82FC-A442071C7B12}" dt="2021-02-17T15:07:07.946" v="11343" actId="313"/>
          <ac:spMkLst>
            <pc:docMk/>
            <pc:sldMk cId="459614502" sldId="284"/>
            <ac:spMk id="15" creationId="{EF874EFD-50F9-450C-A20C-EC219F02711A}"/>
          </ac:spMkLst>
        </pc:spChg>
        <pc:picChg chg="mod">
          <ac:chgData name="Aditya Kendre" userId="4db2b1cd-c99c-4935-8769-324f6c9d7f4f" providerId="ADAL" clId="{17B01DFD-713C-4A29-82FC-A442071C7B12}" dt="2021-02-17T01:45:50.581" v="10229" actId="1076"/>
          <ac:picMkLst>
            <pc:docMk/>
            <pc:sldMk cId="459614502" sldId="284"/>
            <ac:picMk id="24" creationId="{F36D1158-779D-49BD-B43B-C2D03F410677}"/>
          </ac:picMkLst>
        </pc:picChg>
      </pc:sldChg>
      <pc:sldChg chg="del">
        <pc:chgData name="Aditya Kendre" userId="4db2b1cd-c99c-4935-8769-324f6c9d7f4f" providerId="ADAL" clId="{17B01DFD-713C-4A29-82FC-A442071C7B12}" dt="2021-02-15T23:08:20.636" v="5236" actId="47"/>
        <pc:sldMkLst>
          <pc:docMk/>
          <pc:sldMk cId="1284354033" sldId="285"/>
        </pc:sldMkLst>
      </pc:sldChg>
      <pc:sldChg chg="addSp delSp modSp mod">
        <pc:chgData name="Aditya Kendre" userId="4db2b1cd-c99c-4935-8769-324f6c9d7f4f" providerId="ADAL" clId="{17B01DFD-713C-4A29-82FC-A442071C7B12}" dt="2021-02-18T00:44:56.398" v="11819" actId="20577"/>
        <pc:sldMkLst>
          <pc:docMk/>
          <pc:sldMk cId="1469896728" sldId="286"/>
        </pc:sldMkLst>
        <pc:spChg chg="add mod">
          <ac:chgData name="Aditya Kendre" userId="4db2b1cd-c99c-4935-8769-324f6c9d7f4f" providerId="ADAL" clId="{17B01DFD-713C-4A29-82FC-A442071C7B12}" dt="2021-02-18T00:44:56.398" v="11819" actId="20577"/>
          <ac:spMkLst>
            <pc:docMk/>
            <pc:sldMk cId="1469896728" sldId="286"/>
            <ac:spMk id="7" creationId="{83E8AECD-23AA-4939-971E-2210A0B127E5}"/>
          </ac:spMkLst>
        </pc:spChg>
        <pc:picChg chg="add del mod">
          <ac:chgData name="Aditya Kendre" userId="4db2b1cd-c99c-4935-8769-324f6c9d7f4f" providerId="ADAL" clId="{17B01DFD-713C-4A29-82FC-A442071C7B12}" dt="2021-02-15T20:31:37.234" v="4599"/>
          <ac:picMkLst>
            <pc:docMk/>
            <pc:sldMk cId="1469896728" sldId="286"/>
            <ac:picMk id="5" creationId="{3AAAD59F-EABE-44A0-AC26-A9B0E3B667A7}"/>
          </ac:picMkLst>
        </pc:picChg>
        <pc:picChg chg="mod">
          <ac:chgData name="Aditya Kendre" userId="4db2b1cd-c99c-4935-8769-324f6c9d7f4f" providerId="ADAL" clId="{17B01DFD-713C-4A29-82FC-A442071C7B12}" dt="2021-02-15T20:31:36.380" v="4597" actId="1076"/>
          <ac:picMkLst>
            <pc:docMk/>
            <pc:sldMk cId="1469896728" sldId="286"/>
            <ac:picMk id="24" creationId="{F36D1158-779D-49BD-B43B-C2D03F410677}"/>
          </ac:picMkLst>
        </pc:picChg>
      </pc:sldChg>
      <pc:sldChg chg="addSp delSp modSp mod">
        <pc:chgData name="Aditya Kendre" userId="4db2b1cd-c99c-4935-8769-324f6c9d7f4f" providerId="ADAL" clId="{17B01DFD-713C-4A29-82FC-A442071C7B12}" dt="2021-02-21T22:39:37.143" v="11957" actId="478"/>
        <pc:sldMkLst>
          <pc:docMk/>
          <pc:sldMk cId="3575392813" sldId="287"/>
        </pc:sldMkLst>
        <pc:spChg chg="add mod">
          <ac:chgData name="Aditya Kendre" userId="4db2b1cd-c99c-4935-8769-324f6c9d7f4f" providerId="ADAL" clId="{17B01DFD-713C-4A29-82FC-A442071C7B12}" dt="2021-02-17T15:49:12.635" v="11406" actId="20577"/>
          <ac:spMkLst>
            <pc:docMk/>
            <pc:sldMk cId="3575392813" sldId="287"/>
            <ac:spMk id="6" creationId="{66885CD2-89AE-4964-A789-ACD2F016EA8B}"/>
          </ac:spMkLst>
        </pc:spChg>
        <pc:spChg chg="add del mod">
          <ac:chgData name="Aditya Kendre" userId="4db2b1cd-c99c-4935-8769-324f6c9d7f4f" providerId="ADAL" clId="{17B01DFD-713C-4A29-82FC-A442071C7B12}" dt="2021-02-11T23:08:03.802" v="559" actId="478"/>
          <ac:spMkLst>
            <pc:docMk/>
            <pc:sldMk cId="3575392813" sldId="287"/>
            <ac:spMk id="7" creationId="{3F815CBE-12A4-4B61-A13B-2ACBE61BC093}"/>
          </ac:spMkLst>
        </pc:spChg>
        <pc:spChg chg="add mod">
          <ac:chgData name="Aditya Kendre" userId="4db2b1cd-c99c-4935-8769-324f6c9d7f4f" providerId="ADAL" clId="{17B01DFD-713C-4A29-82FC-A442071C7B12}" dt="2021-02-17T15:24:37.262" v="11350" actId="20577"/>
          <ac:spMkLst>
            <pc:docMk/>
            <pc:sldMk cId="3575392813" sldId="287"/>
            <ac:spMk id="11" creationId="{08DCFA36-6840-4E36-8D6C-673AE97B1AAE}"/>
          </ac:spMkLst>
        </pc:spChg>
        <pc:spChg chg="add mod">
          <ac:chgData name="Aditya Kendre" userId="4db2b1cd-c99c-4935-8769-324f6c9d7f4f" providerId="ADAL" clId="{17B01DFD-713C-4A29-82FC-A442071C7B12}" dt="2021-02-17T05:35:18.027" v="10873" actId="1076"/>
          <ac:spMkLst>
            <pc:docMk/>
            <pc:sldMk cId="3575392813" sldId="287"/>
            <ac:spMk id="13" creationId="{48B137AD-517B-42E9-BAA6-E77D626AE3B9}"/>
          </ac:spMkLst>
        </pc:spChg>
        <pc:picChg chg="add del mod">
          <ac:chgData name="Aditya Kendre" userId="4db2b1cd-c99c-4935-8769-324f6c9d7f4f" providerId="ADAL" clId="{17B01DFD-713C-4A29-82FC-A442071C7B12}" dt="2021-02-17T05:35:41.941" v="10879" actId="21"/>
          <ac:picMkLst>
            <pc:docMk/>
            <pc:sldMk cId="3575392813" sldId="287"/>
            <ac:picMk id="8" creationId="{CF68048A-CA47-47B5-9204-CDCFBE8342B2}"/>
          </ac:picMkLst>
        </pc:picChg>
        <pc:picChg chg="add mod">
          <ac:chgData name="Aditya Kendre" userId="4db2b1cd-c99c-4935-8769-324f6c9d7f4f" providerId="ADAL" clId="{17B01DFD-713C-4A29-82FC-A442071C7B12}" dt="2021-02-17T05:35:38.442" v="10878" actId="1076"/>
          <ac:picMkLst>
            <pc:docMk/>
            <pc:sldMk cId="3575392813" sldId="287"/>
            <ac:picMk id="9" creationId="{FF3BA3FC-D86F-4AEA-9B32-E9D3685AA34E}"/>
          </ac:picMkLst>
        </pc:picChg>
        <pc:picChg chg="add del mod">
          <ac:chgData name="Aditya Kendre" userId="4db2b1cd-c99c-4935-8769-324f6c9d7f4f" providerId="ADAL" clId="{17B01DFD-713C-4A29-82FC-A442071C7B12}" dt="2021-02-21T22:39:37.143" v="11957" actId="478"/>
          <ac:picMkLst>
            <pc:docMk/>
            <pc:sldMk cId="3575392813" sldId="287"/>
            <ac:picMk id="10" creationId="{32C923C8-87B4-4273-977A-A3E0A6B91DAD}"/>
          </ac:picMkLst>
        </pc:picChg>
        <pc:picChg chg="mod">
          <ac:chgData name="Aditya Kendre" userId="4db2b1cd-c99c-4935-8769-324f6c9d7f4f" providerId="ADAL" clId="{17B01DFD-713C-4A29-82FC-A442071C7B12}" dt="2021-02-11T23:07:49.944" v="557" actId="1076"/>
          <ac:picMkLst>
            <pc:docMk/>
            <pc:sldMk cId="3575392813" sldId="287"/>
            <ac:picMk id="24" creationId="{F36D1158-779D-49BD-B43B-C2D03F410677}"/>
          </ac:picMkLst>
        </pc:picChg>
      </pc:sldChg>
      <pc:sldChg chg="addSp modSp mod">
        <pc:chgData name="Aditya Kendre" userId="4db2b1cd-c99c-4935-8769-324f6c9d7f4f" providerId="ADAL" clId="{17B01DFD-713C-4A29-82FC-A442071C7B12}" dt="2021-02-15T23:08:54.438" v="5239" actId="208"/>
        <pc:sldMkLst>
          <pc:docMk/>
          <pc:sldMk cId="1564908449" sldId="288"/>
        </pc:sldMkLst>
        <pc:spChg chg="add mod">
          <ac:chgData name="Aditya Kendre" userId="4db2b1cd-c99c-4935-8769-324f6c9d7f4f" providerId="ADAL" clId="{17B01DFD-713C-4A29-82FC-A442071C7B12}" dt="2021-02-14T22:23:34.872" v="784" actId="208"/>
          <ac:spMkLst>
            <pc:docMk/>
            <pc:sldMk cId="1564908449" sldId="288"/>
            <ac:spMk id="3" creationId="{BD848413-8F0E-4E9D-A7CD-E63F3329B8BE}"/>
          </ac:spMkLst>
        </pc:spChg>
        <pc:spChg chg="add mod">
          <ac:chgData name="Aditya Kendre" userId="4db2b1cd-c99c-4935-8769-324f6c9d7f4f" providerId="ADAL" clId="{17B01DFD-713C-4A29-82FC-A442071C7B12}" dt="2021-02-15T23:08:54.438" v="5239" actId="208"/>
          <ac:spMkLst>
            <pc:docMk/>
            <pc:sldMk cId="1564908449" sldId="288"/>
            <ac:spMk id="5" creationId="{3509C169-3CF2-4F20-AEEC-0329380CFB81}"/>
          </ac:spMkLst>
        </pc:spChg>
        <pc:spChg chg="add mod">
          <ac:chgData name="Aditya Kendre" userId="4db2b1cd-c99c-4935-8769-324f6c9d7f4f" providerId="ADAL" clId="{17B01DFD-713C-4A29-82FC-A442071C7B12}" dt="2021-02-14T22:23:49.928" v="789" actId="1036"/>
          <ac:spMkLst>
            <pc:docMk/>
            <pc:sldMk cId="1564908449" sldId="288"/>
            <ac:spMk id="6" creationId="{2012DBA4-FF86-4908-AD55-FED805A4A98F}"/>
          </ac:spMkLst>
        </pc:spChg>
      </pc:sldChg>
      <pc:sldChg chg="addSp delSp modSp add mod">
        <pc:chgData name="Aditya Kendre" userId="4db2b1cd-c99c-4935-8769-324f6c9d7f4f" providerId="ADAL" clId="{17B01DFD-713C-4A29-82FC-A442071C7B12}" dt="2021-02-18T00:13:43.747" v="11811" actId="20577"/>
        <pc:sldMkLst>
          <pc:docMk/>
          <pc:sldMk cId="1007467084" sldId="289"/>
        </pc:sldMkLst>
        <pc:spChg chg="mod">
          <ac:chgData name="Aditya Kendre" userId="4db2b1cd-c99c-4935-8769-324f6c9d7f4f" providerId="ADAL" clId="{17B01DFD-713C-4A29-82FC-A442071C7B12}" dt="2021-02-10T21:22:37.506" v="5" actId="20577"/>
          <ac:spMkLst>
            <pc:docMk/>
            <pc:sldMk cId="1007467084" sldId="289"/>
            <ac:spMk id="2" creationId="{B5961D23-2B3A-4FC5-90D7-303277998724}"/>
          </ac:spMkLst>
        </pc:spChg>
        <pc:spChg chg="add del mod">
          <ac:chgData name="Aditya Kendre" userId="4db2b1cd-c99c-4935-8769-324f6c9d7f4f" providerId="ADAL" clId="{17B01DFD-713C-4A29-82FC-A442071C7B12}" dt="2021-02-16T02:56:28.470" v="6539" actId="478"/>
          <ac:spMkLst>
            <pc:docMk/>
            <pc:sldMk cId="1007467084" sldId="289"/>
            <ac:spMk id="7" creationId="{F2E3910B-F9DE-4373-BB9A-EC9304EA743D}"/>
          </ac:spMkLst>
        </pc:spChg>
        <pc:spChg chg="mod">
          <ac:chgData name="Aditya Kendre" userId="4db2b1cd-c99c-4935-8769-324f6c9d7f4f" providerId="ADAL" clId="{17B01DFD-713C-4A29-82FC-A442071C7B12}" dt="2021-02-18T00:13:43.747" v="11811" actId="20577"/>
          <ac:spMkLst>
            <pc:docMk/>
            <pc:sldMk cId="1007467084" sldId="289"/>
            <ac:spMk id="9" creationId="{D4A00064-3262-4D53-AFFA-111021FDC012}"/>
          </ac:spMkLst>
        </pc:spChg>
        <pc:picChg chg="add del mod">
          <ac:chgData name="Aditya Kendre" userId="4db2b1cd-c99c-4935-8769-324f6c9d7f4f" providerId="ADAL" clId="{17B01DFD-713C-4A29-82FC-A442071C7B12}" dt="2021-02-16T03:04:54.501" v="6666" actId="478"/>
          <ac:picMkLst>
            <pc:docMk/>
            <pc:sldMk cId="1007467084" sldId="289"/>
            <ac:picMk id="5" creationId="{DD0E7EA5-801E-4EF0-9D70-5DEC3C1ECB49}"/>
          </ac:picMkLst>
        </pc:picChg>
        <pc:picChg chg="add del mod">
          <ac:chgData name="Aditya Kendre" userId="4db2b1cd-c99c-4935-8769-324f6c9d7f4f" providerId="ADAL" clId="{17B01DFD-713C-4A29-82FC-A442071C7B12}" dt="2021-02-17T05:35:52.416" v="10885" actId="478"/>
          <ac:picMkLst>
            <pc:docMk/>
            <pc:sldMk cId="1007467084" sldId="289"/>
            <ac:picMk id="6" creationId="{D408CCE7-84B2-41E3-8F13-F3AD847C9BF7}"/>
          </ac:picMkLst>
        </pc:picChg>
        <pc:picChg chg="add del mod">
          <ac:chgData name="Aditya Kendre" userId="4db2b1cd-c99c-4935-8769-324f6c9d7f4f" providerId="ADAL" clId="{17B01DFD-713C-4A29-82FC-A442071C7B12}" dt="2021-02-17T05:35:43.780" v="10880" actId="478"/>
          <ac:picMkLst>
            <pc:docMk/>
            <pc:sldMk cId="1007467084" sldId="289"/>
            <ac:picMk id="1026" creationId="{EC906349-14AE-4B59-8756-9B8268BF2329}"/>
          </ac:picMkLst>
        </pc:picChg>
      </pc:sldChg>
      <pc:sldChg chg="modSp add mod">
        <pc:chgData name="Aditya Kendre" userId="4db2b1cd-c99c-4935-8769-324f6c9d7f4f" providerId="ADAL" clId="{17B01DFD-713C-4A29-82FC-A442071C7B12}" dt="2021-02-17T21:20:45.736" v="11801" actId="33524"/>
        <pc:sldMkLst>
          <pc:docMk/>
          <pc:sldMk cId="1801810459" sldId="290"/>
        </pc:sldMkLst>
        <pc:spChg chg="mod">
          <ac:chgData name="Aditya Kendre" userId="4db2b1cd-c99c-4935-8769-324f6c9d7f4f" providerId="ADAL" clId="{17B01DFD-713C-4A29-82FC-A442071C7B12}" dt="2021-02-16T17:12:44.967" v="9938" actId="313"/>
          <ac:spMkLst>
            <pc:docMk/>
            <pc:sldMk cId="1801810459" sldId="290"/>
            <ac:spMk id="7" creationId="{D6637375-0D83-449E-973B-CBD67A9FE5AB}"/>
          </ac:spMkLst>
        </pc:spChg>
        <pc:spChg chg="mod">
          <ac:chgData name="Aditya Kendre" userId="4db2b1cd-c99c-4935-8769-324f6c9d7f4f" providerId="ADAL" clId="{17B01DFD-713C-4A29-82FC-A442071C7B12}" dt="2021-02-17T21:20:45.736" v="11801" actId="33524"/>
          <ac:spMkLst>
            <pc:docMk/>
            <pc:sldMk cId="1801810459" sldId="290"/>
            <ac:spMk id="10" creationId="{2C81F380-BDB8-4A0A-B3E6-7C40C9520302}"/>
          </ac:spMkLst>
        </pc:spChg>
      </pc:sldChg>
      <pc:sldChg chg="addSp delSp modSp add mod">
        <pc:chgData name="Aditya Kendre" userId="4db2b1cd-c99c-4935-8769-324f6c9d7f4f" providerId="ADAL" clId="{17B01DFD-713C-4A29-82FC-A442071C7B12}" dt="2021-02-16T04:39:59.674" v="9909" actId="20577"/>
        <pc:sldMkLst>
          <pc:docMk/>
          <pc:sldMk cId="1821850696" sldId="291"/>
        </pc:sldMkLst>
        <pc:spChg chg="mod">
          <ac:chgData name="Aditya Kendre" userId="4db2b1cd-c99c-4935-8769-324f6c9d7f4f" providerId="ADAL" clId="{17B01DFD-713C-4A29-82FC-A442071C7B12}" dt="2021-02-16T00:44:53.222" v="6188" actId="20577"/>
          <ac:spMkLst>
            <pc:docMk/>
            <pc:sldMk cId="1821850696" sldId="291"/>
            <ac:spMk id="2" creationId="{B5961D23-2B3A-4FC5-90D7-303277998724}"/>
          </ac:spMkLst>
        </pc:spChg>
        <pc:spChg chg="add mod">
          <ac:chgData name="Aditya Kendre" userId="4db2b1cd-c99c-4935-8769-324f6c9d7f4f" providerId="ADAL" clId="{17B01DFD-713C-4A29-82FC-A442071C7B12}" dt="2021-02-16T04:39:59.674" v="9909" actId="20577"/>
          <ac:spMkLst>
            <pc:docMk/>
            <pc:sldMk cId="1821850696" sldId="291"/>
            <ac:spMk id="25" creationId="{30614CB6-D9CA-41E1-981D-D354B5C94086}"/>
          </ac:spMkLst>
        </pc:spChg>
        <pc:graphicFrameChg chg="add del mod">
          <ac:chgData name="Aditya Kendre" userId="4db2b1cd-c99c-4935-8769-324f6c9d7f4f" providerId="ADAL" clId="{17B01DFD-713C-4A29-82FC-A442071C7B12}" dt="2021-02-14T22:43:04.106" v="989" actId="478"/>
          <ac:graphicFrameMkLst>
            <pc:docMk/>
            <pc:sldMk cId="1821850696" sldId="291"/>
            <ac:graphicFrameMk id="3" creationId="{BA387BD9-82F6-4387-84AF-8A8F126A8AAB}"/>
          </ac:graphicFrameMkLst>
        </pc:graphicFrameChg>
        <pc:graphicFrameChg chg="add del mod">
          <ac:chgData name="Aditya Kendre" userId="4db2b1cd-c99c-4935-8769-324f6c9d7f4f" providerId="ADAL" clId="{17B01DFD-713C-4A29-82FC-A442071C7B12}" dt="2021-02-14T22:46:06.042" v="1027" actId="478"/>
          <ac:graphicFrameMkLst>
            <pc:docMk/>
            <pc:sldMk cId="1821850696" sldId="291"/>
            <ac:graphicFrameMk id="5" creationId="{451001E5-685F-4C4D-861A-7D4A5A9BE8A1}"/>
          </ac:graphicFrameMkLst>
        </pc:graphicFrameChg>
        <pc:graphicFrameChg chg="add del mod">
          <ac:chgData name="Aditya Kendre" userId="4db2b1cd-c99c-4935-8769-324f6c9d7f4f" providerId="ADAL" clId="{17B01DFD-713C-4A29-82FC-A442071C7B12}" dt="2021-02-14T22:46:01.644" v="1026" actId="478"/>
          <ac:graphicFrameMkLst>
            <pc:docMk/>
            <pc:sldMk cId="1821850696" sldId="291"/>
            <ac:graphicFrameMk id="6" creationId="{5523D300-C10B-436B-A7FE-C81141C01315}"/>
          </ac:graphicFrameMkLst>
        </pc:graphicFrameChg>
        <pc:graphicFrameChg chg="add del mod">
          <ac:chgData name="Aditya Kendre" userId="4db2b1cd-c99c-4935-8769-324f6c9d7f4f" providerId="ADAL" clId="{17B01DFD-713C-4A29-82FC-A442071C7B12}" dt="2021-02-14T22:57:02.109" v="1583" actId="478"/>
          <ac:graphicFrameMkLst>
            <pc:docMk/>
            <pc:sldMk cId="1821850696" sldId="291"/>
            <ac:graphicFrameMk id="7" creationId="{826E190D-8871-44FE-943F-AC649E702A55}"/>
          </ac:graphicFrameMkLst>
        </pc:graphicFrameChg>
        <pc:graphicFrameChg chg="add del mod">
          <ac:chgData name="Aditya Kendre" userId="4db2b1cd-c99c-4935-8769-324f6c9d7f4f" providerId="ADAL" clId="{17B01DFD-713C-4A29-82FC-A442071C7B12}" dt="2021-02-14T22:57:17.315" v="1585" actId="478"/>
          <ac:graphicFrameMkLst>
            <pc:docMk/>
            <pc:sldMk cId="1821850696" sldId="291"/>
            <ac:graphicFrameMk id="8" creationId="{FA600D7B-6948-4442-AD52-3D4D5714F785}"/>
          </ac:graphicFrameMkLst>
        </pc:graphicFrameChg>
        <pc:graphicFrameChg chg="add del mod">
          <ac:chgData name="Aditya Kendre" userId="4db2b1cd-c99c-4935-8769-324f6c9d7f4f" providerId="ADAL" clId="{17B01DFD-713C-4A29-82FC-A442071C7B12}" dt="2021-02-14T23:03:08.154" v="1736" actId="478"/>
          <ac:graphicFrameMkLst>
            <pc:docMk/>
            <pc:sldMk cId="1821850696" sldId="291"/>
            <ac:graphicFrameMk id="11" creationId="{E81C7238-E124-44DF-A758-338E8E8A0525}"/>
          </ac:graphicFrameMkLst>
        </pc:graphicFrameChg>
        <pc:graphicFrameChg chg="add del mod">
          <ac:chgData name="Aditya Kendre" userId="4db2b1cd-c99c-4935-8769-324f6c9d7f4f" providerId="ADAL" clId="{17B01DFD-713C-4A29-82FC-A442071C7B12}" dt="2021-02-14T23:03:08.154" v="1736" actId="478"/>
          <ac:graphicFrameMkLst>
            <pc:docMk/>
            <pc:sldMk cId="1821850696" sldId="291"/>
            <ac:graphicFrameMk id="12" creationId="{18703443-CB74-4751-BDEE-633F2FA73A11}"/>
          </ac:graphicFrameMkLst>
        </pc:graphicFrameChg>
        <pc:graphicFrameChg chg="add del mod">
          <ac:chgData name="Aditya Kendre" userId="4db2b1cd-c99c-4935-8769-324f6c9d7f4f" providerId="ADAL" clId="{17B01DFD-713C-4A29-82FC-A442071C7B12}" dt="2021-02-14T23:03:08.154" v="1736" actId="478"/>
          <ac:graphicFrameMkLst>
            <pc:docMk/>
            <pc:sldMk cId="1821850696" sldId="291"/>
            <ac:graphicFrameMk id="13" creationId="{B15888F6-691A-4B5C-BC56-B68BDD76C1BA}"/>
          </ac:graphicFrameMkLst>
        </pc:graphicFrameChg>
        <pc:graphicFrameChg chg="add del mod">
          <ac:chgData name="Aditya Kendre" userId="4db2b1cd-c99c-4935-8769-324f6c9d7f4f" providerId="ADAL" clId="{17B01DFD-713C-4A29-82FC-A442071C7B12}" dt="2021-02-14T23:03:08.154" v="1736" actId="478"/>
          <ac:graphicFrameMkLst>
            <pc:docMk/>
            <pc:sldMk cId="1821850696" sldId="291"/>
            <ac:graphicFrameMk id="14" creationId="{6F2D2FCB-83CB-428A-8D6A-D5C3ED5C18D5}"/>
          </ac:graphicFrameMkLst>
        </pc:graphicFrameChg>
        <pc:picChg chg="add del">
          <ac:chgData name="Aditya Kendre" userId="4db2b1cd-c99c-4935-8769-324f6c9d7f4f" providerId="ADAL" clId="{17B01DFD-713C-4A29-82FC-A442071C7B12}" dt="2021-02-14T23:15:13.243" v="1780" actId="478"/>
          <ac:picMkLst>
            <pc:docMk/>
            <pc:sldMk cId="1821850696" sldId="291"/>
            <ac:picMk id="10" creationId="{2017B56B-BA1C-43DE-8B9D-FB1D6FF33E71}"/>
          </ac:picMkLst>
        </pc:picChg>
        <pc:picChg chg="add del">
          <ac:chgData name="Aditya Kendre" userId="4db2b1cd-c99c-4935-8769-324f6c9d7f4f" providerId="ADAL" clId="{17B01DFD-713C-4A29-82FC-A442071C7B12}" dt="2021-02-14T23:03:11.975" v="1737" actId="478"/>
          <ac:picMkLst>
            <pc:docMk/>
            <pc:sldMk cId="1821850696" sldId="291"/>
            <ac:picMk id="16" creationId="{41AF76BA-01BB-421E-B002-9E9987A0243F}"/>
          </ac:picMkLst>
        </pc:picChg>
        <pc:picChg chg="add del mod">
          <ac:chgData name="Aditya Kendre" userId="4db2b1cd-c99c-4935-8769-324f6c9d7f4f" providerId="ADAL" clId="{17B01DFD-713C-4A29-82FC-A442071C7B12}" dt="2021-02-14T23:03:05.940" v="1735" actId="478"/>
          <ac:picMkLst>
            <pc:docMk/>
            <pc:sldMk cId="1821850696" sldId="291"/>
            <ac:picMk id="22" creationId="{D170DCA5-B333-4C35-909F-CFC3F66E5FD3}"/>
          </ac:picMkLst>
        </pc:picChg>
        <pc:picChg chg="add mod">
          <ac:chgData name="Aditya Kendre" userId="4db2b1cd-c99c-4935-8769-324f6c9d7f4f" providerId="ADAL" clId="{17B01DFD-713C-4A29-82FC-A442071C7B12}" dt="2021-02-15T04:06:57.169" v="2630" actId="1076"/>
          <ac:picMkLst>
            <pc:docMk/>
            <pc:sldMk cId="1821850696" sldId="291"/>
            <ac:picMk id="28" creationId="{19174127-820D-449B-91FC-A858008C8B41}"/>
          </ac:picMkLst>
        </pc:picChg>
        <pc:picChg chg="add del mod">
          <ac:chgData name="Aditya Kendre" userId="4db2b1cd-c99c-4935-8769-324f6c9d7f4f" providerId="ADAL" clId="{17B01DFD-713C-4A29-82FC-A442071C7B12}" dt="2021-02-14T22:45:04.131" v="1011" actId="478"/>
          <ac:picMkLst>
            <pc:docMk/>
            <pc:sldMk cId="1821850696" sldId="291"/>
            <ac:picMk id="2050" creationId="{4BF2716C-253A-47FF-BC29-8C128091DEC7}"/>
          </ac:picMkLst>
        </pc:picChg>
        <pc:picChg chg="add del mod">
          <ac:chgData name="Aditya Kendre" userId="4db2b1cd-c99c-4935-8769-324f6c9d7f4f" providerId="ADAL" clId="{17B01DFD-713C-4A29-82FC-A442071C7B12}" dt="2021-02-14T22:45:04.131" v="1011" actId="478"/>
          <ac:picMkLst>
            <pc:docMk/>
            <pc:sldMk cId="1821850696" sldId="291"/>
            <ac:picMk id="2052" creationId="{7123451A-ADF3-40B8-94E3-00A3CD0B0EF2}"/>
          </ac:picMkLst>
        </pc:picChg>
        <pc:picChg chg="add del mod">
          <ac:chgData name="Aditya Kendre" userId="4db2b1cd-c99c-4935-8769-324f6c9d7f4f" providerId="ADAL" clId="{17B01DFD-713C-4A29-82FC-A442071C7B12}" dt="2021-02-15T04:06:48.186" v="2627" actId="478"/>
          <ac:picMkLst>
            <pc:docMk/>
            <pc:sldMk cId="1821850696" sldId="291"/>
            <ac:picMk id="2054" creationId="{9E5E79AD-F354-4896-B756-57051D090D8B}"/>
          </ac:picMkLst>
        </pc:picChg>
        <pc:picChg chg="add del mod">
          <ac:chgData name="Aditya Kendre" userId="4db2b1cd-c99c-4935-8769-324f6c9d7f4f" providerId="ADAL" clId="{17B01DFD-713C-4A29-82FC-A442071C7B12}" dt="2021-02-14T22:57:28.924" v="1586" actId="478"/>
          <ac:picMkLst>
            <pc:docMk/>
            <pc:sldMk cId="1821850696" sldId="291"/>
            <ac:picMk id="2056" creationId="{E9D0D40F-67BC-4020-9AA6-368C86E3DFE8}"/>
          </ac:picMkLst>
        </pc:picChg>
        <pc:picChg chg="add del mod">
          <ac:chgData name="Aditya Kendre" userId="4db2b1cd-c99c-4935-8769-324f6c9d7f4f" providerId="ADAL" clId="{17B01DFD-713C-4A29-82FC-A442071C7B12}" dt="2021-02-14T22:57:28.924" v="1586" actId="478"/>
          <ac:picMkLst>
            <pc:docMk/>
            <pc:sldMk cId="1821850696" sldId="291"/>
            <ac:picMk id="2058" creationId="{092F400D-DBD2-469A-BC1B-D661B3F126A1}"/>
          </ac:picMkLst>
        </pc:picChg>
        <pc:picChg chg="add del mod">
          <ac:chgData name="Aditya Kendre" userId="4db2b1cd-c99c-4935-8769-324f6c9d7f4f" providerId="ADAL" clId="{17B01DFD-713C-4A29-82FC-A442071C7B12}" dt="2021-02-15T04:06:20.761" v="2614" actId="478"/>
          <ac:picMkLst>
            <pc:docMk/>
            <pc:sldMk cId="1821850696" sldId="291"/>
            <ac:picMk id="2060" creationId="{4A59C67B-CC08-42A0-B42D-F01A5CD82418}"/>
          </ac:picMkLst>
        </pc:picChg>
        <pc:picChg chg="add del mod">
          <ac:chgData name="Aditya Kendre" userId="4db2b1cd-c99c-4935-8769-324f6c9d7f4f" providerId="ADAL" clId="{17B01DFD-713C-4A29-82FC-A442071C7B12}" dt="2021-02-15T04:06:49.453" v="2628" actId="478"/>
          <ac:picMkLst>
            <pc:docMk/>
            <pc:sldMk cId="1821850696" sldId="291"/>
            <ac:picMk id="2062" creationId="{E36279CA-8A9D-48B3-91FD-93B9A215BC65}"/>
          </ac:picMkLst>
        </pc:picChg>
        <pc:picChg chg="add mod">
          <ac:chgData name="Aditya Kendre" userId="4db2b1cd-c99c-4935-8769-324f6c9d7f4f" providerId="ADAL" clId="{17B01DFD-713C-4A29-82FC-A442071C7B12}" dt="2021-02-15T04:06:26.551" v="2615" actId="1076"/>
          <ac:picMkLst>
            <pc:docMk/>
            <pc:sldMk cId="1821850696" sldId="291"/>
            <ac:picMk id="2064" creationId="{D08464D8-FEF9-47C0-BCAF-085B9F123ED0}"/>
          </ac:picMkLst>
        </pc:picChg>
        <pc:picChg chg="add del mod">
          <ac:chgData name="Aditya Kendre" userId="4db2b1cd-c99c-4935-8769-324f6c9d7f4f" providerId="ADAL" clId="{17B01DFD-713C-4A29-82FC-A442071C7B12}" dt="2021-02-15T04:06:47.665" v="2626"/>
          <ac:picMkLst>
            <pc:docMk/>
            <pc:sldMk cId="1821850696" sldId="291"/>
            <ac:picMk id="2066" creationId="{98DF5018-20B4-44AE-8B3A-516601B75883}"/>
          </ac:picMkLst>
        </pc:picChg>
        <pc:picChg chg="add del mod">
          <ac:chgData name="Aditya Kendre" userId="4db2b1cd-c99c-4935-8769-324f6c9d7f4f" providerId="ADAL" clId="{17B01DFD-713C-4A29-82FC-A442071C7B12}" dt="2021-02-15T15:14:19.045" v="2885" actId="478"/>
          <ac:picMkLst>
            <pc:docMk/>
            <pc:sldMk cId="1821850696" sldId="291"/>
            <ac:picMk id="2068" creationId="{43D7A957-3D17-486F-973A-ECE79ADCAD15}"/>
          </ac:picMkLst>
        </pc:picChg>
      </pc:sldChg>
      <pc:sldChg chg="modSp add del mod ord">
        <pc:chgData name="Aditya Kendre" userId="4db2b1cd-c99c-4935-8769-324f6c9d7f4f" providerId="ADAL" clId="{17B01DFD-713C-4A29-82FC-A442071C7B12}" dt="2021-02-14T22:24:33.286" v="790" actId="47"/>
        <pc:sldMkLst>
          <pc:docMk/>
          <pc:sldMk cId="3192753185" sldId="291"/>
        </pc:sldMkLst>
        <pc:spChg chg="mod">
          <ac:chgData name="Aditya Kendre" userId="4db2b1cd-c99c-4935-8769-324f6c9d7f4f" providerId="ADAL" clId="{17B01DFD-713C-4A29-82FC-A442071C7B12}" dt="2021-02-11T23:01:20.029" v="528" actId="20577"/>
          <ac:spMkLst>
            <pc:docMk/>
            <pc:sldMk cId="3192753185" sldId="291"/>
            <ac:spMk id="2" creationId="{B5961D23-2B3A-4FC5-90D7-303277998724}"/>
          </ac:spMkLst>
        </pc:spChg>
      </pc:sldChg>
      <pc:sldChg chg="addSp delSp modSp add mod">
        <pc:chgData name="Aditya Kendre" userId="4db2b1cd-c99c-4935-8769-324f6c9d7f4f" providerId="ADAL" clId="{17B01DFD-713C-4A29-82FC-A442071C7B12}" dt="2021-02-18T01:34:29.372" v="11823" actId="20577"/>
        <pc:sldMkLst>
          <pc:docMk/>
          <pc:sldMk cId="3598243811" sldId="292"/>
        </pc:sldMkLst>
        <pc:spChg chg="mod">
          <ac:chgData name="Aditya Kendre" userId="4db2b1cd-c99c-4935-8769-324f6c9d7f4f" providerId="ADAL" clId="{17B01DFD-713C-4A29-82FC-A442071C7B12}" dt="2021-02-17T16:12:50.376" v="11520" actId="404"/>
          <ac:spMkLst>
            <pc:docMk/>
            <pc:sldMk cId="3598243811" sldId="292"/>
            <ac:spMk id="19" creationId="{945071A3-C3A3-41C7-8FAF-BCC91B26FCF1}"/>
          </ac:spMkLst>
        </pc:spChg>
        <pc:spChg chg="mod">
          <ac:chgData name="Aditya Kendre" userId="4db2b1cd-c99c-4935-8769-324f6c9d7f4f" providerId="ADAL" clId="{17B01DFD-713C-4A29-82FC-A442071C7B12}" dt="2021-02-18T01:34:29.372" v="11823" actId="20577"/>
          <ac:spMkLst>
            <pc:docMk/>
            <pc:sldMk cId="3598243811" sldId="292"/>
            <ac:spMk id="20" creationId="{BD55B9C9-2423-4DF3-B839-3D2D700678C6}"/>
          </ac:spMkLst>
        </pc:spChg>
        <pc:spChg chg="del mod">
          <ac:chgData name="Aditya Kendre" userId="4db2b1cd-c99c-4935-8769-324f6c9d7f4f" providerId="ADAL" clId="{17B01DFD-713C-4A29-82FC-A442071C7B12}" dt="2021-02-17T16:12:05.620" v="11475" actId="478"/>
          <ac:spMkLst>
            <pc:docMk/>
            <pc:sldMk cId="3598243811" sldId="292"/>
            <ac:spMk id="21" creationId="{DF2AD726-E74E-4501-AF5E-DE5D657F2377}"/>
          </ac:spMkLst>
        </pc:spChg>
        <pc:spChg chg="add del mod">
          <ac:chgData name="Aditya Kendre" userId="4db2b1cd-c99c-4935-8769-324f6c9d7f4f" providerId="ADAL" clId="{17B01DFD-713C-4A29-82FC-A442071C7B12}" dt="2021-02-17T16:12:14.896" v="11482" actId="478"/>
          <ac:spMkLst>
            <pc:docMk/>
            <pc:sldMk cId="3598243811" sldId="292"/>
            <ac:spMk id="22" creationId="{DDC46A69-9357-4EDF-8DE4-091490DFA33E}"/>
          </ac:spMkLst>
        </pc:spChg>
        <pc:spChg chg="add mod">
          <ac:chgData name="Aditya Kendre" userId="4db2b1cd-c99c-4935-8769-324f6c9d7f4f" providerId="ADAL" clId="{17B01DFD-713C-4A29-82FC-A442071C7B12}" dt="2021-02-17T21:09:04.665" v="11746" actId="1037"/>
          <ac:spMkLst>
            <pc:docMk/>
            <pc:sldMk cId="3598243811" sldId="292"/>
            <ac:spMk id="23" creationId="{8FD5A5A6-45E0-427D-9B84-7BBA0F50EB2F}"/>
          </ac:spMkLst>
        </pc:spChg>
        <pc:spChg chg="del mod">
          <ac:chgData name="Aditya Kendre" userId="4db2b1cd-c99c-4935-8769-324f6c9d7f4f" providerId="ADAL" clId="{17B01DFD-713C-4A29-82FC-A442071C7B12}" dt="2021-02-17T16:12:21.727" v="11488" actId="478"/>
          <ac:spMkLst>
            <pc:docMk/>
            <pc:sldMk cId="3598243811" sldId="292"/>
            <ac:spMk id="24" creationId="{36C8BEB3-C6E1-421C-AE2D-465CFF82EEC8}"/>
          </ac:spMkLst>
        </pc:spChg>
        <pc:spChg chg="mod">
          <ac:chgData name="Aditya Kendre" userId="4db2b1cd-c99c-4935-8769-324f6c9d7f4f" providerId="ADAL" clId="{17B01DFD-713C-4A29-82FC-A442071C7B12}" dt="2021-02-17T21:08:25.351" v="11735" actId="1076"/>
          <ac:spMkLst>
            <pc:docMk/>
            <pc:sldMk cId="3598243811" sldId="292"/>
            <ac:spMk id="25" creationId="{5E6450BA-7BFC-4C6B-8E1B-98FC639B64BF}"/>
          </ac:spMkLst>
        </pc:spChg>
        <pc:spChg chg="del mod">
          <ac:chgData name="Aditya Kendre" userId="4db2b1cd-c99c-4935-8769-324f6c9d7f4f" providerId="ADAL" clId="{17B01DFD-713C-4A29-82FC-A442071C7B12}" dt="2021-02-17T16:12:08.539" v="11477" actId="478"/>
          <ac:spMkLst>
            <pc:docMk/>
            <pc:sldMk cId="3598243811" sldId="292"/>
            <ac:spMk id="26" creationId="{476ECCEA-C0CB-4BFE-BC62-C560D81A07E2}"/>
          </ac:spMkLst>
        </pc:spChg>
        <pc:picChg chg="add mod">
          <ac:chgData name="Aditya Kendre" userId="4db2b1cd-c99c-4935-8769-324f6c9d7f4f" providerId="ADAL" clId="{17B01DFD-713C-4A29-82FC-A442071C7B12}" dt="2021-02-17T21:08:52.552" v="11740" actId="1076"/>
          <ac:picMkLst>
            <pc:docMk/>
            <pc:sldMk cId="3598243811" sldId="292"/>
            <ac:picMk id="27" creationId="{93D5E630-8C8A-4B5F-8754-3393C98EF1FE}"/>
          </ac:picMkLst>
        </pc:picChg>
      </pc:sldChg>
      <pc:sldChg chg="addSp delSp modSp add mod">
        <pc:chgData name="Aditya Kendre" userId="4db2b1cd-c99c-4935-8769-324f6c9d7f4f" providerId="ADAL" clId="{17B01DFD-713C-4A29-82FC-A442071C7B12}" dt="2021-02-15T23:15:24.788" v="5268" actId="21"/>
        <pc:sldMkLst>
          <pc:docMk/>
          <pc:sldMk cId="2474000710" sldId="293"/>
        </pc:sldMkLst>
        <pc:spChg chg="del">
          <ac:chgData name="Aditya Kendre" userId="4db2b1cd-c99c-4935-8769-324f6c9d7f4f" providerId="ADAL" clId="{17B01DFD-713C-4A29-82FC-A442071C7B12}" dt="2021-02-15T23:13:27.227" v="5250" actId="478"/>
          <ac:spMkLst>
            <pc:docMk/>
            <pc:sldMk cId="2474000710" sldId="293"/>
            <ac:spMk id="5" creationId="{1D88E4AB-0BF6-4491-8047-5EA29650892B}"/>
          </ac:spMkLst>
        </pc:spChg>
        <pc:spChg chg="del">
          <ac:chgData name="Aditya Kendre" userId="4db2b1cd-c99c-4935-8769-324f6c9d7f4f" providerId="ADAL" clId="{17B01DFD-713C-4A29-82FC-A442071C7B12}" dt="2021-02-15T23:13:27.227" v="5250" actId="478"/>
          <ac:spMkLst>
            <pc:docMk/>
            <pc:sldMk cId="2474000710" sldId="293"/>
            <ac:spMk id="7" creationId="{5310D1B4-E1C1-4F0D-AAEB-0F6F4F47C620}"/>
          </ac:spMkLst>
        </pc:spChg>
        <pc:spChg chg="add mod">
          <ac:chgData name="Aditya Kendre" userId="4db2b1cd-c99c-4935-8769-324f6c9d7f4f" providerId="ADAL" clId="{17B01DFD-713C-4A29-82FC-A442071C7B12}" dt="2021-02-15T23:15:24.788" v="5268" actId="21"/>
          <ac:spMkLst>
            <pc:docMk/>
            <pc:sldMk cId="2474000710" sldId="293"/>
            <ac:spMk id="8" creationId="{CE277074-7931-41A5-8EED-74A4E8F807EC}"/>
          </ac:spMkLst>
        </pc:spChg>
      </pc:sldChg>
      <pc:sldChg chg="modSp add mod">
        <pc:chgData name="Aditya Kendre" userId="4db2b1cd-c99c-4935-8769-324f6c9d7f4f" providerId="ADAL" clId="{17B01DFD-713C-4A29-82FC-A442071C7B12}" dt="2021-02-15T23:15:41.240" v="5271" actId="21"/>
        <pc:sldMkLst>
          <pc:docMk/>
          <pc:sldMk cId="4137584096" sldId="294"/>
        </pc:sldMkLst>
        <pc:spChg chg="mod">
          <ac:chgData name="Aditya Kendre" userId="4db2b1cd-c99c-4935-8769-324f6c9d7f4f" providerId="ADAL" clId="{17B01DFD-713C-4A29-82FC-A442071C7B12}" dt="2021-02-15T23:15:41.240" v="5271" actId="21"/>
          <ac:spMkLst>
            <pc:docMk/>
            <pc:sldMk cId="4137584096" sldId="294"/>
            <ac:spMk id="8" creationId="{CE277074-7931-41A5-8EED-74A4E8F807EC}"/>
          </ac:spMkLst>
        </pc:spChg>
      </pc:sldChg>
      <pc:sldChg chg="modSp add mod">
        <pc:chgData name="Aditya Kendre" userId="4db2b1cd-c99c-4935-8769-324f6c9d7f4f" providerId="ADAL" clId="{17B01DFD-713C-4A29-82FC-A442071C7B12}" dt="2021-02-15T23:15:53.696" v="5274" actId="21"/>
        <pc:sldMkLst>
          <pc:docMk/>
          <pc:sldMk cId="1538183654" sldId="295"/>
        </pc:sldMkLst>
        <pc:spChg chg="mod">
          <ac:chgData name="Aditya Kendre" userId="4db2b1cd-c99c-4935-8769-324f6c9d7f4f" providerId="ADAL" clId="{17B01DFD-713C-4A29-82FC-A442071C7B12}" dt="2021-02-15T23:15:53.696" v="5274" actId="21"/>
          <ac:spMkLst>
            <pc:docMk/>
            <pc:sldMk cId="1538183654" sldId="295"/>
            <ac:spMk id="8" creationId="{CE277074-7931-41A5-8EED-74A4E8F807EC}"/>
          </ac:spMkLst>
        </pc:spChg>
      </pc:sldChg>
      <pc:sldChg chg="modSp add mod">
        <pc:chgData name="Aditya Kendre" userId="4db2b1cd-c99c-4935-8769-324f6c9d7f4f" providerId="ADAL" clId="{17B01DFD-713C-4A29-82FC-A442071C7B12}" dt="2021-02-15T23:16:08.795" v="5277" actId="21"/>
        <pc:sldMkLst>
          <pc:docMk/>
          <pc:sldMk cId="4294391644" sldId="296"/>
        </pc:sldMkLst>
        <pc:spChg chg="mod">
          <ac:chgData name="Aditya Kendre" userId="4db2b1cd-c99c-4935-8769-324f6c9d7f4f" providerId="ADAL" clId="{17B01DFD-713C-4A29-82FC-A442071C7B12}" dt="2021-02-15T23:16:08.795" v="5277" actId="21"/>
          <ac:spMkLst>
            <pc:docMk/>
            <pc:sldMk cId="4294391644" sldId="296"/>
            <ac:spMk id="8" creationId="{CE277074-7931-41A5-8EED-74A4E8F807EC}"/>
          </ac:spMkLst>
        </pc:spChg>
      </pc:sldChg>
      <pc:sldChg chg="new del">
        <pc:chgData name="Aditya Kendre" userId="4db2b1cd-c99c-4935-8769-324f6c9d7f4f" providerId="ADAL" clId="{17B01DFD-713C-4A29-82FC-A442071C7B12}" dt="2021-02-15T23:16:13.512" v="5279" actId="47"/>
        <pc:sldMkLst>
          <pc:docMk/>
          <pc:sldMk cId="1223888852" sldId="297"/>
        </pc:sldMkLst>
      </pc:sldChg>
      <pc:sldChg chg="modSp add mod">
        <pc:chgData name="Aditya Kendre" userId="4db2b1cd-c99c-4935-8769-324f6c9d7f4f" providerId="ADAL" clId="{17B01DFD-713C-4A29-82FC-A442071C7B12}" dt="2021-02-15T23:16:24.434" v="5282" actId="21"/>
        <pc:sldMkLst>
          <pc:docMk/>
          <pc:sldMk cId="1672150629" sldId="297"/>
        </pc:sldMkLst>
        <pc:spChg chg="mod">
          <ac:chgData name="Aditya Kendre" userId="4db2b1cd-c99c-4935-8769-324f6c9d7f4f" providerId="ADAL" clId="{17B01DFD-713C-4A29-82FC-A442071C7B12}" dt="2021-02-15T23:16:24.434" v="5282" actId="21"/>
          <ac:spMkLst>
            <pc:docMk/>
            <pc:sldMk cId="1672150629" sldId="297"/>
            <ac:spMk id="8" creationId="{CE277074-7931-41A5-8EED-74A4E8F807EC}"/>
          </ac:spMkLst>
        </pc:spChg>
      </pc:sldChg>
      <pc:sldChg chg="modSp add mod">
        <pc:chgData name="Aditya Kendre" userId="4db2b1cd-c99c-4935-8769-324f6c9d7f4f" providerId="ADAL" clId="{17B01DFD-713C-4A29-82FC-A442071C7B12}" dt="2021-02-15T23:16:30.438" v="5284"/>
        <pc:sldMkLst>
          <pc:docMk/>
          <pc:sldMk cId="3481473856" sldId="298"/>
        </pc:sldMkLst>
        <pc:spChg chg="mod">
          <ac:chgData name="Aditya Kendre" userId="4db2b1cd-c99c-4935-8769-324f6c9d7f4f" providerId="ADAL" clId="{17B01DFD-713C-4A29-82FC-A442071C7B12}" dt="2021-02-15T23:16:30.438" v="5284"/>
          <ac:spMkLst>
            <pc:docMk/>
            <pc:sldMk cId="3481473856" sldId="298"/>
            <ac:spMk id="8" creationId="{CE277074-7931-41A5-8EED-74A4E8F807EC}"/>
          </ac:spMkLst>
        </pc:spChg>
      </pc:sldChg>
      <pc:sldChg chg="addSp delSp modSp add mod ord">
        <pc:chgData name="Aditya Kendre" userId="4db2b1cd-c99c-4935-8769-324f6c9d7f4f" providerId="ADAL" clId="{17B01DFD-713C-4A29-82FC-A442071C7B12}" dt="2021-02-22T05:11:41.655" v="11959" actId="27918"/>
        <pc:sldMkLst>
          <pc:docMk/>
          <pc:sldMk cId="2019357742" sldId="299"/>
        </pc:sldMkLst>
        <pc:spChg chg="mod">
          <ac:chgData name="Aditya Kendre" userId="4db2b1cd-c99c-4935-8769-324f6c9d7f4f" providerId="ADAL" clId="{17B01DFD-713C-4A29-82FC-A442071C7B12}" dt="2021-02-17T05:26:42.574" v="10471" actId="404"/>
          <ac:spMkLst>
            <pc:docMk/>
            <pc:sldMk cId="2019357742" sldId="299"/>
            <ac:spMk id="2" creationId="{B5961D23-2B3A-4FC5-90D7-303277998724}"/>
          </ac:spMkLst>
        </pc:spChg>
        <pc:spChg chg="del">
          <ac:chgData name="Aditya Kendre" userId="4db2b1cd-c99c-4935-8769-324f6c9d7f4f" providerId="ADAL" clId="{17B01DFD-713C-4A29-82FC-A442071C7B12}" dt="2021-02-17T04:55:18.964" v="10250" actId="478"/>
          <ac:spMkLst>
            <pc:docMk/>
            <pc:sldMk cId="2019357742" sldId="299"/>
            <ac:spMk id="11" creationId="{DC56201E-774D-4EFF-89A6-EA90AF612691}"/>
          </ac:spMkLst>
        </pc:spChg>
        <pc:spChg chg="add mod">
          <ac:chgData name="Aditya Kendre" userId="4db2b1cd-c99c-4935-8769-324f6c9d7f4f" providerId="ADAL" clId="{17B01DFD-713C-4A29-82FC-A442071C7B12}" dt="2021-02-17T05:41:07.969" v="11294" actId="1076"/>
          <ac:spMkLst>
            <pc:docMk/>
            <pc:sldMk cId="2019357742" sldId="299"/>
            <ac:spMk id="12" creationId="{F8B1B14B-2F5A-40FA-A1E6-767A223E69FE}"/>
          </ac:spMkLst>
        </pc:spChg>
        <pc:spChg chg="add mod">
          <ac:chgData name="Aditya Kendre" userId="4db2b1cd-c99c-4935-8769-324f6c9d7f4f" providerId="ADAL" clId="{17B01DFD-713C-4A29-82FC-A442071C7B12}" dt="2021-02-17T05:40:55.104" v="11292" actId="1037"/>
          <ac:spMkLst>
            <pc:docMk/>
            <pc:sldMk cId="2019357742" sldId="299"/>
            <ac:spMk id="15" creationId="{6EB68323-64CF-4DBA-A7A3-1723DF37320C}"/>
          </ac:spMkLst>
        </pc:spChg>
        <pc:spChg chg="del">
          <ac:chgData name="Aditya Kendre" userId="4db2b1cd-c99c-4935-8769-324f6c9d7f4f" providerId="ADAL" clId="{17B01DFD-713C-4A29-82FC-A442071C7B12}" dt="2021-02-17T04:55:18.964" v="10250" actId="478"/>
          <ac:spMkLst>
            <pc:docMk/>
            <pc:sldMk cId="2019357742" sldId="299"/>
            <ac:spMk id="17" creationId="{B5935388-6FAE-42EE-9AE2-838B763F27EC}"/>
          </ac:spMkLst>
        </pc:spChg>
        <pc:spChg chg="del">
          <ac:chgData name="Aditya Kendre" userId="4db2b1cd-c99c-4935-8769-324f6c9d7f4f" providerId="ADAL" clId="{17B01DFD-713C-4A29-82FC-A442071C7B12}" dt="2021-02-17T04:55:21.461" v="10251" actId="478"/>
          <ac:spMkLst>
            <pc:docMk/>
            <pc:sldMk cId="2019357742" sldId="299"/>
            <ac:spMk id="18" creationId="{876ABA49-A72C-4E87-8C19-B8C0B3DF9DA6}"/>
          </ac:spMkLst>
        </pc:spChg>
        <pc:graphicFrameChg chg="add del mod modGraphic">
          <ac:chgData name="Aditya Kendre" userId="4db2b1cd-c99c-4935-8769-324f6c9d7f4f" providerId="ADAL" clId="{17B01DFD-713C-4A29-82FC-A442071C7B12}" dt="2021-02-17T05:25:25.621" v="10434" actId="478"/>
          <ac:graphicFrameMkLst>
            <pc:docMk/>
            <pc:sldMk cId="2019357742" sldId="299"/>
            <ac:graphicFrameMk id="5" creationId="{D6C16089-B480-4137-8C25-FC792A2577A6}"/>
          </ac:graphicFrameMkLst>
        </pc:graphicFrameChg>
        <pc:graphicFrameChg chg="del">
          <ac:chgData name="Aditya Kendre" userId="4db2b1cd-c99c-4935-8769-324f6c9d7f4f" providerId="ADAL" clId="{17B01DFD-713C-4A29-82FC-A442071C7B12}" dt="2021-02-17T04:55:18.964" v="10250" actId="478"/>
          <ac:graphicFrameMkLst>
            <pc:docMk/>
            <pc:sldMk cId="2019357742" sldId="299"/>
            <ac:graphicFrameMk id="8" creationId="{55EB6D99-8EC9-42E5-8450-D7E0D0E87414}"/>
          </ac:graphicFrameMkLst>
        </pc:graphicFrameChg>
        <pc:graphicFrameChg chg="del">
          <ac:chgData name="Aditya Kendre" userId="4db2b1cd-c99c-4935-8769-324f6c9d7f4f" providerId="ADAL" clId="{17B01DFD-713C-4A29-82FC-A442071C7B12}" dt="2021-02-17T04:55:18.964" v="10250" actId="478"/>
          <ac:graphicFrameMkLst>
            <pc:docMk/>
            <pc:sldMk cId="2019357742" sldId="299"/>
            <ac:graphicFrameMk id="9" creationId="{6C3BA0CF-0BE8-49D7-A4EE-26255DA5F48E}"/>
          </ac:graphicFrameMkLst>
        </pc:graphicFrameChg>
        <pc:graphicFrameChg chg="del">
          <ac:chgData name="Aditya Kendre" userId="4db2b1cd-c99c-4935-8769-324f6c9d7f4f" providerId="ADAL" clId="{17B01DFD-713C-4A29-82FC-A442071C7B12}" dt="2021-02-17T04:55:18.964" v="10250" actId="478"/>
          <ac:graphicFrameMkLst>
            <pc:docMk/>
            <pc:sldMk cId="2019357742" sldId="299"/>
            <ac:graphicFrameMk id="10" creationId="{E5217995-0FE8-4A58-9617-8FD0348DA5A1}"/>
          </ac:graphicFrameMkLst>
        </pc:graphicFrameChg>
        <pc:graphicFrameChg chg="add mod">
          <ac:chgData name="Aditya Kendre" userId="4db2b1cd-c99c-4935-8769-324f6c9d7f4f" providerId="ADAL" clId="{17B01DFD-713C-4A29-82FC-A442071C7B12}" dt="2021-02-17T05:23:02.480" v="10396"/>
          <ac:graphicFrameMkLst>
            <pc:docMk/>
            <pc:sldMk cId="2019357742" sldId="299"/>
            <ac:graphicFrameMk id="14" creationId="{B46AA9DB-11B7-406C-9953-7584E1D6D8AD}"/>
          </ac:graphicFrameMkLst>
        </pc:graphicFrameChg>
        <pc:picChg chg="add del mod">
          <ac:chgData name="Aditya Kendre" userId="4db2b1cd-c99c-4935-8769-324f6c9d7f4f" providerId="ADAL" clId="{17B01DFD-713C-4A29-82FC-A442071C7B12}" dt="2021-02-17T05:13:23.332" v="10350" actId="478"/>
          <ac:picMkLst>
            <pc:docMk/>
            <pc:sldMk cId="2019357742" sldId="299"/>
            <ac:picMk id="13" creationId="{8FDBE694-E00C-4269-8689-857623FED992}"/>
          </ac:picMkLst>
        </pc:picChg>
      </pc:sldChg>
      <pc:sldChg chg="delSp modSp add del mod">
        <pc:chgData name="Aditya Kendre" userId="4db2b1cd-c99c-4935-8769-324f6c9d7f4f" providerId="ADAL" clId="{17B01DFD-713C-4A29-82FC-A442071C7B12}" dt="2021-02-16T01:48:16.123" v="6195" actId="47"/>
        <pc:sldMkLst>
          <pc:docMk/>
          <pc:sldMk cId="3015433596" sldId="299"/>
        </pc:sldMkLst>
        <pc:spChg chg="mod">
          <ac:chgData name="Aditya Kendre" userId="4db2b1cd-c99c-4935-8769-324f6c9d7f4f" providerId="ADAL" clId="{17B01DFD-713C-4A29-82FC-A442071C7B12}" dt="2021-02-16T00:45:00.511" v="6191"/>
          <ac:spMkLst>
            <pc:docMk/>
            <pc:sldMk cId="3015433596" sldId="299"/>
            <ac:spMk id="2" creationId="{B5961D23-2B3A-4FC5-90D7-303277998724}"/>
          </ac:spMkLst>
        </pc:spChg>
        <pc:graphicFrameChg chg="del">
          <ac:chgData name="Aditya Kendre" userId="4db2b1cd-c99c-4935-8769-324f6c9d7f4f" providerId="ADAL" clId="{17B01DFD-713C-4A29-82FC-A442071C7B12}" dt="2021-02-16T00:44:01.986" v="6157" actId="478"/>
          <ac:graphicFrameMkLst>
            <pc:docMk/>
            <pc:sldMk cId="3015433596" sldId="299"/>
            <ac:graphicFrameMk id="8" creationId="{E4A7B4C6-E1F1-4B6B-B41C-98FD153ECD88}"/>
          </ac:graphicFrameMkLst>
        </pc:graphicFrameChg>
      </pc:sldChg>
      <pc:sldMasterChg chg="delSldLayout">
        <pc:chgData name="Aditya Kendre" userId="4db2b1cd-c99c-4935-8769-324f6c9d7f4f" providerId="ADAL" clId="{17B01DFD-713C-4A29-82FC-A442071C7B12}" dt="2021-02-17T04:58:33.606" v="10301" actId="47"/>
        <pc:sldMasterMkLst>
          <pc:docMk/>
          <pc:sldMasterMk cId="3668688125" sldId="2147483648"/>
        </pc:sldMasterMkLst>
        <pc:sldLayoutChg chg="del">
          <pc:chgData name="Aditya Kendre" userId="4db2b1cd-c99c-4935-8769-324f6c9d7f4f" providerId="ADAL" clId="{17B01DFD-713C-4A29-82FC-A442071C7B12}" dt="2021-02-17T04:58:33.606" v="10301" actId="47"/>
          <pc:sldLayoutMkLst>
            <pc:docMk/>
            <pc:sldMasterMk cId="3668688125" sldId="2147483648"/>
            <pc:sldLayoutMk cId="441788396" sldId="2147483660"/>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kendr\Downloads\GAN%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600" kern="1200" dirty="0">
                <a:solidFill>
                  <a:schemeClr val="tx1"/>
                </a:solidFill>
                <a:latin typeface="Aileron Light" panose="00000400000000000000" pitchFamily="50" charset="0"/>
                <a:ea typeface="+mn-ea"/>
                <a:cs typeface="+mn-cs"/>
              </a:rPr>
              <a:t>Average Metrics in Proposed Method vs Singh et al. </a:t>
            </a:r>
          </a:p>
        </c:rich>
      </c:tx>
      <c:layout>
        <c:manualLayout>
          <c:xMode val="edge"/>
          <c:yMode val="edge"/>
          <c:x val="0.16343044619422573"/>
          <c:y val="5.0925925925925923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9.9145136290266458E-2"/>
          <c:y val="0.12329055083675731"/>
          <c:w val="0.83896596179585392"/>
          <c:h val="0.7180130196921054"/>
        </c:manualLayout>
      </c:layout>
      <c:barChart>
        <c:barDir val="col"/>
        <c:grouping val="clustered"/>
        <c:varyColors val="0"/>
        <c:ser>
          <c:idx val="0"/>
          <c:order val="0"/>
          <c:tx>
            <c:strRef>
              <c:f>GAN!$F$9</c:f>
              <c:strCache>
                <c:ptCount val="1"/>
                <c:pt idx="0">
                  <c:v>#REF!</c:v>
                </c:pt>
              </c:strCache>
            </c:strRef>
          </c:tx>
          <c:spPr>
            <a:solidFill>
              <a:srgbClr val="E26D5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GAN!$G$8:$I$8</c:f>
              <c:numCache>
                <c:formatCode>General</c:formatCode>
                <c:ptCount val="3"/>
                <c:pt idx="0">
                  <c:v>0</c:v>
                </c:pt>
                <c:pt idx="1">
                  <c:v>0</c:v>
                </c:pt>
                <c:pt idx="2">
                  <c:v>0</c:v>
                </c:pt>
              </c:numCache>
            </c:numRef>
          </c:cat>
          <c:val>
            <c:numRef>
              <c:f>GAN!$G$9:$I$9</c:f>
              <c:numCache>
                <c:formatCode>General</c:formatCode>
                <c:ptCount val="3"/>
                <c:pt idx="0">
                  <c:v>0</c:v>
                </c:pt>
                <c:pt idx="1">
                  <c:v>0</c:v>
                </c:pt>
                <c:pt idx="2">
                  <c:v>0</c:v>
                </c:pt>
              </c:numCache>
            </c:numRef>
          </c:val>
          <c:extLst>
            <c:ext xmlns:c16="http://schemas.microsoft.com/office/drawing/2014/chart" uri="{C3380CC4-5D6E-409C-BE32-E72D297353CC}">
              <c16:uniqueId val="{00000000-7E59-4BA0-AFDB-FFE4A7530621}"/>
            </c:ext>
          </c:extLst>
        </c:ser>
        <c:ser>
          <c:idx val="1"/>
          <c:order val="1"/>
          <c:tx>
            <c:strRef>
              <c:f>GAN!$F$10</c:f>
              <c:strCache>
                <c:ptCount val="1"/>
                <c:pt idx="0">
                  <c:v>#REF!</c:v>
                </c:pt>
              </c:strCache>
            </c:strRef>
          </c:tx>
          <c:spPr>
            <a:solidFill>
              <a:srgbClr val="386FA4"/>
            </a:solidFill>
            <a:ln>
              <a:noFill/>
            </a:ln>
            <a:effectLst/>
          </c:spPr>
          <c:invertIfNegative val="0"/>
          <c:dPt>
            <c:idx val="2"/>
            <c:invertIfNegative val="0"/>
            <c:bubble3D val="0"/>
            <c:spPr>
              <a:solidFill>
                <a:srgbClr val="386FA4"/>
              </a:solidFill>
              <a:ln>
                <a:noFill/>
              </a:ln>
              <a:effectLst/>
            </c:spPr>
            <c:extLst>
              <c:ext xmlns:c16="http://schemas.microsoft.com/office/drawing/2014/chart" uri="{C3380CC4-5D6E-409C-BE32-E72D297353CC}">
                <c16:uniqueId val="{00000002-7E59-4BA0-AFDB-FFE4A753062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GAN!$G$8:$I$8</c:f>
              <c:numCache>
                <c:formatCode>General</c:formatCode>
                <c:ptCount val="3"/>
                <c:pt idx="0">
                  <c:v>0</c:v>
                </c:pt>
                <c:pt idx="1">
                  <c:v>0</c:v>
                </c:pt>
                <c:pt idx="2">
                  <c:v>0</c:v>
                </c:pt>
              </c:numCache>
            </c:numRef>
          </c:cat>
          <c:val>
            <c:numRef>
              <c:f>GAN!$G$10:$I$10</c:f>
              <c:numCache>
                <c:formatCode>General</c:formatCode>
                <c:ptCount val="3"/>
                <c:pt idx="0">
                  <c:v>0</c:v>
                </c:pt>
                <c:pt idx="1">
                  <c:v>0</c:v>
                </c:pt>
                <c:pt idx="2">
                  <c:v>0</c:v>
                </c:pt>
              </c:numCache>
            </c:numRef>
          </c:val>
          <c:extLst>
            <c:ext xmlns:c16="http://schemas.microsoft.com/office/drawing/2014/chart" uri="{C3380CC4-5D6E-409C-BE32-E72D297353CC}">
              <c16:uniqueId val="{00000003-7E59-4BA0-AFDB-FFE4A7530621}"/>
            </c:ext>
          </c:extLst>
        </c:ser>
        <c:dLbls>
          <c:showLegendKey val="0"/>
          <c:showVal val="0"/>
          <c:showCatName val="0"/>
          <c:showSerName val="0"/>
          <c:showPercent val="0"/>
          <c:showBubbleSize val="0"/>
        </c:dLbls>
        <c:gapWidth val="182"/>
        <c:axId val="714094224"/>
        <c:axId val="714094640"/>
      </c:barChart>
      <c:catAx>
        <c:axId val="7140942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Metric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094640"/>
        <c:crossesAt val="0.85000000000000009"/>
        <c:auto val="1"/>
        <c:lblAlgn val="ctr"/>
        <c:lblOffset val="100"/>
        <c:noMultiLvlLbl val="0"/>
      </c:catAx>
      <c:valAx>
        <c:axId val="714094640"/>
        <c:scaling>
          <c:orientation val="minMax"/>
          <c:max val="1"/>
          <c:min val="0.85000000000000009"/>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a:t>
                </a:r>
                <a:r>
                  <a:rPr lang="en-US" baseline="0"/>
                  <a:t> Correct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rgbClr val="386FA4"/>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094224"/>
        <c:crosses val="autoZero"/>
        <c:crossBetween val="between"/>
      </c:valAx>
      <c:spPr>
        <a:noFill/>
        <a:ln>
          <a:noFill/>
        </a:ln>
        <a:effectLst/>
      </c:spPr>
    </c:plotArea>
    <c:legend>
      <c:legendPos val="b"/>
      <c:layout>
        <c:manualLayout>
          <c:xMode val="edge"/>
          <c:yMode val="edge"/>
          <c:x val="0.36713143496858547"/>
          <c:y val="0.90845436707056315"/>
          <c:w val="0.31072219825612296"/>
          <c:h val="6.548569948156557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45F43-0D65-4D21-9EAD-124D792C741D}" type="datetimeFigureOut">
              <a:rPr lang="en-US" smtClean="0"/>
              <a:t>2/21/2021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A50F4-C5F9-494D-B6A6-2EE3EF40CD94}" type="slidenum">
              <a:rPr lang="en-US" smtClean="0"/>
              <a:t>‹#›</a:t>
            </a:fld>
            <a:endParaRPr lang="en-US"/>
          </a:p>
        </p:txBody>
      </p:sp>
    </p:spTree>
    <p:extLst>
      <p:ext uri="{BB962C8B-B14F-4D97-AF65-F5344CB8AC3E}">
        <p14:creationId xmlns:p14="http://schemas.microsoft.com/office/powerpoint/2010/main" val="3920345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Clarification of GANs, PCGs, and Arrythmias</a:t>
            </a:r>
          </a:p>
        </p:txBody>
      </p:sp>
      <p:sp>
        <p:nvSpPr>
          <p:cNvPr id="4" name="Slide Number Placeholder 3"/>
          <p:cNvSpPr>
            <a:spLocks noGrp="1"/>
          </p:cNvSpPr>
          <p:nvPr>
            <p:ph type="sldNum" sz="quarter" idx="5"/>
          </p:nvPr>
        </p:nvSpPr>
        <p:spPr/>
        <p:txBody>
          <a:bodyPr/>
          <a:lstStyle/>
          <a:p>
            <a:fld id="{0F3A50F4-C5F9-494D-B6A6-2EE3EF40CD94}" type="slidenum">
              <a:rPr lang="en-US" smtClean="0"/>
              <a:t>1</a:t>
            </a:fld>
            <a:endParaRPr lang="en-US"/>
          </a:p>
        </p:txBody>
      </p:sp>
    </p:spTree>
    <p:extLst>
      <p:ext uri="{BB962C8B-B14F-4D97-AF65-F5344CB8AC3E}">
        <p14:creationId xmlns:p14="http://schemas.microsoft.com/office/powerpoint/2010/main" val="3413752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Clarification of GANs, PCGs, and Arrythmias</a:t>
            </a:r>
          </a:p>
        </p:txBody>
      </p:sp>
      <p:sp>
        <p:nvSpPr>
          <p:cNvPr id="4" name="Slide Number Placeholder 3"/>
          <p:cNvSpPr>
            <a:spLocks noGrp="1"/>
          </p:cNvSpPr>
          <p:nvPr>
            <p:ph type="sldNum" sz="quarter" idx="5"/>
          </p:nvPr>
        </p:nvSpPr>
        <p:spPr/>
        <p:txBody>
          <a:bodyPr/>
          <a:lstStyle/>
          <a:p>
            <a:fld id="{0F3A50F4-C5F9-494D-B6A6-2EE3EF40CD94}" type="slidenum">
              <a:rPr lang="en-US" smtClean="0"/>
              <a:t>17</a:t>
            </a:fld>
            <a:endParaRPr lang="en-US"/>
          </a:p>
        </p:txBody>
      </p:sp>
    </p:spTree>
    <p:extLst>
      <p:ext uri="{BB962C8B-B14F-4D97-AF65-F5344CB8AC3E}">
        <p14:creationId xmlns:p14="http://schemas.microsoft.com/office/powerpoint/2010/main" val="142013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again the need for it and </a:t>
            </a:r>
            <a:r>
              <a:rPr lang="en-US" dirty="0" err="1"/>
              <a:t>disribel</a:t>
            </a:r>
            <a:r>
              <a:rPr lang="en-US" dirty="0"/>
              <a:t> what deep </a:t>
            </a:r>
            <a:r>
              <a:rPr lang="en-US" dirty="0" err="1"/>
              <a:t>learnilng</a:t>
            </a:r>
            <a:r>
              <a:rPr lang="en-US" dirty="0"/>
              <a:t> is and </a:t>
            </a:r>
            <a:r>
              <a:rPr lang="en-US" dirty="0" err="1"/>
              <a:t>struciter</a:t>
            </a:r>
            <a:r>
              <a:rPr lang="en-US" dirty="0"/>
              <a:t> of a s3</a:t>
            </a:r>
          </a:p>
        </p:txBody>
      </p:sp>
      <p:sp>
        <p:nvSpPr>
          <p:cNvPr id="4" name="Slide Number Placeholder 3"/>
          <p:cNvSpPr>
            <a:spLocks noGrp="1"/>
          </p:cNvSpPr>
          <p:nvPr>
            <p:ph type="sldNum" sz="quarter" idx="5"/>
          </p:nvPr>
        </p:nvSpPr>
        <p:spPr/>
        <p:txBody>
          <a:bodyPr/>
          <a:lstStyle/>
          <a:p>
            <a:fld id="{0F3A50F4-C5F9-494D-B6A6-2EE3EF40CD94}" type="slidenum">
              <a:rPr lang="en-US" smtClean="0"/>
              <a:t>3</a:t>
            </a:fld>
            <a:endParaRPr lang="en-US"/>
          </a:p>
        </p:txBody>
      </p:sp>
    </p:spTree>
    <p:extLst>
      <p:ext uri="{BB962C8B-B14F-4D97-AF65-F5344CB8AC3E}">
        <p14:creationId xmlns:p14="http://schemas.microsoft.com/office/powerpoint/2010/main" val="3261767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a:t>
            </a:r>
          </a:p>
          <a:p>
            <a:endParaRPr lang="en-US" dirty="0"/>
          </a:p>
        </p:txBody>
      </p:sp>
      <p:sp>
        <p:nvSpPr>
          <p:cNvPr id="4" name="Slide Number Placeholder 3"/>
          <p:cNvSpPr>
            <a:spLocks noGrp="1"/>
          </p:cNvSpPr>
          <p:nvPr>
            <p:ph type="sldNum" sz="quarter" idx="5"/>
          </p:nvPr>
        </p:nvSpPr>
        <p:spPr/>
        <p:txBody>
          <a:bodyPr/>
          <a:lstStyle/>
          <a:p>
            <a:fld id="{0F3A50F4-C5F9-494D-B6A6-2EE3EF40CD94}" type="slidenum">
              <a:rPr lang="en-US" smtClean="0"/>
              <a:t>5</a:t>
            </a:fld>
            <a:endParaRPr lang="en-US"/>
          </a:p>
        </p:txBody>
      </p:sp>
    </p:spTree>
    <p:extLst>
      <p:ext uri="{BB962C8B-B14F-4D97-AF65-F5344CB8AC3E}">
        <p14:creationId xmlns:p14="http://schemas.microsoft.com/office/powerpoint/2010/main" val="2273430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a:t>
            </a:r>
          </a:p>
          <a:p>
            <a:endParaRPr lang="en-US" dirty="0"/>
          </a:p>
        </p:txBody>
      </p:sp>
      <p:sp>
        <p:nvSpPr>
          <p:cNvPr id="4" name="Slide Number Placeholder 3"/>
          <p:cNvSpPr>
            <a:spLocks noGrp="1"/>
          </p:cNvSpPr>
          <p:nvPr>
            <p:ph type="sldNum" sz="quarter" idx="5"/>
          </p:nvPr>
        </p:nvSpPr>
        <p:spPr/>
        <p:txBody>
          <a:bodyPr/>
          <a:lstStyle/>
          <a:p>
            <a:fld id="{0F3A50F4-C5F9-494D-B6A6-2EE3EF40CD94}" type="slidenum">
              <a:rPr lang="en-US" smtClean="0"/>
              <a:t>6</a:t>
            </a:fld>
            <a:endParaRPr lang="en-US"/>
          </a:p>
        </p:txBody>
      </p:sp>
    </p:spTree>
    <p:extLst>
      <p:ext uri="{BB962C8B-B14F-4D97-AF65-F5344CB8AC3E}">
        <p14:creationId xmlns:p14="http://schemas.microsoft.com/office/powerpoint/2010/main" val="2318428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a:t>
            </a:r>
          </a:p>
          <a:p>
            <a:endParaRPr lang="en-US" dirty="0"/>
          </a:p>
        </p:txBody>
      </p:sp>
      <p:sp>
        <p:nvSpPr>
          <p:cNvPr id="4" name="Slide Number Placeholder 3"/>
          <p:cNvSpPr>
            <a:spLocks noGrp="1"/>
          </p:cNvSpPr>
          <p:nvPr>
            <p:ph type="sldNum" sz="quarter" idx="5"/>
          </p:nvPr>
        </p:nvSpPr>
        <p:spPr/>
        <p:txBody>
          <a:bodyPr/>
          <a:lstStyle/>
          <a:p>
            <a:fld id="{0F3A50F4-C5F9-494D-B6A6-2EE3EF40CD94}" type="slidenum">
              <a:rPr lang="en-US" smtClean="0"/>
              <a:t>7</a:t>
            </a:fld>
            <a:endParaRPr lang="en-US"/>
          </a:p>
        </p:txBody>
      </p:sp>
    </p:spTree>
    <p:extLst>
      <p:ext uri="{BB962C8B-B14F-4D97-AF65-F5344CB8AC3E}">
        <p14:creationId xmlns:p14="http://schemas.microsoft.com/office/powerpoint/2010/main" val="3771299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a:t>
            </a:r>
          </a:p>
          <a:p>
            <a:endParaRPr lang="en-US" dirty="0"/>
          </a:p>
        </p:txBody>
      </p:sp>
      <p:sp>
        <p:nvSpPr>
          <p:cNvPr id="4" name="Slide Number Placeholder 3"/>
          <p:cNvSpPr>
            <a:spLocks noGrp="1"/>
          </p:cNvSpPr>
          <p:nvPr>
            <p:ph type="sldNum" sz="quarter" idx="5"/>
          </p:nvPr>
        </p:nvSpPr>
        <p:spPr/>
        <p:txBody>
          <a:bodyPr/>
          <a:lstStyle/>
          <a:p>
            <a:fld id="{0F3A50F4-C5F9-494D-B6A6-2EE3EF40CD94}" type="slidenum">
              <a:rPr lang="en-US" smtClean="0"/>
              <a:t>8</a:t>
            </a:fld>
            <a:endParaRPr lang="en-US"/>
          </a:p>
        </p:txBody>
      </p:sp>
    </p:spTree>
    <p:extLst>
      <p:ext uri="{BB962C8B-B14F-4D97-AF65-F5344CB8AC3E}">
        <p14:creationId xmlns:p14="http://schemas.microsoft.com/office/powerpoint/2010/main" val="3989891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Bell curve, comparison delta </a:t>
            </a:r>
            <a:r>
              <a:rPr lang="en-US" dirty="0" err="1"/>
              <a:t>statsts</a:t>
            </a:r>
            <a:r>
              <a:rPr lang="en-US" dirty="0"/>
              <a:t> </a:t>
            </a:r>
            <a:r>
              <a:rPr lang="en-US" dirty="0" err="1"/>
              <a:t>anvo</a:t>
            </a:r>
            <a:r>
              <a:rPr lang="en-US" dirty="0"/>
              <a:t> tests z score (stats from Shaw)</a:t>
            </a:r>
          </a:p>
          <a:p>
            <a:endParaRPr lang="en-US" dirty="0"/>
          </a:p>
        </p:txBody>
      </p:sp>
      <p:sp>
        <p:nvSpPr>
          <p:cNvPr id="4" name="Slide Number Placeholder 3"/>
          <p:cNvSpPr>
            <a:spLocks noGrp="1"/>
          </p:cNvSpPr>
          <p:nvPr>
            <p:ph type="sldNum" sz="quarter" idx="5"/>
          </p:nvPr>
        </p:nvSpPr>
        <p:spPr/>
        <p:txBody>
          <a:bodyPr/>
          <a:lstStyle/>
          <a:p>
            <a:fld id="{0F3A50F4-C5F9-494D-B6A6-2EE3EF40CD94}" type="slidenum">
              <a:rPr lang="en-US" smtClean="0"/>
              <a:t>11</a:t>
            </a:fld>
            <a:endParaRPr lang="en-US"/>
          </a:p>
        </p:txBody>
      </p:sp>
    </p:spTree>
    <p:extLst>
      <p:ext uri="{BB962C8B-B14F-4D97-AF65-F5344CB8AC3E}">
        <p14:creationId xmlns:p14="http://schemas.microsoft.com/office/powerpoint/2010/main" val="481707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Bell curve, comparison delta </a:t>
            </a:r>
            <a:r>
              <a:rPr lang="en-US" dirty="0" err="1"/>
              <a:t>statsts</a:t>
            </a:r>
            <a:r>
              <a:rPr lang="en-US" dirty="0"/>
              <a:t> </a:t>
            </a:r>
            <a:r>
              <a:rPr lang="en-US" dirty="0" err="1"/>
              <a:t>anvo</a:t>
            </a:r>
            <a:r>
              <a:rPr lang="en-US" dirty="0"/>
              <a:t> tests z score (stats from Shaw)</a:t>
            </a:r>
          </a:p>
          <a:p>
            <a:endParaRPr lang="en-US" dirty="0"/>
          </a:p>
        </p:txBody>
      </p:sp>
      <p:sp>
        <p:nvSpPr>
          <p:cNvPr id="4" name="Slide Number Placeholder 3"/>
          <p:cNvSpPr>
            <a:spLocks noGrp="1"/>
          </p:cNvSpPr>
          <p:nvPr>
            <p:ph type="sldNum" sz="quarter" idx="5"/>
          </p:nvPr>
        </p:nvSpPr>
        <p:spPr/>
        <p:txBody>
          <a:bodyPr/>
          <a:lstStyle/>
          <a:p>
            <a:fld id="{0F3A50F4-C5F9-494D-B6A6-2EE3EF40CD94}" type="slidenum">
              <a:rPr lang="en-US" smtClean="0"/>
              <a:t>12</a:t>
            </a:fld>
            <a:endParaRPr lang="en-US"/>
          </a:p>
        </p:txBody>
      </p:sp>
    </p:spTree>
    <p:extLst>
      <p:ext uri="{BB962C8B-B14F-4D97-AF65-F5344CB8AC3E}">
        <p14:creationId xmlns:p14="http://schemas.microsoft.com/office/powerpoint/2010/main" val="727883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Bell curve, comparison delta </a:t>
            </a:r>
            <a:r>
              <a:rPr lang="en-US" dirty="0" err="1"/>
              <a:t>statsts</a:t>
            </a:r>
            <a:r>
              <a:rPr lang="en-US" dirty="0"/>
              <a:t> </a:t>
            </a:r>
            <a:r>
              <a:rPr lang="en-US" dirty="0" err="1"/>
              <a:t>anvo</a:t>
            </a:r>
            <a:r>
              <a:rPr lang="en-US" dirty="0"/>
              <a:t> tests z score (stats from Shaw)</a:t>
            </a:r>
          </a:p>
          <a:p>
            <a:endParaRPr lang="en-US" dirty="0"/>
          </a:p>
        </p:txBody>
      </p:sp>
      <p:sp>
        <p:nvSpPr>
          <p:cNvPr id="4" name="Slide Number Placeholder 3"/>
          <p:cNvSpPr>
            <a:spLocks noGrp="1"/>
          </p:cNvSpPr>
          <p:nvPr>
            <p:ph type="sldNum" sz="quarter" idx="5"/>
          </p:nvPr>
        </p:nvSpPr>
        <p:spPr/>
        <p:txBody>
          <a:bodyPr/>
          <a:lstStyle/>
          <a:p>
            <a:fld id="{0F3A50F4-C5F9-494D-B6A6-2EE3EF40CD94}" type="slidenum">
              <a:rPr lang="en-US" smtClean="0"/>
              <a:t>14</a:t>
            </a:fld>
            <a:endParaRPr lang="en-US"/>
          </a:p>
        </p:txBody>
      </p:sp>
    </p:spTree>
    <p:extLst>
      <p:ext uri="{BB962C8B-B14F-4D97-AF65-F5344CB8AC3E}">
        <p14:creationId xmlns:p14="http://schemas.microsoft.com/office/powerpoint/2010/main" val="3132388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40AA-F334-4F5C-BD9C-C51694736C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A7E900-36CE-449D-894A-EDC6851F9A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D01417-8EFC-4AAB-8167-001E69A51661}"/>
              </a:ext>
            </a:extLst>
          </p:cNvPr>
          <p:cNvSpPr>
            <a:spLocks noGrp="1"/>
          </p:cNvSpPr>
          <p:nvPr>
            <p:ph type="dt" sz="half" idx="10"/>
          </p:nvPr>
        </p:nvSpPr>
        <p:spPr/>
        <p:txBody>
          <a:bodyPr/>
          <a:lstStyle/>
          <a:p>
            <a:fld id="{4E27D879-ECE3-432D-BDCF-B3826E5C2789}" type="datetimeFigureOut">
              <a:rPr lang="en-US" smtClean="0"/>
              <a:t>2/21/2021</a:t>
            </a:fld>
            <a:endParaRPr lang="en-US"/>
          </a:p>
        </p:txBody>
      </p:sp>
      <p:sp>
        <p:nvSpPr>
          <p:cNvPr id="5" name="Footer Placeholder 4">
            <a:extLst>
              <a:ext uri="{FF2B5EF4-FFF2-40B4-BE49-F238E27FC236}">
                <a16:creationId xmlns:a16="http://schemas.microsoft.com/office/drawing/2014/main" id="{E02983CB-24EC-494F-9C2D-97CE218E9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BEED3-5898-43A2-82AF-F545D13A1B9F}"/>
              </a:ext>
            </a:extLst>
          </p:cNvPr>
          <p:cNvSpPr>
            <a:spLocks noGrp="1"/>
          </p:cNvSpPr>
          <p:nvPr>
            <p:ph type="sldNum" sz="quarter" idx="12"/>
          </p:nvPr>
        </p:nvSpPr>
        <p:spPr/>
        <p:txBody>
          <a:bodyPr/>
          <a:lstStyle/>
          <a:p>
            <a:fld id="{63113D7A-43FB-47BE-8B8D-C2E94FAA0095}" type="slidenum">
              <a:rPr lang="en-US" smtClean="0"/>
              <a:t>‹#›</a:t>
            </a:fld>
            <a:endParaRPr lang="en-US"/>
          </a:p>
        </p:txBody>
      </p:sp>
    </p:spTree>
    <p:extLst>
      <p:ext uri="{BB962C8B-B14F-4D97-AF65-F5344CB8AC3E}">
        <p14:creationId xmlns:p14="http://schemas.microsoft.com/office/powerpoint/2010/main" val="4158462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DC14-9145-4B61-95A9-5C0FF56FFE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7B4690-F919-43A2-AAC6-3C3FCB20AF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44754-9243-4CCA-86B1-CD4ED16A97EB}"/>
              </a:ext>
            </a:extLst>
          </p:cNvPr>
          <p:cNvSpPr>
            <a:spLocks noGrp="1"/>
          </p:cNvSpPr>
          <p:nvPr>
            <p:ph type="dt" sz="half" idx="10"/>
          </p:nvPr>
        </p:nvSpPr>
        <p:spPr/>
        <p:txBody>
          <a:bodyPr/>
          <a:lstStyle/>
          <a:p>
            <a:fld id="{4E27D879-ECE3-432D-BDCF-B3826E5C2789}" type="datetimeFigureOut">
              <a:rPr lang="en-US" smtClean="0"/>
              <a:t>2/21/2021</a:t>
            </a:fld>
            <a:endParaRPr lang="en-US"/>
          </a:p>
        </p:txBody>
      </p:sp>
      <p:sp>
        <p:nvSpPr>
          <p:cNvPr id="5" name="Footer Placeholder 4">
            <a:extLst>
              <a:ext uri="{FF2B5EF4-FFF2-40B4-BE49-F238E27FC236}">
                <a16:creationId xmlns:a16="http://schemas.microsoft.com/office/drawing/2014/main" id="{C45F786D-4E6A-4310-8E80-F5CBF4B15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282DE-19E9-4C60-A798-70F9152315DF}"/>
              </a:ext>
            </a:extLst>
          </p:cNvPr>
          <p:cNvSpPr>
            <a:spLocks noGrp="1"/>
          </p:cNvSpPr>
          <p:nvPr>
            <p:ph type="sldNum" sz="quarter" idx="12"/>
          </p:nvPr>
        </p:nvSpPr>
        <p:spPr/>
        <p:txBody>
          <a:bodyPr/>
          <a:lstStyle/>
          <a:p>
            <a:fld id="{63113D7A-43FB-47BE-8B8D-C2E94FAA0095}" type="slidenum">
              <a:rPr lang="en-US" smtClean="0"/>
              <a:t>‹#›</a:t>
            </a:fld>
            <a:endParaRPr lang="en-US"/>
          </a:p>
        </p:txBody>
      </p:sp>
    </p:spTree>
    <p:extLst>
      <p:ext uri="{BB962C8B-B14F-4D97-AF65-F5344CB8AC3E}">
        <p14:creationId xmlns:p14="http://schemas.microsoft.com/office/powerpoint/2010/main" val="1465453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067010-DB4A-4AB5-8ADC-281FD0DC24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EE35F0-780B-4A7D-8235-B1FBB3BF41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7DE9D-3AD8-4271-992C-53A34355EF6E}"/>
              </a:ext>
            </a:extLst>
          </p:cNvPr>
          <p:cNvSpPr>
            <a:spLocks noGrp="1"/>
          </p:cNvSpPr>
          <p:nvPr>
            <p:ph type="dt" sz="half" idx="10"/>
          </p:nvPr>
        </p:nvSpPr>
        <p:spPr/>
        <p:txBody>
          <a:bodyPr/>
          <a:lstStyle/>
          <a:p>
            <a:fld id="{4E27D879-ECE3-432D-BDCF-B3826E5C2789}" type="datetimeFigureOut">
              <a:rPr lang="en-US" smtClean="0"/>
              <a:t>2/21/2021</a:t>
            </a:fld>
            <a:endParaRPr lang="en-US"/>
          </a:p>
        </p:txBody>
      </p:sp>
      <p:sp>
        <p:nvSpPr>
          <p:cNvPr id="5" name="Footer Placeholder 4">
            <a:extLst>
              <a:ext uri="{FF2B5EF4-FFF2-40B4-BE49-F238E27FC236}">
                <a16:creationId xmlns:a16="http://schemas.microsoft.com/office/drawing/2014/main" id="{E04AE0B0-05A4-4BCF-ABC0-085C68425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08DA8-676B-40DD-AA75-F4C6BB98BEE6}"/>
              </a:ext>
            </a:extLst>
          </p:cNvPr>
          <p:cNvSpPr>
            <a:spLocks noGrp="1"/>
          </p:cNvSpPr>
          <p:nvPr>
            <p:ph type="sldNum" sz="quarter" idx="12"/>
          </p:nvPr>
        </p:nvSpPr>
        <p:spPr/>
        <p:txBody>
          <a:bodyPr/>
          <a:lstStyle/>
          <a:p>
            <a:fld id="{63113D7A-43FB-47BE-8B8D-C2E94FAA0095}" type="slidenum">
              <a:rPr lang="en-US" smtClean="0"/>
              <a:t>‹#›</a:t>
            </a:fld>
            <a:endParaRPr lang="en-US"/>
          </a:p>
        </p:txBody>
      </p:sp>
    </p:spTree>
    <p:extLst>
      <p:ext uri="{BB962C8B-B14F-4D97-AF65-F5344CB8AC3E}">
        <p14:creationId xmlns:p14="http://schemas.microsoft.com/office/powerpoint/2010/main" val="2960748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F9B8C-800D-407F-AFBE-B5EE5E558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FCF740-1F9A-4DB6-B1B1-D16B9845AF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666A5-120B-4C13-AC00-0E6460683B72}"/>
              </a:ext>
            </a:extLst>
          </p:cNvPr>
          <p:cNvSpPr>
            <a:spLocks noGrp="1"/>
          </p:cNvSpPr>
          <p:nvPr>
            <p:ph type="dt" sz="half" idx="10"/>
          </p:nvPr>
        </p:nvSpPr>
        <p:spPr/>
        <p:txBody>
          <a:bodyPr/>
          <a:lstStyle/>
          <a:p>
            <a:fld id="{4E27D879-ECE3-432D-BDCF-B3826E5C2789}" type="datetimeFigureOut">
              <a:rPr lang="en-US" smtClean="0"/>
              <a:t>2/21/2021</a:t>
            </a:fld>
            <a:endParaRPr lang="en-US"/>
          </a:p>
        </p:txBody>
      </p:sp>
      <p:sp>
        <p:nvSpPr>
          <p:cNvPr id="5" name="Footer Placeholder 4">
            <a:extLst>
              <a:ext uri="{FF2B5EF4-FFF2-40B4-BE49-F238E27FC236}">
                <a16:creationId xmlns:a16="http://schemas.microsoft.com/office/drawing/2014/main" id="{732372DE-87FA-4D5F-AD32-4E6AAFCA7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F74F3-2446-4C21-B9DE-20FC07C15544}"/>
              </a:ext>
            </a:extLst>
          </p:cNvPr>
          <p:cNvSpPr>
            <a:spLocks noGrp="1"/>
          </p:cNvSpPr>
          <p:nvPr>
            <p:ph type="sldNum" sz="quarter" idx="12"/>
          </p:nvPr>
        </p:nvSpPr>
        <p:spPr/>
        <p:txBody>
          <a:bodyPr/>
          <a:lstStyle/>
          <a:p>
            <a:fld id="{63113D7A-43FB-47BE-8B8D-C2E94FAA0095}" type="slidenum">
              <a:rPr lang="en-US" smtClean="0"/>
              <a:t>‹#›</a:t>
            </a:fld>
            <a:endParaRPr lang="en-US"/>
          </a:p>
        </p:txBody>
      </p:sp>
    </p:spTree>
    <p:extLst>
      <p:ext uri="{BB962C8B-B14F-4D97-AF65-F5344CB8AC3E}">
        <p14:creationId xmlns:p14="http://schemas.microsoft.com/office/powerpoint/2010/main" val="1553655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3389-3215-4907-8956-3426E90DD7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6BF99A-C8B3-467E-87EB-6C242731AA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EA4590-2B9C-4A85-9AA3-79EB1164B356}"/>
              </a:ext>
            </a:extLst>
          </p:cNvPr>
          <p:cNvSpPr>
            <a:spLocks noGrp="1"/>
          </p:cNvSpPr>
          <p:nvPr>
            <p:ph type="dt" sz="half" idx="10"/>
          </p:nvPr>
        </p:nvSpPr>
        <p:spPr/>
        <p:txBody>
          <a:bodyPr/>
          <a:lstStyle/>
          <a:p>
            <a:fld id="{4E27D879-ECE3-432D-BDCF-B3826E5C2789}" type="datetimeFigureOut">
              <a:rPr lang="en-US" smtClean="0"/>
              <a:t>2/21/2021</a:t>
            </a:fld>
            <a:endParaRPr lang="en-US"/>
          </a:p>
        </p:txBody>
      </p:sp>
      <p:sp>
        <p:nvSpPr>
          <p:cNvPr id="5" name="Footer Placeholder 4">
            <a:extLst>
              <a:ext uri="{FF2B5EF4-FFF2-40B4-BE49-F238E27FC236}">
                <a16:creationId xmlns:a16="http://schemas.microsoft.com/office/drawing/2014/main" id="{A485A0AB-1F3E-492D-9753-4E0FAA01D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3C8284-9EC7-4F91-AB32-EE20756A365F}"/>
              </a:ext>
            </a:extLst>
          </p:cNvPr>
          <p:cNvSpPr>
            <a:spLocks noGrp="1"/>
          </p:cNvSpPr>
          <p:nvPr>
            <p:ph type="sldNum" sz="quarter" idx="12"/>
          </p:nvPr>
        </p:nvSpPr>
        <p:spPr/>
        <p:txBody>
          <a:bodyPr/>
          <a:lstStyle/>
          <a:p>
            <a:fld id="{63113D7A-43FB-47BE-8B8D-C2E94FAA0095}" type="slidenum">
              <a:rPr lang="en-US" smtClean="0"/>
              <a:t>‹#›</a:t>
            </a:fld>
            <a:endParaRPr lang="en-US"/>
          </a:p>
        </p:txBody>
      </p:sp>
    </p:spTree>
    <p:extLst>
      <p:ext uri="{BB962C8B-B14F-4D97-AF65-F5344CB8AC3E}">
        <p14:creationId xmlns:p14="http://schemas.microsoft.com/office/powerpoint/2010/main" val="1015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749C-DAC6-4554-BCC1-83035A0D9E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CD09E6-27ED-4783-B933-3D67F4CC60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3A2234-06BF-4E3F-82DD-8DDE4EF112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2C80F4-7947-483B-B9D2-94B05E3984C6}"/>
              </a:ext>
            </a:extLst>
          </p:cNvPr>
          <p:cNvSpPr>
            <a:spLocks noGrp="1"/>
          </p:cNvSpPr>
          <p:nvPr>
            <p:ph type="dt" sz="half" idx="10"/>
          </p:nvPr>
        </p:nvSpPr>
        <p:spPr/>
        <p:txBody>
          <a:bodyPr/>
          <a:lstStyle/>
          <a:p>
            <a:fld id="{4E27D879-ECE3-432D-BDCF-B3826E5C2789}" type="datetimeFigureOut">
              <a:rPr lang="en-US" smtClean="0"/>
              <a:t>2/21/2021</a:t>
            </a:fld>
            <a:endParaRPr lang="en-US"/>
          </a:p>
        </p:txBody>
      </p:sp>
      <p:sp>
        <p:nvSpPr>
          <p:cNvPr id="6" name="Footer Placeholder 5">
            <a:extLst>
              <a:ext uri="{FF2B5EF4-FFF2-40B4-BE49-F238E27FC236}">
                <a16:creationId xmlns:a16="http://schemas.microsoft.com/office/drawing/2014/main" id="{5D376DE5-66F3-4E29-91AB-D91E60FCE0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2FF2B4-C102-4A6C-AAE4-255A1EB290CA}"/>
              </a:ext>
            </a:extLst>
          </p:cNvPr>
          <p:cNvSpPr>
            <a:spLocks noGrp="1"/>
          </p:cNvSpPr>
          <p:nvPr>
            <p:ph type="sldNum" sz="quarter" idx="12"/>
          </p:nvPr>
        </p:nvSpPr>
        <p:spPr/>
        <p:txBody>
          <a:bodyPr/>
          <a:lstStyle/>
          <a:p>
            <a:fld id="{63113D7A-43FB-47BE-8B8D-C2E94FAA0095}" type="slidenum">
              <a:rPr lang="en-US" smtClean="0"/>
              <a:t>‹#›</a:t>
            </a:fld>
            <a:endParaRPr lang="en-US"/>
          </a:p>
        </p:txBody>
      </p:sp>
    </p:spTree>
    <p:extLst>
      <p:ext uri="{BB962C8B-B14F-4D97-AF65-F5344CB8AC3E}">
        <p14:creationId xmlns:p14="http://schemas.microsoft.com/office/powerpoint/2010/main" val="1506592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A836-5EB1-4405-B80B-6C5E5D2747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F3B294-D635-492F-BEAF-438E1FC960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96684E-1FC6-4473-A6B7-662B0DFFA1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7B7370-7135-4F47-A014-4A4D0A33AD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FED812-21E8-4AEA-ABE3-76B01566CB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C7D7E3-AECD-4340-A7F6-A96BA7467395}"/>
              </a:ext>
            </a:extLst>
          </p:cNvPr>
          <p:cNvSpPr>
            <a:spLocks noGrp="1"/>
          </p:cNvSpPr>
          <p:nvPr>
            <p:ph type="dt" sz="half" idx="10"/>
          </p:nvPr>
        </p:nvSpPr>
        <p:spPr/>
        <p:txBody>
          <a:bodyPr/>
          <a:lstStyle/>
          <a:p>
            <a:fld id="{4E27D879-ECE3-432D-BDCF-B3826E5C2789}" type="datetimeFigureOut">
              <a:rPr lang="en-US" smtClean="0"/>
              <a:t>2/21/2021</a:t>
            </a:fld>
            <a:endParaRPr lang="en-US"/>
          </a:p>
        </p:txBody>
      </p:sp>
      <p:sp>
        <p:nvSpPr>
          <p:cNvPr id="8" name="Footer Placeholder 7">
            <a:extLst>
              <a:ext uri="{FF2B5EF4-FFF2-40B4-BE49-F238E27FC236}">
                <a16:creationId xmlns:a16="http://schemas.microsoft.com/office/drawing/2014/main" id="{3E7CA9FE-879D-4639-B61F-9852362F59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C1A25E-F566-412D-B24A-76185F96C6C6}"/>
              </a:ext>
            </a:extLst>
          </p:cNvPr>
          <p:cNvSpPr>
            <a:spLocks noGrp="1"/>
          </p:cNvSpPr>
          <p:nvPr>
            <p:ph type="sldNum" sz="quarter" idx="12"/>
          </p:nvPr>
        </p:nvSpPr>
        <p:spPr/>
        <p:txBody>
          <a:bodyPr/>
          <a:lstStyle/>
          <a:p>
            <a:fld id="{63113D7A-43FB-47BE-8B8D-C2E94FAA0095}" type="slidenum">
              <a:rPr lang="en-US" smtClean="0"/>
              <a:t>‹#›</a:t>
            </a:fld>
            <a:endParaRPr lang="en-US"/>
          </a:p>
        </p:txBody>
      </p:sp>
    </p:spTree>
    <p:extLst>
      <p:ext uri="{BB962C8B-B14F-4D97-AF65-F5344CB8AC3E}">
        <p14:creationId xmlns:p14="http://schemas.microsoft.com/office/powerpoint/2010/main" val="241187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0EB5-DD16-4A0E-A87A-4F46BA92AA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C3A779-07F8-4B69-86B1-B9B568D1EBF8}"/>
              </a:ext>
            </a:extLst>
          </p:cNvPr>
          <p:cNvSpPr>
            <a:spLocks noGrp="1"/>
          </p:cNvSpPr>
          <p:nvPr>
            <p:ph type="dt" sz="half" idx="10"/>
          </p:nvPr>
        </p:nvSpPr>
        <p:spPr/>
        <p:txBody>
          <a:bodyPr/>
          <a:lstStyle/>
          <a:p>
            <a:fld id="{4E27D879-ECE3-432D-BDCF-B3826E5C2789}" type="datetimeFigureOut">
              <a:rPr lang="en-US" smtClean="0"/>
              <a:t>2/21/2021</a:t>
            </a:fld>
            <a:endParaRPr lang="en-US"/>
          </a:p>
        </p:txBody>
      </p:sp>
      <p:sp>
        <p:nvSpPr>
          <p:cNvPr id="4" name="Footer Placeholder 3">
            <a:extLst>
              <a:ext uri="{FF2B5EF4-FFF2-40B4-BE49-F238E27FC236}">
                <a16:creationId xmlns:a16="http://schemas.microsoft.com/office/drawing/2014/main" id="{5912E68B-222E-46EF-8B28-890314BEAF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610AD-3879-48A8-B84D-DA7BC9AF59D5}"/>
              </a:ext>
            </a:extLst>
          </p:cNvPr>
          <p:cNvSpPr>
            <a:spLocks noGrp="1"/>
          </p:cNvSpPr>
          <p:nvPr>
            <p:ph type="sldNum" sz="quarter" idx="12"/>
          </p:nvPr>
        </p:nvSpPr>
        <p:spPr/>
        <p:txBody>
          <a:bodyPr/>
          <a:lstStyle/>
          <a:p>
            <a:fld id="{63113D7A-43FB-47BE-8B8D-C2E94FAA0095}" type="slidenum">
              <a:rPr lang="en-US" smtClean="0"/>
              <a:t>‹#›</a:t>
            </a:fld>
            <a:endParaRPr lang="en-US"/>
          </a:p>
        </p:txBody>
      </p:sp>
    </p:spTree>
    <p:extLst>
      <p:ext uri="{BB962C8B-B14F-4D97-AF65-F5344CB8AC3E}">
        <p14:creationId xmlns:p14="http://schemas.microsoft.com/office/powerpoint/2010/main" val="1439537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E3CEDE-5DAE-4DA9-8417-D742964156C4}"/>
              </a:ext>
            </a:extLst>
          </p:cNvPr>
          <p:cNvSpPr>
            <a:spLocks noGrp="1"/>
          </p:cNvSpPr>
          <p:nvPr>
            <p:ph type="dt" sz="half" idx="10"/>
          </p:nvPr>
        </p:nvSpPr>
        <p:spPr/>
        <p:txBody>
          <a:bodyPr/>
          <a:lstStyle/>
          <a:p>
            <a:fld id="{4E27D879-ECE3-432D-BDCF-B3826E5C2789}" type="datetimeFigureOut">
              <a:rPr lang="en-US" smtClean="0"/>
              <a:t>2/21/2021</a:t>
            </a:fld>
            <a:endParaRPr lang="en-US"/>
          </a:p>
        </p:txBody>
      </p:sp>
      <p:sp>
        <p:nvSpPr>
          <p:cNvPr id="3" name="Footer Placeholder 2">
            <a:extLst>
              <a:ext uri="{FF2B5EF4-FFF2-40B4-BE49-F238E27FC236}">
                <a16:creationId xmlns:a16="http://schemas.microsoft.com/office/drawing/2014/main" id="{86B715A8-9A86-48B8-9A57-74D39E8E2C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1D7523-9103-4F84-93E6-202029FDD714}"/>
              </a:ext>
            </a:extLst>
          </p:cNvPr>
          <p:cNvSpPr>
            <a:spLocks noGrp="1"/>
          </p:cNvSpPr>
          <p:nvPr>
            <p:ph type="sldNum" sz="quarter" idx="12"/>
          </p:nvPr>
        </p:nvSpPr>
        <p:spPr/>
        <p:txBody>
          <a:bodyPr/>
          <a:lstStyle/>
          <a:p>
            <a:fld id="{63113D7A-43FB-47BE-8B8D-C2E94FAA0095}" type="slidenum">
              <a:rPr lang="en-US" smtClean="0"/>
              <a:t>‹#›</a:t>
            </a:fld>
            <a:endParaRPr lang="en-US"/>
          </a:p>
        </p:txBody>
      </p:sp>
    </p:spTree>
    <p:extLst>
      <p:ext uri="{BB962C8B-B14F-4D97-AF65-F5344CB8AC3E}">
        <p14:creationId xmlns:p14="http://schemas.microsoft.com/office/powerpoint/2010/main" val="352616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1E35-EC3B-48A0-8D29-02ECFBBAB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4035B4-456E-4540-95DE-1BC38B6F8A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DDAB01-F3B8-45A7-8B84-34888813A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269E0-8F96-4F00-9E81-0506D43A08BB}"/>
              </a:ext>
            </a:extLst>
          </p:cNvPr>
          <p:cNvSpPr>
            <a:spLocks noGrp="1"/>
          </p:cNvSpPr>
          <p:nvPr>
            <p:ph type="dt" sz="half" idx="10"/>
          </p:nvPr>
        </p:nvSpPr>
        <p:spPr/>
        <p:txBody>
          <a:bodyPr/>
          <a:lstStyle/>
          <a:p>
            <a:fld id="{4E27D879-ECE3-432D-BDCF-B3826E5C2789}" type="datetimeFigureOut">
              <a:rPr lang="en-US" smtClean="0"/>
              <a:t>2/21/2021</a:t>
            </a:fld>
            <a:endParaRPr lang="en-US"/>
          </a:p>
        </p:txBody>
      </p:sp>
      <p:sp>
        <p:nvSpPr>
          <p:cNvPr id="6" name="Footer Placeholder 5">
            <a:extLst>
              <a:ext uri="{FF2B5EF4-FFF2-40B4-BE49-F238E27FC236}">
                <a16:creationId xmlns:a16="http://schemas.microsoft.com/office/drawing/2014/main" id="{E0E7CDD1-D255-4D1F-A208-EB444EAE31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B35DE1-3C84-430A-9077-093849D90DCC}"/>
              </a:ext>
            </a:extLst>
          </p:cNvPr>
          <p:cNvSpPr>
            <a:spLocks noGrp="1"/>
          </p:cNvSpPr>
          <p:nvPr>
            <p:ph type="sldNum" sz="quarter" idx="12"/>
          </p:nvPr>
        </p:nvSpPr>
        <p:spPr/>
        <p:txBody>
          <a:bodyPr/>
          <a:lstStyle/>
          <a:p>
            <a:fld id="{63113D7A-43FB-47BE-8B8D-C2E94FAA0095}" type="slidenum">
              <a:rPr lang="en-US" smtClean="0"/>
              <a:t>‹#›</a:t>
            </a:fld>
            <a:endParaRPr lang="en-US"/>
          </a:p>
        </p:txBody>
      </p:sp>
    </p:spTree>
    <p:extLst>
      <p:ext uri="{BB962C8B-B14F-4D97-AF65-F5344CB8AC3E}">
        <p14:creationId xmlns:p14="http://schemas.microsoft.com/office/powerpoint/2010/main" val="362180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9A29-A983-485E-BEA2-184E5E3E7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366B49-939A-4006-AC72-AC017B2B1C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5ED6F3-63A3-47CA-9E17-F712C4050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525998-4DA8-4F67-8A4A-29D785429F8B}"/>
              </a:ext>
            </a:extLst>
          </p:cNvPr>
          <p:cNvSpPr>
            <a:spLocks noGrp="1"/>
          </p:cNvSpPr>
          <p:nvPr>
            <p:ph type="dt" sz="half" idx="10"/>
          </p:nvPr>
        </p:nvSpPr>
        <p:spPr/>
        <p:txBody>
          <a:bodyPr/>
          <a:lstStyle/>
          <a:p>
            <a:fld id="{4E27D879-ECE3-432D-BDCF-B3826E5C2789}" type="datetimeFigureOut">
              <a:rPr lang="en-US" smtClean="0"/>
              <a:t>2/21/2021</a:t>
            </a:fld>
            <a:endParaRPr lang="en-US"/>
          </a:p>
        </p:txBody>
      </p:sp>
      <p:sp>
        <p:nvSpPr>
          <p:cNvPr id="6" name="Footer Placeholder 5">
            <a:extLst>
              <a:ext uri="{FF2B5EF4-FFF2-40B4-BE49-F238E27FC236}">
                <a16:creationId xmlns:a16="http://schemas.microsoft.com/office/drawing/2014/main" id="{5AEE403D-9089-4B32-BEF0-AE1DDB411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43FA3-9EE4-4E70-8CFE-57B84A19A77D}"/>
              </a:ext>
            </a:extLst>
          </p:cNvPr>
          <p:cNvSpPr>
            <a:spLocks noGrp="1"/>
          </p:cNvSpPr>
          <p:nvPr>
            <p:ph type="sldNum" sz="quarter" idx="12"/>
          </p:nvPr>
        </p:nvSpPr>
        <p:spPr/>
        <p:txBody>
          <a:bodyPr/>
          <a:lstStyle/>
          <a:p>
            <a:fld id="{63113D7A-43FB-47BE-8B8D-C2E94FAA0095}" type="slidenum">
              <a:rPr lang="en-US" smtClean="0"/>
              <a:t>‹#›</a:t>
            </a:fld>
            <a:endParaRPr lang="en-US"/>
          </a:p>
        </p:txBody>
      </p:sp>
    </p:spTree>
    <p:extLst>
      <p:ext uri="{BB962C8B-B14F-4D97-AF65-F5344CB8AC3E}">
        <p14:creationId xmlns:p14="http://schemas.microsoft.com/office/powerpoint/2010/main" val="350953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7238A0-57E8-4DDA-817F-D160E8EBF1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5ED3DD-5527-4A6B-9B50-9045CD689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BB2ED-70D7-446D-B735-0589E086E7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7D879-ECE3-432D-BDCF-B3826E5C2789}" type="datetimeFigureOut">
              <a:rPr lang="en-US" smtClean="0"/>
              <a:t>2/21/2021</a:t>
            </a:fld>
            <a:endParaRPr lang="en-US"/>
          </a:p>
        </p:txBody>
      </p:sp>
      <p:sp>
        <p:nvSpPr>
          <p:cNvPr id="5" name="Footer Placeholder 4">
            <a:extLst>
              <a:ext uri="{FF2B5EF4-FFF2-40B4-BE49-F238E27FC236}">
                <a16:creationId xmlns:a16="http://schemas.microsoft.com/office/drawing/2014/main" id="{3AC57093-8C7D-41A8-9E4A-5669158C9C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D22357-9C92-49C5-B858-17D7E5E9D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13D7A-43FB-47BE-8B8D-C2E94FAA0095}" type="slidenum">
              <a:rPr lang="en-US" smtClean="0"/>
              <a:t>‹#›</a:t>
            </a:fld>
            <a:endParaRPr lang="en-US"/>
          </a:p>
        </p:txBody>
      </p:sp>
    </p:spTree>
    <p:extLst>
      <p:ext uri="{BB962C8B-B14F-4D97-AF65-F5344CB8AC3E}">
        <p14:creationId xmlns:p14="http://schemas.microsoft.com/office/powerpoint/2010/main" val="3668688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3A52-1D86-419B-9151-C05B6735A4A6}"/>
              </a:ext>
            </a:extLst>
          </p:cNvPr>
          <p:cNvSpPr>
            <a:spLocks noGrp="1"/>
          </p:cNvSpPr>
          <p:nvPr>
            <p:ph type="ctrTitle"/>
          </p:nvPr>
        </p:nvSpPr>
        <p:spPr>
          <a:xfrm>
            <a:off x="1524000" y="2566987"/>
            <a:ext cx="9144000" cy="2387600"/>
          </a:xfrm>
        </p:spPr>
        <p:txBody>
          <a:bodyPr>
            <a:normAutofit fontScale="90000"/>
          </a:bodyPr>
          <a:lstStyle/>
          <a:p>
            <a:pPr algn="l"/>
            <a:r>
              <a:rPr lang="en-US" sz="3600" dirty="0" err="1">
                <a:solidFill>
                  <a:schemeClr val="bg1"/>
                </a:solidFill>
                <a:latin typeface="Aileron Light" panose="00000400000000000000" pitchFamily="50" charset="0"/>
              </a:rPr>
              <a:t>PhonoNet</a:t>
            </a:r>
            <a:r>
              <a:rPr lang="en-US" sz="3600" dirty="0">
                <a:solidFill>
                  <a:schemeClr val="bg1"/>
                </a:solidFill>
                <a:latin typeface="Aileron Light" panose="00000400000000000000" pitchFamily="50" charset="0"/>
              </a:rPr>
              <a:t>:</a:t>
            </a:r>
            <a:br>
              <a:rPr lang="en-US" dirty="0">
                <a:solidFill>
                  <a:schemeClr val="bg1"/>
                </a:solidFill>
                <a:latin typeface="Aileron Heavy" panose="00000A00000000000000" pitchFamily="50" charset="0"/>
              </a:rPr>
            </a:br>
            <a:r>
              <a:rPr lang="en-US" dirty="0">
                <a:solidFill>
                  <a:schemeClr val="bg1"/>
                </a:solidFill>
                <a:latin typeface="Aileron Heavy" panose="00000A00000000000000" pitchFamily="50" charset="0"/>
              </a:rPr>
              <a:t>Generative Adversarial Networks for PCG Arrhythmia Detection</a:t>
            </a:r>
          </a:p>
        </p:txBody>
      </p:sp>
      <p:sp>
        <p:nvSpPr>
          <p:cNvPr id="4" name="Oval 3">
            <a:extLst>
              <a:ext uri="{FF2B5EF4-FFF2-40B4-BE49-F238E27FC236}">
                <a16:creationId xmlns:a16="http://schemas.microsoft.com/office/drawing/2014/main" id="{FFD7074B-78E5-4425-BB05-9C016FBEE24D}"/>
              </a:ext>
            </a:extLst>
          </p:cNvPr>
          <p:cNvSpPr/>
          <p:nvPr/>
        </p:nvSpPr>
        <p:spPr>
          <a:xfrm>
            <a:off x="-1057275" y="542925"/>
            <a:ext cx="447675" cy="447675"/>
          </a:xfrm>
          <a:prstGeom prst="ellipse">
            <a:avLst/>
          </a:prstGeom>
          <a:solidFill>
            <a:srgbClr val="386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B4F951EF-4D02-45B7-8358-4AD358B6478A}"/>
              </a:ext>
            </a:extLst>
          </p:cNvPr>
          <p:cNvSpPr/>
          <p:nvPr/>
        </p:nvSpPr>
        <p:spPr>
          <a:xfrm>
            <a:off x="-1057275" y="1143000"/>
            <a:ext cx="447675" cy="44767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E9CA1FB-7313-4A42-8970-1B7F7B25D086}"/>
              </a:ext>
            </a:extLst>
          </p:cNvPr>
          <p:cNvSpPr/>
          <p:nvPr/>
        </p:nvSpPr>
        <p:spPr>
          <a:xfrm>
            <a:off x="-1057276" y="1743075"/>
            <a:ext cx="447675" cy="4476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FC99D47-407D-4AD6-AA6F-8213454D3D20}"/>
              </a:ext>
            </a:extLst>
          </p:cNvPr>
          <p:cNvSpPr/>
          <p:nvPr/>
        </p:nvSpPr>
        <p:spPr>
          <a:xfrm>
            <a:off x="-1057277" y="2343150"/>
            <a:ext cx="447675" cy="447675"/>
          </a:xfrm>
          <a:prstGeom prst="ellipse">
            <a:avLst/>
          </a:prstGeom>
          <a:solidFill>
            <a:srgbClr val="E26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56;p13">
            <a:extLst>
              <a:ext uri="{FF2B5EF4-FFF2-40B4-BE49-F238E27FC236}">
                <a16:creationId xmlns:a16="http://schemas.microsoft.com/office/drawing/2014/main" id="{17500369-ED8E-4D4D-B499-822AB9A832DF}"/>
              </a:ext>
            </a:extLst>
          </p:cNvPr>
          <p:cNvSpPr txBox="1"/>
          <p:nvPr/>
        </p:nvSpPr>
        <p:spPr>
          <a:xfrm>
            <a:off x="261200" y="394350"/>
            <a:ext cx="3924000" cy="139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86FA4"/>
                </a:solidFill>
                <a:latin typeface="Roboto"/>
                <a:ea typeface="Roboto"/>
                <a:cs typeface="Roboto"/>
                <a:sym typeface="Roboto"/>
              </a:rPr>
              <a:t>Aditya Kendre</a:t>
            </a:r>
            <a:endParaRPr lang="en" dirty="0">
              <a:solidFill>
                <a:srgbClr val="386FA4"/>
              </a:solidFill>
              <a:latin typeface="Roboto Light"/>
              <a:ea typeface="Roboto Light"/>
              <a:cs typeface="Roboto"/>
              <a:sym typeface="Roboto Light"/>
            </a:endParaRPr>
          </a:p>
          <a:p>
            <a:pPr marL="0" lvl="0" indent="0" algn="l" rtl="0">
              <a:spcBef>
                <a:spcPts val="0"/>
              </a:spcBef>
              <a:spcAft>
                <a:spcPts val="0"/>
              </a:spcAft>
              <a:buNone/>
            </a:pPr>
            <a:r>
              <a:rPr lang="en" dirty="0">
                <a:solidFill>
                  <a:srgbClr val="FFFFFF"/>
                </a:solidFill>
                <a:latin typeface="Roboto Thin"/>
                <a:ea typeface="Roboto Thin"/>
                <a:cs typeface="Roboto Thin"/>
                <a:sym typeface="Roboto Thin"/>
              </a:rPr>
              <a:t>Cumberland Valley HS</a:t>
            </a:r>
          </a:p>
          <a:p>
            <a:pPr marL="0" lvl="0" indent="0" algn="l" rtl="0">
              <a:spcBef>
                <a:spcPts val="0"/>
              </a:spcBef>
              <a:spcAft>
                <a:spcPts val="0"/>
              </a:spcAft>
              <a:buNone/>
            </a:pPr>
            <a:r>
              <a:rPr lang="en" dirty="0">
                <a:solidFill>
                  <a:srgbClr val="FFFFFF"/>
                </a:solidFill>
                <a:latin typeface="Roboto Thin"/>
                <a:ea typeface="Roboto Thin"/>
                <a:cs typeface="Roboto Thin"/>
                <a:sym typeface="Roboto Thin"/>
              </a:rPr>
              <a:t>12th Grade</a:t>
            </a:r>
            <a:endParaRPr dirty="0">
              <a:solidFill>
                <a:srgbClr val="FFFFFF"/>
              </a:solidFill>
              <a:latin typeface="Roboto Thin"/>
              <a:ea typeface="Roboto Thin"/>
              <a:cs typeface="Roboto Thin"/>
              <a:sym typeface="Roboto Thin"/>
            </a:endParaRPr>
          </a:p>
          <a:p>
            <a:pPr marL="0" lvl="0" indent="0" algn="l" rtl="0">
              <a:spcBef>
                <a:spcPts val="0"/>
              </a:spcBef>
              <a:spcAft>
                <a:spcPts val="0"/>
              </a:spcAft>
              <a:buNone/>
            </a:pPr>
            <a:r>
              <a:rPr lang="en" dirty="0">
                <a:solidFill>
                  <a:srgbClr val="FFFFFF"/>
                </a:solidFill>
                <a:latin typeface="Roboto Light"/>
                <a:ea typeface="Roboto Light"/>
                <a:cs typeface="Roboto Light"/>
                <a:sym typeface="Roboto Light"/>
              </a:rPr>
              <a:t>Year 5</a:t>
            </a:r>
            <a:endParaRPr dirty="0">
              <a:solidFill>
                <a:srgbClr val="FFFFFF"/>
              </a:solidFill>
              <a:latin typeface="Roboto Light"/>
              <a:ea typeface="Roboto Light"/>
              <a:cs typeface="Roboto Light"/>
              <a:sym typeface="Roboto Light"/>
            </a:endParaRPr>
          </a:p>
        </p:txBody>
      </p:sp>
    </p:spTree>
    <p:extLst>
      <p:ext uri="{BB962C8B-B14F-4D97-AF65-F5344CB8AC3E}">
        <p14:creationId xmlns:p14="http://schemas.microsoft.com/office/powerpoint/2010/main" val="299908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3600" dirty="0">
                <a:solidFill>
                  <a:schemeClr val="bg1"/>
                </a:solidFill>
                <a:latin typeface="Aileron Heavy" panose="00000A00000000000000" pitchFamily="50" charset="0"/>
              </a:rPr>
              <a:t>Architecture</a:t>
            </a:r>
            <a:br>
              <a:rPr lang="en-US" sz="3600" dirty="0">
                <a:solidFill>
                  <a:schemeClr val="bg1"/>
                </a:solidFill>
                <a:latin typeface="Aileron Heavy" panose="00000A00000000000000" pitchFamily="50" charset="0"/>
              </a:rPr>
            </a:br>
            <a:r>
              <a:rPr lang="en-US" sz="1800" dirty="0">
                <a:solidFill>
                  <a:schemeClr val="bg1"/>
                </a:solidFill>
                <a:latin typeface="Aileron Light" panose="00000400000000000000" pitchFamily="50" charset="0"/>
              </a:rPr>
              <a:t>Discriminator</a:t>
            </a:r>
            <a:endParaRPr lang="en-US" sz="1800" dirty="0">
              <a:solidFill>
                <a:schemeClr val="bg1"/>
              </a:solidFill>
              <a:latin typeface="Aileron Heavy" panose="00000A00000000000000" pitchFamily="50" charset="0"/>
            </a:endParaRPr>
          </a:p>
        </p:txBody>
      </p:sp>
      <p:grpSp>
        <p:nvGrpSpPr>
          <p:cNvPr id="18" name="Group 17">
            <a:extLst>
              <a:ext uri="{FF2B5EF4-FFF2-40B4-BE49-F238E27FC236}">
                <a16:creationId xmlns:a16="http://schemas.microsoft.com/office/drawing/2014/main" id="{FF055CAC-3841-4CB5-B0F4-20A5222E4350}"/>
              </a:ext>
            </a:extLst>
          </p:cNvPr>
          <p:cNvGrpSpPr/>
          <p:nvPr/>
        </p:nvGrpSpPr>
        <p:grpSpPr>
          <a:xfrm>
            <a:off x="3574598" y="152766"/>
            <a:ext cx="5249408" cy="3110516"/>
            <a:chOff x="3881610" y="3448050"/>
            <a:chExt cx="5249408" cy="3110516"/>
          </a:xfrm>
        </p:grpSpPr>
        <p:pic>
          <p:nvPicPr>
            <p:cNvPr id="7" name="Graphic 6">
              <a:extLst>
                <a:ext uri="{FF2B5EF4-FFF2-40B4-BE49-F238E27FC236}">
                  <a16:creationId xmlns:a16="http://schemas.microsoft.com/office/drawing/2014/main" id="{A6E01661-AC24-4A05-B64B-3C38E490C8D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4792" t="18779" r="7430" b="18138"/>
            <a:stretch/>
          </p:blipFill>
          <p:spPr>
            <a:xfrm>
              <a:off x="4080933" y="3448050"/>
              <a:ext cx="4885267" cy="2894756"/>
            </a:xfrm>
            <a:prstGeom prst="rect">
              <a:avLst/>
            </a:prstGeom>
          </p:spPr>
        </p:pic>
        <p:sp>
          <p:nvSpPr>
            <p:cNvPr id="9" name="TextBox 8">
              <a:extLst>
                <a:ext uri="{FF2B5EF4-FFF2-40B4-BE49-F238E27FC236}">
                  <a16:creationId xmlns:a16="http://schemas.microsoft.com/office/drawing/2014/main" id="{E02390A6-6A56-42BB-A694-3EAD6D196E9B}"/>
                </a:ext>
              </a:extLst>
            </p:cNvPr>
            <p:cNvSpPr txBox="1"/>
            <p:nvPr/>
          </p:nvSpPr>
          <p:spPr>
            <a:xfrm>
              <a:off x="3881610" y="4138641"/>
              <a:ext cx="663191" cy="338554"/>
            </a:xfrm>
            <a:prstGeom prst="rect">
              <a:avLst/>
            </a:prstGeom>
            <a:noFill/>
          </p:spPr>
          <p:txBody>
            <a:bodyPr wrap="square" anchor="ctr">
              <a:spAutoFit/>
            </a:bodyPr>
            <a:lstStyle/>
            <a:p>
              <a:pPr algn="ctr"/>
              <a:r>
                <a:rPr lang="en-US" sz="800" dirty="0">
                  <a:latin typeface="Aileron Light" panose="00000400000000000000" pitchFamily="50" charset="0"/>
                </a:rPr>
                <a:t>Input</a:t>
              </a:r>
            </a:p>
            <a:p>
              <a:pPr algn="ctr"/>
              <a:r>
                <a:rPr lang="en-US" sz="800" dirty="0">
                  <a:latin typeface="Aileron UltraLight" panose="00000300000000000000" pitchFamily="50" charset="0"/>
                </a:rPr>
                <a:t>1@1x2500</a:t>
              </a:r>
            </a:p>
          </p:txBody>
        </p:sp>
        <p:sp>
          <p:nvSpPr>
            <p:cNvPr id="11" name="TextBox 10">
              <a:extLst>
                <a:ext uri="{FF2B5EF4-FFF2-40B4-BE49-F238E27FC236}">
                  <a16:creationId xmlns:a16="http://schemas.microsoft.com/office/drawing/2014/main" id="{50FB9441-0705-4895-9C4F-57119E0CE964}"/>
                </a:ext>
              </a:extLst>
            </p:cNvPr>
            <p:cNvSpPr txBox="1"/>
            <p:nvPr/>
          </p:nvSpPr>
          <p:spPr>
            <a:xfrm>
              <a:off x="4431323" y="5270867"/>
              <a:ext cx="738554" cy="338554"/>
            </a:xfrm>
            <a:prstGeom prst="rect">
              <a:avLst/>
            </a:prstGeom>
            <a:noFill/>
          </p:spPr>
          <p:txBody>
            <a:bodyPr wrap="square" anchor="ctr">
              <a:spAutoFit/>
            </a:bodyPr>
            <a:lstStyle/>
            <a:p>
              <a:pPr algn="ctr"/>
              <a:r>
                <a:rPr lang="en-US" sz="800" dirty="0">
                  <a:latin typeface="Aileron Light" panose="00000400000000000000" pitchFamily="50" charset="0"/>
                </a:rPr>
                <a:t>Convolution</a:t>
              </a:r>
            </a:p>
            <a:p>
              <a:pPr algn="ctr"/>
              <a:r>
                <a:rPr lang="en-US" sz="800" dirty="0">
                  <a:latin typeface="Aileron UltraLight" panose="00000300000000000000" pitchFamily="50" charset="0"/>
                </a:rPr>
                <a:t>16@1x1248</a:t>
              </a:r>
            </a:p>
          </p:txBody>
        </p:sp>
        <p:sp>
          <p:nvSpPr>
            <p:cNvPr id="12" name="TextBox 11">
              <a:extLst>
                <a:ext uri="{FF2B5EF4-FFF2-40B4-BE49-F238E27FC236}">
                  <a16:creationId xmlns:a16="http://schemas.microsoft.com/office/drawing/2014/main" id="{12AF75FD-B081-439B-BECD-4F2FF77C980D}"/>
                </a:ext>
              </a:extLst>
            </p:cNvPr>
            <p:cNvSpPr txBox="1"/>
            <p:nvPr/>
          </p:nvSpPr>
          <p:spPr>
            <a:xfrm>
              <a:off x="5399344" y="5236629"/>
              <a:ext cx="931117" cy="338554"/>
            </a:xfrm>
            <a:prstGeom prst="rect">
              <a:avLst/>
            </a:prstGeom>
            <a:noFill/>
          </p:spPr>
          <p:txBody>
            <a:bodyPr wrap="square">
              <a:spAutoFit/>
            </a:bodyPr>
            <a:lstStyle/>
            <a:p>
              <a:pPr algn="ctr"/>
              <a:r>
                <a:rPr lang="en-US" sz="800" dirty="0">
                  <a:latin typeface="Aileron Light" panose="00000400000000000000" pitchFamily="50" charset="0"/>
                </a:rPr>
                <a:t>Convolution</a:t>
              </a:r>
              <a:endParaRPr lang="en-US" sz="800" dirty="0">
                <a:latin typeface="Aileron UltraLight" panose="00000300000000000000" pitchFamily="50" charset="0"/>
              </a:endParaRPr>
            </a:p>
            <a:p>
              <a:pPr algn="ctr"/>
              <a:r>
                <a:rPr lang="en-US" sz="800" dirty="0">
                  <a:latin typeface="Aileron UltraLight" panose="00000300000000000000" pitchFamily="50" charset="0"/>
                </a:rPr>
                <a:t>32@1x622</a:t>
              </a:r>
            </a:p>
          </p:txBody>
        </p:sp>
        <p:sp>
          <p:nvSpPr>
            <p:cNvPr id="13" name="TextBox 12">
              <a:extLst>
                <a:ext uri="{FF2B5EF4-FFF2-40B4-BE49-F238E27FC236}">
                  <a16:creationId xmlns:a16="http://schemas.microsoft.com/office/drawing/2014/main" id="{CE2D7BB7-B2BE-447F-AD2E-7CBD78FF256D}"/>
                </a:ext>
              </a:extLst>
            </p:cNvPr>
            <p:cNvSpPr txBox="1"/>
            <p:nvPr/>
          </p:nvSpPr>
          <p:spPr>
            <a:xfrm>
              <a:off x="6549880" y="5187815"/>
              <a:ext cx="1119088" cy="338554"/>
            </a:xfrm>
            <a:prstGeom prst="rect">
              <a:avLst/>
            </a:prstGeom>
            <a:noFill/>
          </p:spPr>
          <p:txBody>
            <a:bodyPr wrap="square">
              <a:spAutoFit/>
            </a:bodyPr>
            <a:lstStyle/>
            <a:p>
              <a:pPr algn="ctr"/>
              <a:r>
                <a:rPr lang="en-US" sz="800" dirty="0">
                  <a:latin typeface="Aileron Light" panose="00000400000000000000" pitchFamily="50" charset="0"/>
                </a:rPr>
                <a:t>Convolution</a:t>
              </a:r>
              <a:endParaRPr lang="en-US" sz="800" dirty="0">
                <a:latin typeface="Aileron UltraLight" panose="00000300000000000000" pitchFamily="50" charset="0"/>
              </a:endParaRPr>
            </a:p>
            <a:p>
              <a:pPr algn="ctr"/>
              <a:r>
                <a:rPr lang="en-US" sz="800" dirty="0">
                  <a:latin typeface="Aileron UltraLight" panose="00000300000000000000" pitchFamily="50" charset="0"/>
                </a:rPr>
                <a:t>64@1x309</a:t>
              </a:r>
            </a:p>
          </p:txBody>
        </p:sp>
        <p:sp>
          <p:nvSpPr>
            <p:cNvPr id="14" name="TextBox 13">
              <a:extLst>
                <a:ext uri="{FF2B5EF4-FFF2-40B4-BE49-F238E27FC236}">
                  <a16:creationId xmlns:a16="http://schemas.microsoft.com/office/drawing/2014/main" id="{3A2EBEC8-6481-4354-B7E1-3037ADCBFBC8}"/>
                </a:ext>
              </a:extLst>
            </p:cNvPr>
            <p:cNvSpPr txBox="1"/>
            <p:nvPr/>
          </p:nvSpPr>
          <p:spPr>
            <a:xfrm>
              <a:off x="7496100" y="6220012"/>
              <a:ext cx="931117" cy="338554"/>
            </a:xfrm>
            <a:prstGeom prst="rect">
              <a:avLst/>
            </a:prstGeom>
            <a:noFill/>
          </p:spPr>
          <p:txBody>
            <a:bodyPr wrap="square">
              <a:spAutoFit/>
            </a:bodyPr>
            <a:lstStyle/>
            <a:p>
              <a:pPr algn="ctr"/>
              <a:r>
                <a:rPr lang="en-US" sz="800" dirty="0">
                  <a:latin typeface="Aileron Light" panose="00000400000000000000" pitchFamily="50" charset="0"/>
                </a:rPr>
                <a:t>Flatten</a:t>
              </a:r>
              <a:endParaRPr lang="en-US" sz="800" dirty="0">
                <a:latin typeface="Aileron UltraLight" panose="00000300000000000000" pitchFamily="50" charset="0"/>
              </a:endParaRPr>
            </a:p>
            <a:p>
              <a:pPr algn="ctr"/>
              <a:r>
                <a:rPr lang="en-US" sz="800" dirty="0">
                  <a:latin typeface="Aileron UltraLight" panose="00000300000000000000" pitchFamily="50" charset="0"/>
                </a:rPr>
                <a:t>1x19776</a:t>
              </a:r>
            </a:p>
          </p:txBody>
        </p:sp>
        <p:sp>
          <p:nvSpPr>
            <p:cNvPr id="15" name="TextBox 14">
              <a:extLst>
                <a:ext uri="{FF2B5EF4-FFF2-40B4-BE49-F238E27FC236}">
                  <a16:creationId xmlns:a16="http://schemas.microsoft.com/office/drawing/2014/main" id="{C9DC9B71-A3B6-48A9-A78D-02ACA0B5CA0F}"/>
                </a:ext>
              </a:extLst>
            </p:cNvPr>
            <p:cNvSpPr txBox="1"/>
            <p:nvPr/>
          </p:nvSpPr>
          <p:spPr>
            <a:xfrm>
              <a:off x="7958294" y="5729034"/>
              <a:ext cx="591177" cy="338554"/>
            </a:xfrm>
            <a:prstGeom prst="rect">
              <a:avLst/>
            </a:prstGeom>
            <a:noFill/>
          </p:spPr>
          <p:txBody>
            <a:bodyPr wrap="square">
              <a:spAutoFit/>
            </a:bodyPr>
            <a:lstStyle/>
            <a:p>
              <a:pPr algn="ctr"/>
              <a:r>
                <a:rPr lang="en-US" sz="800" dirty="0">
                  <a:latin typeface="Aileron Light" panose="00000400000000000000" pitchFamily="50" charset="0"/>
                </a:rPr>
                <a:t>Dense</a:t>
              </a:r>
              <a:endParaRPr lang="en-US" sz="800" dirty="0">
                <a:latin typeface="Aileron UltraLight" panose="00000300000000000000" pitchFamily="50" charset="0"/>
              </a:endParaRPr>
            </a:p>
            <a:p>
              <a:pPr algn="ctr"/>
              <a:r>
                <a:rPr lang="en-US" sz="800" dirty="0">
                  <a:latin typeface="Aileron UltraLight" panose="00000300000000000000" pitchFamily="50" charset="0"/>
                </a:rPr>
                <a:t>1x512</a:t>
              </a:r>
            </a:p>
          </p:txBody>
        </p:sp>
        <p:sp>
          <p:nvSpPr>
            <p:cNvPr id="16" name="TextBox 15">
              <a:extLst>
                <a:ext uri="{FF2B5EF4-FFF2-40B4-BE49-F238E27FC236}">
                  <a16:creationId xmlns:a16="http://schemas.microsoft.com/office/drawing/2014/main" id="{D550D08D-CB12-4D36-8318-2851E6BDBB74}"/>
                </a:ext>
              </a:extLst>
            </p:cNvPr>
            <p:cNvSpPr txBox="1"/>
            <p:nvPr/>
          </p:nvSpPr>
          <p:spPr>
            <a:xfrm>
              <a:off x="8249276" y="3790836"/>
              <a:ext cx="591177" cy="338554"/>
            </a:xfrm>
            <a:prstGeom prst="rect">
              <a:avLst/>
            </a:prstGeom>
            <a:noFill/>
          </p:spPr>
          <p:txBody>
            <a:bodyPr wrap="square">
              <a:spAutoFit/>
            </a:bodyPr>
            <a:lstStyle/>
            <a:p>
              <a:pPr algn="ctr"/>
              <a:r>
                <a:rPr lang="en-US" sz="800" dirty="0">
                  <a:latin typeface="Aileron Light" panose="00000400000000000000" pitchFamily="50" charset="0"/>
                </a:rPr>
                <a:t>Dense</a:t>
              </a:r>
              <a:endParaRPr lang="en-US" sz="800" dirty="0">
                <a:latin typeface="Aileron UltraLight" panose="00000300000000000000" pitchFamily="50" charset="0"/>
              </a:endParaRPr>
            </a:p>
            <a:p>
              <a:pPr algn="ctr"/>
              <a:r>
                <a:rPr lang="en-US" sz="800" dirty="0">
                  <a:latin typeface="Aileron UltraLight" panose="00000300000000000000" pitchFamily="50" charset="0"/>
                </a:rPr>
                <a:t>1x256</a:t>
              </a:r>
            </a:p>
          </p:txBody>
        </p:sp>
        <p:sp>
          <p:nvSpPr>
            <p:cNvPr id="17" name="TextBox 16">
              <a:extLst>
                <a:ext uri="{FF2B5EF4-FFF2-40B4-BE49-F238E27FC236}">
                  <a16:creationId xmlns:a16="http://schemas.microsoft.com/office/drawing/2014/main" id="{5C6F2DD6-1168-4721-806F-DE610AFF6A1B}"/>
                </a:ext>
              </a:extLst>
            </p:cNvPr>
            <p:cNvSpPr txBox="1"/>
            <p:nvPr/>
          </p:nvSpPr>
          <p:spPr>
            <a:xfrm>
              <a:off x="8539841" y="5027636"/>
              <a:ext cx="591177" cy="338554"/>
            </a:xfrm>
            <a:prstGeom prst="rect">
              <a:avLst/>
            </a:prstGeom>
            <a:noFill/>
          </p:spPr>
          <p:txBody>
            <a:bodyPr wrap="square">
              <a:spAutoFit/>
            </a:bodyPr>
            <a:lstStyle/>
            <a:p>
              <a:pPr algn="ctr"/>
              <a:r>
                <a:rPr lang="en-US" sz="800" dirty="0">
                  <a:latin typeface="Aileron Light" panose="00000400000000000000" pitchFamily="50" charset="0"/>
                </a:rPr>
                <a:t>Dense</a:t>
              </a:r>
              <a:endParaRPr lang="en-US" sz="800" dirty="0">
                <a:latin typeface="Aileron UltraLight" panose="00000300000000000000" pitchFamily="50" charset="0"/>
              </a:endParaRPr>
            </a:p>
            <a:p>
              <a:pPr algn="ctr"/>
              <a:r>
                <a:rPr lang="en-US" sz="800" dirty="0">
                  <a:latin typeface="Aileron UltraLight" panose="00000300000000000000" pitchFamily="50" charset="0"/>
                </a:rPr>
                <a:t>1x3</a:t>
              </a:r>
            </a:p>
          </p:txBody>
        </p:sp>
      </p:grpSp>
      <p:sp>
        <p:nvSpPr>
          <p:cNvPr id="25" name="Rectangle 3">
            <a:extLst>
              <a:ext uri="{FF2B5EF4-FFF2-40B4-BE49-F238E27FC236}">
                <a16:creationId xmlns:a16="http://schemas.microsoft.com/office/drawing/2014/main" id="{5E6450BA-7BFC-4C6B-8E1B-98FC639B64BF}"/>
              </a:ext>
            </a:extLst>
          </p:cNvPr>
          <p:cNvSpPr>
            <a:spLocks noChangeArrowheads="1"/>
          </p:cNvSpPr>
          <p:nvPr/>
        </p:nvSpPr>
        <p:spPr bwMode="auto">
          <a:xfrm>
            <a:off x="8655319" y="109998"/>
            <a:ext cx="3451774"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8800"/>
                </a:solidFill>
                <a:effectLst/>
                <a:latin typeface="Arial Unicode MS"/>
              </a:rPr>
              <a:t>class</a:t>
            </a:r>
            <a:r>
              <a:rPr kumimoji="0" lang="en-US" altLang="en-US" sz="900" b="0" i="0" u="none" strike="noStrike" cap="none" normalizeH="0" baseline="0" dirty="0">
                <a:ln>
                  <a:noFill/>
                </a:ln>
                <a:solidFill>
                  <a:srgbClr val="000000"/>
                </a:solidFill>
                <a:effectLst/>
                <a:latin typeface="Arial Unicode MS"/>
              </a:rPr>
              <a:t> </a:t>
            </a:r>
            <a:r>
              <a:rPr lang="en-US" sz="900" b="1" dirty="0">
                <a:solidFill>
                  <a:srgbClr val="0066BB"/>
                </a:solidFill>
                <a:latin typeface="Arial Unicode MS"/>
              </a:rPr>
              <a:t>Discriminator</a:t>
            </a:r>
            <a:r>
              <a:rPr kumimoji="0" lang="en-US" altLang="en-US" sz="900" b="0" i="0" u="none" strike="noStrike" cap="none" normalizeH="0" baseline="0" dirty="0">
                <a:ln>
                  <a:noFill/>
                </a:ln>
                <a:solidFill>
                  <a:srgbClr val="000000"/>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pblm</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PrebuiltLightningModule</a:t>
            </a:r>
            <a:r>
              <a:rPr kumimoji="0" lang="en-US" altLang="en-US" sz="900" b="0" i="0" u="none" strike="noStrike" cap="none" normalizeH="0" baseline="0" dirty="0">
                <a:ln>
                  <a:noFill/>
                </a:ln>
                <a:solidFill>
                  <a:srgbClr val="000000"/>
                </a:solidFill>
                <a:effectLst/>
                <a:latin typeface="Arial Unicode MS"/>
              </a:rPr>
              <a:t>):</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a:t>
            </a:r>
            <a:r>
              <a:rPr kumimoji="0" lang="en-US" altLang="en-US" sz="900" b="1" i="0" u="none" strike="noStrike" cap="none" normalizeH="0" baseline="0" dirty="0">
                <a:ln>
                  <a:noFill/>
                </a:ln>
                <a:solidFill>
                  <a:srgbClr val="008800"/>
                </a:solidFill>
                <a:effectLst/>
                <a:latin typeface="Arial Unicode MS"/>
              </a:rPr>
              <a:t>def</a:t>
            </a:r>
            <a:r>
              <a:rPr kumimoji="0" lang="en-US" altLang="en-US" sz="900" b="0" i="0" u="none" strike="noStrike" cap="none" normalizeH="0" baseline="0" dirty="0">
                <a:ln>
                  <a:noFill/>
                </a:ln>
                <a:solidFill>
                  <a:srgbClr val="000000"/>
                </a:solidFill>
                <a:effectLst/>
                <a:latin typeface="Arial Unicode MS"/>
              </a:rPr>
              <a:t> </a:t>
            </a:r>
            <a:r>
              <a:rPr kumimoji="0" lang="en-US" altLang="en-US" sz="900" b="1" i="0" u="none" strike="noStrike" cap="none" normalizeH="0" baseline="0" dirty="0">
                <a:ln>
                  <a:noFill/>
                </a:ln>
                <a:solidFill>
                  <a:srgbClr val="0066BB"/>
                </a:solidFill>
                <a:effectLst/>
                <a:latin typeface="Arial Unicode MS"/>
              </a:rPr>
              <a:t>__</a:t>
            </a:r>
            <a:r>
              <a:rPr kumimoji="0" lang="en-US" altLang="en-US" sz="900" b="1" i="0" u="none" strike="noStrike" cap="none" normalizeH="0" baseline="0" dirty="0" err="1">
                <a:ln>
                  <a:noFill/>
                </a:ln>
                <a:solidFill>
                  <a:srgbClr val="0066BB"/>
                </a:solidFill>
                <a:effectLst/>
                <a:latin typeface="Arial Unicode MS"/>
              </a:rPr>
              <a:t>init</a:t>
            </a:r>
            <a:r>
              <a:rPr kumimoji="0" lang="en-US" altLang="en-US" sz="900" b="1" i="0" u="none" strike="noStrike" cap="none" normalizeH="0" baseline="0" dirty="0">
                <a:ln>
                  <a:noFill/>
                </a:ln>
                <a:solidFill>
                  <a:srgbClr val="0066BB"/>
                </a:solidFill>
                <a:effectLst/>
                <a:latin typeface="Arial Unicode MS"/>
              </a:rPr>
              <a:t>__</a:t>
            </a:r>
            <a:r>
              <a:rPr kumimoji="0" lang="en-US" altLang="en-US" sz="900" b="0" i="0" u="none" strike="noStrike" cap="none" normalizeH="0" baseline="0" dirty="0">
                <a:ln>
                  <a:noFill/>
                </a:ln>
                <a:solidFill>
                  <a:srgbClr val="000000"/>
                </a:solidFill>
                <a:effectLst/>
                <a:latin typeface="Arial Unicode MS"/>
              </a:rPr>
              <a:t>(</a:t>
            </a:r>
            <a:r>
              <a:rPr kumimoji="0" lang="en-US" altLang="en-US" sz="900" b="0" i="0" u="none" strike="noStrike" cap="none" normalizeH="0" baseline="0" dirty="0">
                <a:ln>
                  <a:noFill/>
                </a:ln>
                <a:solidFill>
                  <a:srgbClr val="007020"/>
                </a:solidFill>
                <a:effectLst/>
                <a:latin typeface="Arial Unicode MS"/>
              </a:rPr>
              <a:t>self</a:t>
            </a:r>
            <a:r>
              <a:rPr kumimoji="0" lang="en-US" altLang="en-US" sz="900" b="0" i="0" u="none" strike="noStrike" cap="none" normalizeH="0" baseline="0" dirty="0">
                <a:ln>
                  <a:noFill/>
                </a:ln>
                <a:solidFill>
                  <a:srgbClr val="000000"/>
                </a:solidFill>
                <a:effectLst/>
                <a:latin typeface="Arial Unicode MS"/>
              </a:rPr>
              <a:t>, denoising</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7020"/>
                </a:solidFill>
                <a:effectLst/>
                <a:latin typeface="Arial Unicode MS"/>
              </a:rPr>
              <a:t>False</a:t>
            </a:r>
            <a:r>
              <a:rPr kumimoji="0" lang="en-US" altLang="en-US" sz="900" b="0" i="0" u="none" strike="noStrike" cap="none" normalizeH="0" baseline="0" dirty="0">
                <a:ln>
                  <a:noFill/>
                </a:ln>
                <a:solidFill>
                  <a:srgbClr val="000000"/>
                </a:solidFill>
                <a:effectLst/>
                <a:latin typeface="Arial Unicode MS"/>
              </a:rPr>
              <a:t>):</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007020"/>
                </a:solidFill>
                <a:effectLst/>
                <a:latin typeface="Arial Unicode MS"/>
              </a:rPr>
              <a:t>super</a:t>
            </a:r>
            <a:r>
              <a:rPr kumimoji="0" lang="en-US" altLang="en-US" sz="900" b="0" i="0" u="none" strike="noStrike" cap="none" normalizeH="0" baseline="0" dirty="0">
                <a:ln>
                  <a:noFill/>
                </a:ln>
                <a:solidFill>
                  <a:srgbClr val="000000"/>
                </a:solidFill>
                <a:effectLst/>
                <a:latin typeface="Arial Unicode MS"/>
              </a:rPr>
              <a:t>()</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__</a:t>
            </a:r>
            <a:r>
              <a:rPr kumimoji="0" lang="en-US" altLang="en-US" sz="900" b="0" i="0" u="none" strike="noStrike" cap="none" normalizeH="0" baseline="0" dirty="0" err="1">
                <a:ln>
                  <a:noFill/>
                </a:ln>
                <a:solidFill>
                  <a:srgbClr val="000000"/>
                </a:solidFill>
                <a:effectLst/>
                <a:latin typeface="Arial Unicode MS"/>
              </a:rPr>
              <a:t>init</a:t>
            </a:r>
            <a:r>
              <a:rPr kumimoji="0" lang="en-US" altLang="en-US" sz="900" b="0" i="0" u="none" strike="noStrike" cap="none" normalizeH="0" baseline="0" dirty="0">
                <a:ln>
                  <a:noFill/>
                </a:ln>
                <a:solidFill>
                  <a:srgbClr val="000000"/>
                </a:solidFill>
                <a:effectLst/>
                <a:latin typeface="Arial Unicode MS"/>
              </a:rPr>
              <a:t>__(</a:t>
            </a:r>
            <a:r>
              <a:rPr kumimoji="0" lang="en-US" altLang="en-US" sz="900" b="0" i="0" u="none" strike="noStrike" cap="none" normalizeH="0" baseline="0" dirty="0" err="1">
                <a:ln>
                  <a:noFill/>
                </a:ln>
                <a:solidFill>
                  <a:srgbClr val="007020"/>
                </a:solidFill>
                <a:effectLst/>
                <a:latin typeface="Arial Unicode MS"/>
              </a:rPr>
              <a:t>self</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__class__</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__name</a:t>
            </a:r>
            <a:r>
              <a:rPr kumimoji="0" lang="en-US" altLang="en-US" sz="900" b="0" i="0" u="none" strike="noStrike" cap="none" normalizeH="0" baseline="0" dirty="0">
                <a:ln>
                  <a:noFill/>
                </a:ln>
                <a:solidFill>
                  <a:srgbClr val="000000"/>
                </a:solidFill>
                <a:effectLst/>
                <a:latin typeface="Arial Unicode MS"/>
              </a:rPr>
              <a:t>__)</a:t>
            </a:r>
            <a:br>
              <a:rPr kumimoji="0" lang="en-US" altLang="en-US" sz="900" b="0" i="0" u="none" strike="noStrike" cap="none" normalizeH="0" baseline="0" dirty="0">
                <a:ln>
                  <a:noFill/>
                </a:ln>
                <a:solidFill>
                  <a:srgbClr val="000000"/>
                </a:solidFill>
                <a:effectLst/>
                <a:latin typeface="Arial Unicode MS"/>
              </a:rPr>
            </a:b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888888"/>
                </a:solidFill>
                <a:effectLst/>
                <a:latin typeface="Arial Unicode MS"/>
              </a:rPr>
              <a:t># Model Layer Declaration</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007020"/>
                </a:solidFill>
                <a:effectLst/>
                <a:latin typeface="Arial Unicode MS"/>
              </a:rPr>
              <a:t>self</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conv1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nn</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Conv1d(</a:t>
            </a:r>
            <a:r>
              <a:rPr kumimoji="0" lang="en-US" altLang="en-US" sz="900" b="1" i="0" u="none" strike="noStrike" cap="none" normalizeH="0" baseline="0" dirty="0">
                <a:ln>
                  <a:noFill/>
                </a:ln>
                <a:solidFill>
                  <a:srgbClr val="0000DD"/>
                </a:solidFill>
                <a:effectLst/>
                <a:latin typeface="Arial Unicode MS"/>
              </a:rPr>
              <a:t>1</a:t>
            </a:r>
            <a:r>
              <a:rPr kumimoji="0" lang="en-US" altLang="en-US" sz="900" b="0" i="0" u="none" strike="noStrike" cap="none" normalizeH="0" baseline="0" dirty="0">
                <a:ln>
                  <a:noFill/>
                </a:ln>
                <a:solidFill>
                  <a:srgbClr val="000000"/>
                </a:solidFill>
                <a:effectLst/>
                <a:latin typeface="Arial Unicode MS"/>
              </a:rPr>
              <a:t>, </a:t>
            </a:r>
            <a:r>
              <a:rPr kumimoji="0" lang="en-US" altLang="en-US" sz="900" b="1" i="0" u="none" strike="noStrike" cap="none" normalizeH="0" baseline="0" dirty="0">
                <a:ln>
                  <a:noFill/>
                </a:ln>
                <a:solidFill>
                  <a:srgbClr val="0000DD"/>
                </a:solidFill>
                <a:effectLst/>
                <a:latin typeface="Arial Unicode MS"/>
              </a:rPr>
              <a:t>16</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err="1">
                <a:ln>
                  <a:noFill/>
                </a:ln>
                <a:solidFill>
                  <a:srgbClr val="000000"/>
                </a:solidFill>
                <a:effectLst/>
                <a:latin typeface="Arial Unicode MS"/>
              </a:rPr>
              <a:t>kernel_size</a:t>
            </a:r>
            <a:r>
              <a:rPr kumimoji="0" lang="en-US" altLang="en-US" sz="900" b="0" i="0" u="none" strike="noStrike" cap="none" normalizeH="0" baseline="0" dirty="0">
                <a:ln>
                  <a:noFill/>
                </a:ln>
                <a:solidFill>
                  <a:srgbClr val="333333"/>
                </a:solidFill>
                <a:effectLst/>
                <a:latin typeface="Arial Unicode MS"/>
              </a:rPr>
              <a:t>=</a:t>
            </a:r>
            <a:r>
              <a:rPr kumimoji="0" lang="en-US" altLang="en-US" sz="900" b="1" i="0" u="none" strike="noStrike" cap="none" normalizeH="0" baseline="0" dirty="0">
                <a:ln>
                  <a:noFill/>
                </a:ln>
                <a:solidFill>
                  <a:srgbClr val="0000DD"/>
                </a:solidFill>
                <a:effectLst/>
                <a:latin typeface="Arial Unicode MS"/>
              </a:rPr>
              <a:t>5</a:t>
            </a:r>
            <a:r>
              <a:rPr kumimoji="0" lang="en-US" altLang="en-US" sz="900" b="0" i="0" u="none" strike="noStrike" cap="none" normalizeH="0" baseline="0" dirty="0">
                <a:ln>
                  <a:noFill/>
                </a:ln>
                <a:solidFill>
                  <a:srgbClr val="000000"/>
                </a:solidFill>
                <a:effectLst/>
                <a:latin typeface="Arial Unicode MS"/>
              </a:rPr>
              <a:t>, stride</a:t>
            </a:r>
            <a:r>
              <a:rPr kumimoji="0" lang="en-US" altLang="en-US" sz="900" b="0" i="0" u="none" strike="noStrike" cap="none" normalizeH="0" baseline="0" dirty="0">
                <a:ln>
                  <a:noFill/>
                </a:ln>
                <a:solidFill>
                  <a:srgbClr val="333333"/>
                </a:solidFill>
                <a:effectLst/>
                <a:latin typeface="Arial Unicode MS"/>
              </a:rPr>
              <a:t>=</a:t>
            </a:r>
            <a:r>
              <a:rPr kumimoji="0" lang="en-US" altLang="en-US" sz="900" b="1" i="0" u="none" strike="noStrike" cap="none" normalizeH="0" baseline="0" dirty="0">
                <a:ln>
                  <a:noFill/>
                </a:ln>
                <a:solidFill>
                  <a:srgbClr val="0000DD"/>
                </a:solidFill>
                <a:effectLst/>
                <a:latin typeface="Arial Unicode MS"/>
              </a:rPr>
              <a:t>2</a:t>
            </a:r>
            <a:r>
              <a:rPr kumimoji="0" lang="en-US" altLang="en-US" sz="900" b="0" i="0" u="none" strike="noStrike" cap="none" normalizeH="0" baseline="0" dirty="0">
                <a:ln>
                  <a:noFill/>
                </a:ln>
                <a:solidFill>
                  <a:srgbClr val="000000"/>
                </a:solidFill>
                <a:effectLst/>
                <a:latin typeface="Arial Unicode MS"/>
              </a:rPr>
              <a:t>)</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007020"/>
                </a:solidFill>
                <a:effectLst/>
                <a:latin typeface="Arial Unicode MS"/>
              </a:rPr>
              <a:t>self</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conv2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nn</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Conv1d(</a:t>
            </a:r>
            <a:r>
              <a:rPr kumimoji="0" lang="en-US" altLang="en-US" sz="900" b="1" i="0" u="none" strike="noStrike" cap="none" normalizeH="0" baseline="0" dirty="0">
                <a:ln>
                  <a:noFill/>
                </a:ln>
                <a:solidFill>
                  <a:srgbClr val="0000DD"/>
                </a:solidFill>
                <a:effectLst/>
                <a:latin typeface="Arial Unicode MS"/>
              </a:rPr>
              <a:t>16</a:t>
            </a:r>
            <a:r>
              <a:rPr kumimoji="0" lang="en-US" altLang="en-US" sz="900" b="0" i="0" u="none" strike="noStrike" cap="none" normalizeH="0" baseline="0" dirty="0">
                <a:ln>
                  <a:noFill/>
                </a:ln>
                <a:solidFill>
                  <a:srgbClr val="000000"/>
                </a:solidFill>
                <a:effectLst/>
                <a:latin typeface="Arial Unicode MS"/>
              </a:rPr>
              <a:t>, </a:t>
            </a:r>
            <a:r>
              <a:rPr kumimoji="0" lang="en-US" altLang="en-US" sz="900" b="1" i="0" u="none" strike="noStrike" cap="none" normalizeH="0" baseline="0" dirty="0">
                <a:ln>
                  <a:noFill/>
                </a:ln>
                <a:solidFill>
                  <a:srgbClr val="0000DD"/>
                </a:solidFill>
                <a:effectLst/>
                <a:latin typeface="Arial Unicode MS"/>
              </a:rPr>
              <a:t>32</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err="1">
                <a:ln>
                  <a:noFill/>
                </a:ln>
                <a:solidFill>
                  <a:srgbClr val="000000"/>
                </a:solidFill>
                <a:effectLst/>
                <a:latin typeface="Arial Unicode MS"/>
              </a:rPr>
              <a:t>kernel_size</a:t>
            </a:r>
            <a:r>
              <a:rPr kumimoji="0" lang="en-US" altLang="en-US" sz="900" b="0" i="0" u="none" strike="noStrike" cap="none" normalizeH="0" baseline="0" dirty="0">
                <a:ln>
                  <a:noFill/>
                </a:ln>
                <a:solidFill>
                  <a:srgbClr val="333333"/>
                </a:solidFill>
                <a:effectLst/>
                <a:latin typeface="Arial Unicode MS"/>
              </a:rPr>
              <a:t>=</a:t>
            </a:r>
            <a:r>
              <a:rPr kumimoji="0" lang="en-US" altLang="en-US" sz="900" b="1" i="0" u="none" strike="noStrike" cap="none" normalizeH="0" baseline="0" dirty="0">
                <a:ln>
                  <a:noFill/>
                </a:ln>
                <a:solidFill>
                  <a:srgbClr val="0000DD"/>
                </a:solidFill>
                <a:effectLst/>
                <a:latin typeface="Arial Unicode MS"/>
              </a:rPr>
              <a:t>5</a:t>
            </a:r>
            <a:r>
              <a:rPr kumimoji="0" lang="en-US" altLang="en-US" sz="900" b="0" i="0" u="none" strike="noStrike" cap="none" normalizeH="0" baseline="0" dirty="0">
                <a:ln>
                  <a:noFill/>
                </a:ln>
                <a:solidFill>
                  <a:srgbClr val="000000"/>
                </a:solidFill>
                <a:effectLst/>
                <a:latin typeface="Arial Unicode MS"/>
              </a:rPr>
              <a:t>, stride</a:t>
            </a:r>
            <a:r>
              <a:rPr kumimoji="0" lang="en-US" altLang="en-US" sz="900" b="0" i="0" u="none" strike="noStrike" cap="none" normalizeH="0" baseline="0" dirty="0">
                <a:ln>
                  <a:noFill/>
                </a:ln>
                <a:solidFill>
                  <a:srgbClr val="333333"/>
                </a:solidFill>
                <a:effectLst/>
                <a:latin typeface="Arial Unicode MS"/>
              </a:rPr>
              <a:t>=</a:t>
            </a:r>
            <a:r>
              <a:rPr kumimoji="0" lang="en-US" altLang="en-US" sz="900" b="1" i="0" u="none" strike="noStrike" cap="none" normalizeH="0" baseline="0" dirty="0">
                <a:ln>
                  <a:noFill/>
                </a:ln>
                <a:solidFill>
                  <a:srgbClr val="0000DD"/>
                </a:solidFill>
                <a:effectLst/>
                <a:latin typeface="Arial Unicode MS"/>
              </a:rPr>
              <a:t>2</a:t>
            </a:r>
            <a:r>
              <a:rPr kumimoji="0" lang="en-US" altLang="en-US" sz="900" b="0" i="0" u="none" strike="noStrike" cap="none" normalizeH="0" baseline="0" dirty="0">
                <a:ln>
                  <a:noFill/>
                </a:ln>
                <a:solidFill>
                  <a:srgbClr val="000000"/>
                </a:solidFill>
                <a:effectLst/>
                <a:latin typeface="Arial Unicode MS"/>
              </a:rPr>
              <a:t>)</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007020"/>
                </a:solidFill>
                <a:effectLst/>
                <a:latin typeface="Arial Unicode MS"/>
              </a:rPr>
              <a:t>self</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conv3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nn</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Conv1d(</a:t>
            </a:r>
            <a:r>
              <a:rPr kumimoji="0" lang="en-US" altLang="en-US" sz="900" b="1" i="0" u="none" strike="noStrike" cap="none" normalizeH="0" baseline="0" dirty="0">
                <a:ln>
                  <a:noFill/>
                </a:ln>
                <a:solidFill>
                  <a:srgbClr val="0000DD"/>
                </a:solidFill>
                <a:effectLst/>
                <a:latin typeface="Arial Unicode MS"/>
              </a:rPr>
              <a:t>32</a:t>
            </a:r>
            <a:r>
              <a:rPr kumimoji="0" lang="en-US" altLang="en-US" sz="900" b="0" i="0" u="none" strike="noStrike" cap="none" normalizeH="0" baseline="0" dirty="0">
                <a:ln>
                  <a:noFill/>
                </a:ln>
                <a:solidFill>
                  <a:srgbClr val="000000"/>
                </a:solidFill>
                <a:effectLst/>
                <a:latin typeface="Arial Unicode MS"/>
              </a:rPr>
              <a:t>, </a:t>
            </a:r>
            <a:r>
              <a:rPr kumimoji="0" lang="en-US" altLang="en-US" sz="900" b="1" i="0" u="none" strike="noStrike" cap="none" normalizeH="0" baseline="0" dirty="0">
                <a:ln>
                  <a:noFill/>
                </a:ln>
                <a:solidFill>
                  <a:srgbClr val="0000DD"/>
                </a:solidFill>
                <a:effectLst/>
                <a:latin typeface="Arial Unicode MS"/>
              </a:rPr>
              <a:t>64</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err="1">
                <a:ln>
                  <a:noFill/>
                </a:ln>
                <a:solidFill>
                  <a:srgbClr val="000000"/>
                </a:solidFill>
                <a:effectLst/>
                <a:latin typeface="Arial Unicode MS"/>
              </a:rPr>
              <a:t>kernel_size</a:t>
            </a:r>
            <a:r>
              <a:rPr kumimoji="0" lang="en-US" altLang="en-US" sz="900" b="0" i="0" u="none" strike="noStrike" cap="none" normalizeH="0" baseline="0" dirty="0">
                <a:ln>
                  <a:noFill/>
                </a:ln>
                <a:solidFill>
                  <a:srgbClr val="333333"/>
                </a:solidFill>
                <a:effectLst/>
                <a:latin typeface="Arial Unicode MS"/>
              </a:rPr>
              <a:t>=</a:t>
            </a:r>
            <a:r>
              <a:rPr kumimoji="0" lang="en-US" altLang="en-US" sz="900" b="1" i="0" u="none" strike="noStrike" cap="none" normalizeH="0" baseline="0" dirty="0">
                <a:ln>
                  <a:noFill/>
                </a:ln>
                <a:solidFill>
                  <a:srgbClr val="0000DD"/>
                </a:solidFill>
                <a:effectLst/>
                <a:latin typeface="Arial Unicode MS"/>
              </a:rPr>
              <a:t>5</a:t>
            </a:r>
            <a:r>
              <a:rPr kumimoji="0" lang="en-US" altLang="en-US" sz="900" b="0" i="0" u="none" strike="noStrike" cap="none" normalizeH="0" baseline="0" dirty="0">
                <a:ln>
                  <a:noFill/>
                </a:ln>
                <a:solidFill>
                  <a:srgbClr val="000000"/>
                </a:solidFill>
                <a:effectLst/>
                <a:latin typeface="Arial Unicode MS"/>
              </a:rPr>
              <a:t>, stride</a:t>
            </a:r>
            <a:r>
              <a:rPr kumimoji="0" lang="en-US" altLang="en-US" sz="900" b="0" i="0" u="none" strike="noStrike" cap="none" normalizeH="0" baseline="0" dirty="0">
                <a:ln>
                  <a:noFill/>
                </a:ln>
                <a:solidFill>
                  <a:srgbClr val="333333"/>
                </a:solidFill>
                <a:effectLst/>
                <a:latin typeface="Arial Unicode MS"/>
              </a:rPr>
              <a:t>=</a:t>
            </a:r>
            <a:r>
              <a:rPr kumimoji="0" lang="en-US" altLang="en-US" sz="900" b="1" i="0" u="none" strike="noStrike" cap="none" normalizeH="0" baseline="0" dirty="0">
                <a:ln>
                  <a:noFill/>
                </a:ln>
                <a:solidFill>
                  <a:srgbClr val="0000DD"/>
                </a:solidFill>
                <a:effectLst/>
                <a:latin typeface="Arial Unicode MS"/>
              </a:rPr>
              <a:t>2</a:t>
            </a:r>
            <a:r>
              <a:rPr kumimoji="0" lang="en-US" altLang="en-US" sz="900" b="0" i="0" u="none" strike="noStrike" cap="none" normalizeH="0" baseline="0" dirty="0">
                <a:ln>
                  <a:noFill/>
                </a:ln>
                <a:solidFill>
                  <a:srgbClr val="000000"/>
                </a:solidFill>
                <a:effectLst/>
                <a:latin typeface="Arial Unicode MS"/>
              </a:rPr>
              <a:t>)</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007020"/>
                </a:solidFill>
                <a:effectLst/>
                <a:latin typeface="Arial Unicode MS"/>
              </a:rPr>
              <a:t>self</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dense1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err="1">
                <a:ln>
                  <a:noFill/>
                </a:ln>
                <a:solidFill>
                  <a:srgbClr val="000000"/>
                </a:solidFill>
                <a:effectLst/>
                <a:latin typeface="Arial Unicode MS"/>
              </a:rPr>
              <a:t>nn</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Linear</a:t>
            </a:r>
            <a:r>
              <a:rPr kumimoji="0" lang="en-US" altLang="en-US" sz="900" b="0" i="0" u="none" strike="noStrike" cap="none" normalizeH="0" baseline="0" dirty="0">
                <a:ln>
                  <a:noFill/>
                </a:ln>
                <a:solidFill>
                  <a:srgbClr val="000000"/>
                </a:solidFill>
                <a:effectLst/>
                <a:latin typeface="Arial Unicode MS"/>
              </a:rPr>
              <a:t>(</a:t>
            </a:r>
            <a:r>
              <a:rPr kumimoji="0" lang="en-US" altLang="en-US" sz="900" b="1" i="0" u="none" strike="noStrike" cap="none" normalizeH="0" baseline="0" dirty="0">
                <a:ln>
                  <a:noFill/>
                </a:ln>
                <a:solidFill>
                  <a:srgbClr val="0000DD"/>
                </a:solidFill>
                <a:effectLst/>
                <a:latin typeface="Arial Unicode MS"/>
              </a:rPr>
              <a:t>64</a:t>
            </a:r>
            <a:r>
              <a:rPr kumimoji="0" lang="en-US" altLang="en-US" sz="900" b="0" i="0" u="none" strike="noStrike" cap="none" normalizeH="0" baseline="0" dirty="0">
                <a:ln>
                  <a:noFill/>
                </a:ln>
                <a:solidFill>
                  <a:srgbClr val="333333"/>
                </a:solidFill>
                <a:effectLst/>
                <a:latin typeface="Arial Unicode MS"/>
              </a:rPr>
              <a:t>*</a:t>
            </a:r>
            <a:r>
              <a:rPr kumimoji="0" lang="en-US" altLang="en-US" sz="900" b="1" i="0" u="none" strike="noStrike" cap="none" normalizeH="0" baseline="0" dirty="0">
                <a:ln>
                  <a:noFill/>
                </a:ln>
                <a:solidFill>
                  <a:srgbClr val="0000DD"/>
                </a:solidFill>
                <a:effectLst/>
                <a:latin typeface="Arial Unicode MS"/>
              </a:rPr>
              <a:t>309</a:t>
            </a:r>
            <a:r>
              <a:rPr kumimoji="0" lang="en-US" altLang="en-US" sz="900" b="0" i="0" u="none" strike="noStrike" cap="none" normalizeH="0" baseline="0" dirty="0">
                <a:ln>
                  <a:noFill/>
                </a:ln>
                <a:solidFill>
                  <a:srgbClr val="000000"/>
                </a:solidFill>
                <a:effectLst/>
                <a:latin typeface="Arial Unicode MS"/>
              </a:rPr>
              <a:t>, </a:t>
            </a:r>
            <a:r>
              <a:rPr kumimoji="0" lang="en-US" altLang="en-US" sz="900" b="1" i="0" u="none" strike="noStrike" cap="none" normalizeH="0" baseline="0" dirty="0">
                <a:ln>
                  <a:noFill/>
                </a:ln>
                <a:solidFill>
                  <a:srgbClr val="0000DD"/>
                </a:solidFill>
                <a:effectLst/>
                <a:latin typeface="Arial Unicode MS"/>
              </a:rPr>
              <a:t>512</a:t>
            </a:r>
            <a:r>
              <a:rPr kumimoji="0" lang="en-US" altLang="en-US" sz="900" b="0" i="0" u="none" strike="noStrike" cap="none" normalizeH="0" baseline="0" dirty="0">
                <a:ln>
                  <a:noFill/>
                </a:ln>
                <a:solidFill>
                  <a:srgbClr val="000000"/>
                </a:solidFill>
                <a:effectLst/>
                <a:latin typeface="Arial Unicode MS"/>
              </a:rPr>
              <a:t>)</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007020"/>
                </a:solidFill>
                <a:effectLst/>
                <a:latin typeface="Arial Unicode MS"/>
              </a:rPr>
              <a:t>self</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dense2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err="1">
                <a:ln>
                  <a:noFill/>
                </a:ln>
                <a:solidFill>
                  <a:srgbClr val="000000"/>
                </a:solidFill>
                <a:effectLst/>
                <a:latin typeface="Arial Unicode MS"/>
              </a:rPr>
              <a:t>nn</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Linear</a:t>
            </a:r>
            <a:r>
              <a:rPr kumimoji="0" lang="en-US" altLang="en-US" sz="900" b="0" i="0" u="none" strike="noStrike" cap="none" normalizeH="0" baseline="0" dirty="0">
                <a:ln>
                  <a:noFill/>
                </a:ln>
                <a:solidFill>
                  <a:srgbClr val="000000"/>
                </a:solidFill>
                <a:effectLst/>
                <a:latin typeface="Arial Unicode MS"/>
              </a:rPr>
              <a:t>(</a:t>
            </a:r>
            <a:r>
              <a:rPr kumimoji="0" lang="en-US" altLang="en-US" sz="900" b="1" i="0" u="none" strike="noStrike" cap="none" normalizeH="0" baseline="0" dirty="0">
                <a:ln>
                  <a:noFill/>
                </a:ln>
                <a:solidFill>
                  <a:srgbClr val="0000DD"/>
                </a:solidFill>
                <a:effectLst/>
                <a:latin typeface="Arial Unicode MS"/>
              </a:rPr>
              <a:t>512</a:t>
            </a:r>
            <a:r>
              <a:rPr kumimoji="0" lang="en-US" altLang="en-US" sz="900" b="0" i="0" u="none" strike="noStrike" cap="none" normalizeH="0" baseline="0" dirty="0">
                <a:ln>
                  <a:noFill/>
                </a:ln>
                <a:solidFill>
                  <a:srgbClr val="000000"/>
                </a:solidFill>
                <a:effectLst/>
                <a:latin typeface="Arial Unicode MS"/>
              </a:rPr>
              <a:t>, </a:t>
            </a:r>
            <a:r>
              <a:rPr kumimoji="0" lang="en-US" altLang="en-US" sz="900" b="1" i="0" u="none" strike="noStrike" cap="none" normalizeH="0" baseline="0" dirty="0">
                <a:ln>
                  <a:noFill/>
                </a:ln>
                <a:solidFill>
                  <a:srgbClr val="0000DD"/>
                </a:solidFill>
                <a:effectLst/>
                <a:latin typeface="Arial Unicode MS"/>
              </a:rPr>
              <a:t>256</a:t>
            </a:r>
            <a:r>
              <a:rPr kumimoji="0" lang="en-US" altLang="en-US" sz="900" b="0" i="0" u="none" strike="noStrike" cap="none" normalizeH="0" baseline="0" dirty="0">
                <a:ln>
                  <a:noFill/>
                </a:ln>
                <a:solidFill>
                  <a:srgbClr val="000000"/>
                </a:solidFill>
                <a:effectLst/>
                <a:latin typeface="Arial Unicode MS"/>
              </a:rPr>
              <a:t>)</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007020"/>
                </a:solidFill>
                <a:effectLst/>
                <a:latin typeface="Arial Unicode MS"/>
              </a:rPr>
              <a:t>self</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dense3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err="1">
                <a:ln>
                  <a:noFill/>
                </a:ln>
                <a:solidFill>
                  <a:srgbClr val="000000"/>
                </a:solidFill>
                <a:effectLst/>
                <a:latin typeface="Arial Unicode MS"/>
              </a:rPr>
              <a:t>nn</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Linear</a:t>
            </a:r>
            <a:r>
              <a:rPr kumimoji="0" lang="en-US" altLang="en-US" sz="900" b="0" i="0" u="none" strike="noStrike" cap="none" normalizeH="0" baseline="0" dirty="0">
                <a:ln>
                  <a:noFill/>
                </a:ln>
                <a:solidFill>
                  <a:srgbClr val="000000"/>
                </a:solidFill>
                <a:effectLst/>
                <a:latin typeface="Arial Unicode MS"/>
              </a:rPr>
              <a:t>(</a:t>
            </a:r>
            <a:r>
              <a:rPr kumimoji="0" lang="en-US" altLang="en-US" sz="900" b="1" i="0" u="none" strike="noStrike" cap="none" normalizeH="0" baseline="0" dirty="0">
                <a:ln>
                  <a:noFill/>
                </a:ln>
                <a:solidFill>
                  <a:srgbClr val="0000DD"/>
                </a:solidFill>
                <a:effectLst/>
                <a:latin typeface="Arial Unicode MS"/>
              </a:rPr>
              <a:t>256</a:t>
            </a:r>
            <a:r>
              <a:rPr kumimoji="0" lang="en-US" altLang="en-US" sz="900" b="0" i="0" u="none" strike="noStrike" cap="none" normalizeH="0" baseline="0" dirty="0">
                <a:ln>
                  <a:noFill/>
                </a:ln>
                <a:solidFill>
                  <a:srgbClr val="000000"/>
                </a:solidFill>
                <a:effectLst/>
                <a:latin typeface="Arial Unicode MS"/>
              </a:rPr>
              <a:t>, </a:t>
            </a:r>
            <a:r>
              <a:rPr kumimoji="0" lang="en-US" altLang="en-US" sz="900" b="1" i="0" u="none" strike="noStrike" cap="none" normalizeH="0" baseline="0" dirty="0">
                <a:ln>
                  <a:noFill/>
                </a:ln>
                <a:solidFill>
                  <a:srgbClr val="0000DD"/>
                </a:solidFill>
                <a:effectLst/>
                <a:latin typeface="Arial Unicode MS"/>
              </a:rPr>
              <a:t>3</a:t>
            </a:r>
            <a:r>
              <a:rPr kumimoji="0" lang="en-US" altLang="en-US" sz="900" b="0" i="0" u="none" strike="noStrike" cap="none" normalizeH="0" baseline="0" dirty="0">
                <a:ln>
                  <a:noFill/>
                </a:ln>
                <a:solidFill>
                  <a:srgbClr val="000000"/>
                </a:solidFill>
                <a:effectLst/>
                <a:latin typeface="Arial Unicode MS"/>
              </a:rPr>
              <a:t>)</a:t>
            </a:r>
            <a:br>
              <a:rPr kumimoji="0" lang="en-US" altLang="en-US" sz="900" b="0" i="0" u="none" strike="noStrike" cap="none" normalizeH="0" baseline="0" dirty="0">
                <a:ln>
                  <a:noFill/>
                </a:ln>
                <a:solidFill>
                  <a:srgbClr val="000000"/>
                </a:solidFill>
                <a:effectLst/>
                <a:latin typeface="Arial Unicode MS"/>
              </a:rPr>
            </a:b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a:t>
            </a:r>
            <a:r>
              <a:rPr kumimoji="0" lang="en-US" altLang="en-US" sz="900" b="1" i="0" u="none" strike="noStrike" cap="none" normalizeH="0" baseline="0" dirty="0">
                <a:ln>
                  <a:noFill/>
                </a:ln>
                <a:solidFill>
                  <a:srgbClr val="008800"/>
                </a:solidFill>
                <a:effectLst/>
                <a:latin typeface="Arial Unicode MS"/>
              </a:rPr>
              <a:t>def</a:t>
            </a:r>
            <a:r>
              <a:rPr kumimoji="0" lang="en-US" altLang="en-US" sz="900" b="0" i="0" u="none" strike="noStrike" cap="none" normalizeH="0" baseline="0" dirty="0">
                <a:ln>
                  <a:noFill/>
                </a:ln>
                <a:solidFill>
                  <a:srgbClr val="000000"/>
                </a:solidFill>
                <a:effectLst/>
                <a:latin typeface="Arial Unicode MS"/>
              </a:rPr>
              <a:t> </a:t>
            </a:r>
            <a:r>
              <a:rPr kumimoji="0" lang="en-US" altLang="en-US" sz="900" b="1" i="0" u="none" strike="noStrike" cap="none" normalizeH="0" baseline="0" dirty="0">
                <a:ln>
                  <a:noFill/>
                </a:ln>
                <a:solidFill>
                  <a:srgbClr val="0066BB"/>
                </a:solidFill>
                <a:effectLst/>
                <a:latin typeface="Arial Unicode MS"/>
              </a:rPr>
              <a:t>forward</a:t>
            </a:r>
            <a:r>
              <a:rPr kumimoji="0" lang="en-US" altLang="en-US" sz="900" b="0" i="0" u="none" strike="noStrike" cap="none" normalizeH="0" baseline="0" dirty="0">
                <a:ln>
                  <a:noFill/>
                </a:ln>
                <a:solidFill>
                  <a:srgbClr val="000000"/>
                </a:solidFill>
                <a:effectLst/>
                <a:latin typeface="Arial Unicode MS"/>
              </a:rPr>
              <a:t>(</a:t>
            </a:r>
            <a:r>
              <a:rPr kumimoji="0" lang="en-US" altLang="en-US" sz="900" b="0" i="0" u="none" strike="noStrike" cap="none" normalizeH="0" baseline="0" dirty="0">
                <a:ln>
                  <a:noFill/>
                </a:ln>
                <a:solidFill>
                  <a:srgbClr val="007020"/>
                </a:solidFill>
                <a:effectLst/>
                <a:latin typeface="Arial Unicode MS"/>
              </a:rPr>
              <a:t>self</a:t>
            </a:r>
            <a:r>
              <a:rPr kumimoji="0" lang="en-US" altLang="en-US" sz="900" b="0" i="0" u="none" strike="noStrike" cap="none" normalizeH="0" baseline="0" dirty="0">
                <a:ln>
                  <a:noFill/>
                </a:ln>
                <a:solidFill>
                  <a:srgbClr val="000000"/>
                </a:solidFill>
                <a:effectLst/>
                <a:latin typeface="Arial Unicode MS"/>
              </a:rPr>
              <a:t>, x):</a:t>
            </a:r>
            <a:br>
              <a:rPr kumimoji="0" lang="en-US" altLang="en-US" sz="900" b="0" i="0" u="none" strike="noStrike" cap="none" normalizeH="0" baseline="0" dirty="0">
                <a:ln>
                  <a:noFill/>
                </a:ln>
                <a:solidFill>
                  <a:srgbClr val="000000"/>
                </a:solidFill>
                <a:effectLst/>
                <a:latin typeface="Arial Unicode MS"/>
              </a:rPr>
            </a:b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x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err="1">
                <a:ln>
                  <a:noFill/>
                </a:ln>
                <a:solidFill>
                  <a:srgbClr val="000000"/>
                </a:solidFill>
                <a:effectLst/>
                <a:latin typeface="Arial Unicode MS"/>
              </a:rPr>
              <a:t>x</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reshape</a:t>
            </a:r>
            <a:r>
              <a:rPr kumimoji="0" lang="en-US" altLang="en-US" sz="900" b="0" i="0" u="none" strike="noStrike" cap="none" normalizeH="0" baseline="0" dirty="0">
                <a:ln>
                  <a:noFill/>
                </a:ln>
                <a:solidFill>
                  <a:srgbClr val="000000"/>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x</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shape</a:t>
            </a:r>
            <a:r>
              <a:rPr kumimoji="0" lang="en-US" altLang="en-US" sz="900" b="0" i="0" u="none" strike="noStrike" cap="none" normalizeH="0" baseline="0" dirty="0">
                <a:ln>
                  <a:noFill/>
                </a:ln>
                <a:solidFill>
                  <a:srgbClr val="000000"/>
                </a:solidFill>
                <a:effectLst/>
                <a:latin typeface="Arial Unicode MS"/>
              </a:rPr>
              <a:t>[</a:t>
            </a:r>
            <a:r>
              <a:rPr kumimoji="0" lang="en-US" altLang="en-US" sz="900" b="1" i="0" u="none" strike="noStrike" cap="none" normalizeH="0" baseline="0" dirty="0">
                <a:ln>
                  <a:noFill/>
                </a:ln>
                <a:solidFill>
                  <a:srgbClr val="0000DD"/>
                </a:solidFill>
                <a:effectLst/>
                <a:latin typeface="Arial Unicode MS"/>
              </a:rPr>
              <a:t>0</a:t>
            </a:r>
            <a:r>
              <a:rPr kumimoji="0" lang="en-US" altLang="en-US" sz="900" b="0" i="0" u="none" strike="noStrike" cap="none" normalizeH="0" baseline="0" dirty="0">
                <a:ln>
                  <a:noFill/>
                </a:ln>
                <a:solidFill>
                  <a:srgbClr val="000000"/>
                </a:solidFill>
                <a:effectLst/>
                <a:latin typeface="Arial Unicode MS"/>
              </a:rPr>
              <a:t>], </a:t>
            </a:r>
            <a:r>
              <a:rPr kumimoji="0" lang="en-US" altLang="en-US" sz="900" b="1" i="0" u="none" strike="noStrike" cap="none" normalizeH="0" baseline="0" dirty="0">
                <a:ln>
                  <a:noFill/>
                </a:ln>
                <a:solidFill>
                  <a:srgbClr val="0000DD"/>
                </a:solidFill>
                <a:effectLst/>
                <a:latin typeface="Arial Unicode MS"/>
              </a:rPr>
              <a:t>1</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333333"/>
                </a:solidFill>
                <a:effectLst/>
                <a:latin typeface="Arial Unicode MS"/>
              </a:rPr>
              <a:t>-</a:t>
            </a:r>
            <a:r>
              <a:rPr kumimoji="0" lang="en-US" altLang="en-US" sz="900" b="1" i="0" u="none" strike="noStrike" cap="none" normalizeH="0" baseline="0" dirty="0">
                <a:ln>
                  <a:noFill/>
                </a:ln>
                <a:solidFill>
                  <a:srgbClr val="0000DD"/>
                </a:solidFill>
                <a:effectLst/>
                <a:latin typeface="Arial Unicode MS"/>
              </a:rPr>
              <a:t>1</a:t>
            </a:r>
            <a:r>
              <a:rPr kumimoji="0" lang="en-US" altLang="en-US" sz="900" b="0" i="0" u="none" strike="noStrike" cap="none" normalizeH="0" baseline="0" dirty="0">
                <a:ln>
                  <a:noFill/>
                </a:ln>
                <a:solidFill>
                  <a:srgbClr val="000000"/>
                </a:solidFill>
                <a:effectLst/>
                <a:latin typeface="Arial Unicode MS"/>
              </a:rPr>
              <a:t>)</a:t>
            </a:r>
            <a:br>
              <a:rPr kumimoji="0" lang="en-US" altLang="en-US" sz="900" b="0" i="0" u="none" strike="noStrike" cap="none" normalizeH="0" baseline="0" dirty="0">
                <a:ln>
                  <a:noFill/>
                </a:ln>
                <a:solidFill>
                  <a:srgbClr val="000000"/>
                </a:solidFill>
                <a:effectLst/>
                <a:latin typeface="Arial Unicode MS"/>
              </a:rPr>
            </a:b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888888"/>
                </a:solidFill>
                <a:effectLst/>
                <a:latin typeface="Arial Unicode MS"/>
              </a:rPr>
              <a:t># Convolutional Layer</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x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007020"/>
                </a:solidFill>
                <a:effectLst/>
                <a:latin typeface="Arial Unicode MS"/>
              </a:rPr>
              <a:t>self</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conv1(x)</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x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err="1">
                <a:ln>
                  <a:noFill/>
                </a:ln>
                <a:solidFill>
                  <a:srgbClr val="000000"/>
                </a:solidFill>
                <a:effectLst/>
                <a:latin typeface="Arial Unicode MS"/>
              </a:rPr>
              <a:t>nn</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functional</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relu</a:t>
            </a:r>
            <a:r>
              <a:rPr kumimoji="0" lang="en-US" altLang="en-US" sz="900" b="0" i="0" u="none" strike="noStrike" cap="none" normalizeH="0" baseline="0" dirty="0">
                <a:ln>
                  <a:noFill/>
                </a:ln>
                <a:solidFill>
                  <a:srgbClr val="000000"/>
                </a:solidFill>
                <a:effectLst/>
                <a:latin typeface="Arial Unicode MS"/>
              </a:rPr>
              <a:t>(x)</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x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007020"/>
                </a:solidFill>
                <a:effectLst/>
                <a:latin typeface="Arial Unicode MS"/>
              </a:rPr>
              <a:t>self</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conv2(x)</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x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err="1">
                <a:ln>
                  <a:noFill/>
                </a:ln>
                <a:solidFill>
                  <a:srgbClr val="000000"/>
                </a:solidFill>
                <a:effectLst/>
                <a:latin typeface="Arial Unicode MS"/>
              </a:rPr>
              <a:t>nn</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functional</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relu</a:t>
            </a:r>
            <a:r>
              <a:rPr kumimoji="0" lang="en-US" altLang="en-US" sz="900" b="0" i="0" u="none" strike="noStrike" cap="none" normalizeH="0" baseline="0" dirty="0">
                <a:ln>
                  <a:noFill/>
                </a:ln>
                <a:solidFill>
                  <a:srgbClr val="000000"/>
                </a:solidFill>
                <a:effectLst/>
                <a:latin typeface="Arial Unicode MS"/>
              </a:rPr>
              <a:t>(x)</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x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007020"/>
                </a:solidFill>
                <a:effectLst/>
                <a:latin typeface="Arial Unicode MS"/>
              </a:rPr>
              <a:t>self</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conv3(x)</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x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err="1">
                <a:ln>
                  <a:noFill/>
                </a:ln>
                <a:solidFill>
                  <a:srgbClr val="000000"/>
                </a:solidFill>
                <a:effectLst/>
                <a:latin typeface="Arial Unicode MS"/>
              </a:rPr>
              <a:t>nn</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functional</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relu</a:t>
            </a:r>
            <a:r>
              <a:rPr kumimoji="0" lang="en-US" altLang="en-US" sz="900" b="0" i="0" u="none" strike="noStrike" cap="none" normalizeH="0" baseline="0" dirty="0">
                <a:ln>
                  <a:noFill/>
                </a:ln>
                <a:solidFill>
                  <a:srgbClr val="000000"/>
                </a:solidFill>
                <a:effectLst/>
                <a:latin typeface="Arial Unicode MS"/>
              </a:rPr>
              <a:t>(x)</a:t>
            </a:r>
            <a:br>
              <a:rPr kumimoji="0" lang="en-US" altLang="en-US" sz="900" b="0" i="0" u="none" strike="noStrike" cap="none" normalizeH="0" baseline="0" dirty="0">
                <a:ln>
                  <a:noFill/>
                </a:ln>
                <a:solidFill>
                  <a:srgbClr val="000000"/>
                </a:solidFill>
                <a:effectLst/>
                <a:latin typeface="Arial Unicode MS"/>
              </a:rPr>
            </a:b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888888"/>
                </a:solidFill>
                <a:effectLst/>
                <a:latin typeface="Arial Unicode MS"/>
              </a:rPr>
              <a:t># Flattening</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x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err="1">
                <a:ln>
                  <a:noFill/>
                </a:ln>
                <a:solidFill>
                  <a:srgbClr val="000000"/>
                </a:solidFill>
                <a:effectLst/>
                <a:latin typeface="Arial Unicode MS"/>
              </a:rPr>
              <a:t>x</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reshape</a:t>
            </a:r>
            <a:r>
              <a:rPr kumimoji="0" lang="en-US" altLang="en-US" sz="900" b="0" i="0" u="none" strike="noStrike" cap="none" normalizeH="0" baseline="0" dirty="0">
                <a:ln>
                  <a:noFill/>
                </a:ln>
                <a:solidFill>
                  <a:srgbClr val="000000"/>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x</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shape</a:t>
            </a:r>
            <a:r>
              <a:rPr kumimoji="0" lang="en-US" altLang="en-US" sz="900" b="0" i="0" u="none" strike="noStrike" cap="none" normalizeH="0" baseline="0" dirty="0">
                <a:ln>
                  <a:noFill/>
                </a:ln>
                <a:solidFill>
                  <a:srgbClr val="000000"/>
                </a:solidFill>
                <a:effectLst/>
                <a:latin typeface="Arial Unicode MS"/>
              </a:rPr>
              <a:t>[</a:t>
            </a:r>
            <a:r>
              <a:rPr kumimoji="0" lang="en-US" altLang="en-US" sz="900" b="1" i="0" u="none" strike="noStrike" cap="none" normalizeH="0" baseline="0" dirty="0">
                <a:ln>
                  <a:noFill/>
                </a:ln>
                <a:solidFill>
                  <a:srgbClr val="0000DD"/>
                </a:solidFill>
                <a:effectLst/>
                <a:latin typeface="Arial Unicode MS"/>
              </a:rPr>
              <a:t>0</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333333"/>
                </a:solidFill>
                <a:effectLst/>
                <a:latin typeface="Arial Unicode MS"/>
              </a:rPr>
              <a:t>-</a:t>
            </a:r>
            <a:r>
              <a:rPr kumimoji="0" lang="en-US" altLang="en-US" sz="900" b="1" i="0" u="none" strike="noStrike" cap="none" normalizeH="0" baseline="0" dirty="0">
                <a:ln>
                  <a:noFill/>
                </a:ln>
                <a:solidFill>
                  <a:srgbClr val="0000DD"/>
                </a:solidFill>
                <a:effectLst/>
                <a:latin typeface="Arial Unicode MS"/>
              </a:rPr>
              <a:t>1</a:t>
            </a:r>
            <a:r>
              <a:rPr kumimoji="0" lang="en-US" altLang="en-US" sz="900" b="0" i="0" u="none" strike="noStrike" cap="none" normalizeH="0" baseline="0" dirty="0">
                <a:ln>
                  <a:noFill/>
                </a:ln>
                <a:solidFill>
                  <a:srgbClr val="000000"/>
                </a:solidFill>
                <a:effectLst/>
                <a:latin typeface="Arial Unicode MS"/>
              </a:rPr>
              <a:t>)</a:t>
            </a:r>
            <a:br>
              <a:rPr kumimoji="0" lang="en-US" altLang="en-US" sz="900" b="0" i="0" u="none" strike="noStrike" cap="none" normalizeH="0" baseline="0" dirty="0">
                <a:ln>
                  <a:noFill/>
                </a:ln>
                <a:solidFill>
                  <a:srgbClr val="000000"/>
                </a:solidFill>
                <a:effectLst/>
                <a:latin typeface="Arial Unicode MS"/>
              </a:rPr>
            </a:b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888888"/>
                </a:solidFill>
                <a:effectLst/>
                <a:latin typeface="Arial Unicode MS"/>
              </a:rPr>
              <a:t># Dense Layers</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x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007020"/>
                </a:solidFill>
                <a:effectLst/>
                <a:latin typeface="Arial Unicode MS"/>
              </a:rPr>
              <a:t>self</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dense1(x)</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x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err="1">
                <a:ln>
                  <a:noFill/>
                </a:ln>
                <a:solidFill>
                  <a:srgbClr val="000000"/>
                </a:solidFill>
                <a:effectLst/>
                <a:latin typeface="Arial Unicode MS"/>
              </a:rPr>
              <a:t>nn</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functional</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relu</a:t>
            </a:r>
            <a:r>
              <a:rPr kumimoji="0" lang="en-US" altLang="en-US" sz="900" b="0" i="0" u="none" strike="noStrike" cap="none" normalizeH="0" baseline="0" dirty="0">
                <a:ln>
                  <a:noFill/>
                </a:ln>
                <a:solidFill>
                  <a:srgbClr val="000000"/>
                </a:solidFill>
                <a:effectLst/>
                <a:latin typeface="Arial Unicode MS"/>
              </a:rPr>
              <a:t>(x)</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x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007020"/>
                </a:solidFill>
                <a:effectLst/>
                <a:latin typeface="Arial Unicode MS"/>
              </a:rPr>
              <a:t>self</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dense2(x)</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x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err="1">
                <a:ln>
                  <a:noFill/>
                </a:ln>
                <a:solidFill>
                  <a:srgbClr val="000000"/>
                </a:solidFill>
                <a:effectLst/>
                <a:latin typeface="Arial Unicode MS"/>
              </a:rPr>
              <a:t>nn</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functional</a:t>
            </a:r>
            <a:r>
              <a:rPr kumimoji="0" lang="en-US" altLang="en-US" sz="900" b="0" i="0" u="none" strike="noStrike" cap="none" normalizeH="0" baseline="0" dirty="0" err="1">
                <a:ln>
                  <a:noFill/>
                </a:ln>
                <a:solidFill>
                  <a:srgbClr val="333333"/>
                </a:solidFill>
                <a:effectLst/>
                <a:latin typeface="Arial Unicode MS"/>
              </a:rPr>
              <a:t>.</a:t>
            </a:r>
            <a:r>
              <a:rPr kumimoji="0" lang="en-US" altLang="en-US" sz="900" b="0" i="0" u="none" strike="noStrike" cap="none" normalizeH="0" baseline="0" dirty="0" err="1">
                <a:ln>
                  <a:noFill/>
                </a:ln>
                <a:solidFill>
                  <a:srgbClr val="000000"/>
                </a:solidFill>
                <a:effectLst/>
                <a:latin typeface="Arial Unicode MS"/>
              </a:rPr>
              <a:t>relu</a:t>
            </a:r>
            <a:r>
              <a:rPr kumimoji="0" lang="en-US" altLang="en-US" sz="900" b="0" i="0" u="none" strike="noStrike" cap="none" normalizeH="0" baseline="0" dirty="0">
                <a:ln>
                  <a:noFill/>
                </a:ln>
                <a:solidFill>
                  <a:srgbClr val="000000"/>
                </a:solidFill>
                <a:effectLst/>
                <a:latin typeface="Arial Unicode MS"/>
              </a:rPr>
              <a:t>(x)</a:t>
            </a: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x </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 </a:t>
            </a:r>
            <a:r>
              <a:rPr kumimoji="0" lang="en-US" altLang="en-US" sz="900" b="0" i="0" u="none" strike="noStrike" cap="none" normalizeH="0" baseline="0" dirty="0">
                <a:ln>
                  <a:noFill/>
                </a:ln>
                <a:solidFill>
                  <a:srgbClr val="007020"/>
                </a:solidFill>
                <a:effectLst/>
                <a:latin typeface="Arial Unicode MS"/>
              </a:rPr>
              <a:t>self</a:t>
            </a:r>
            <a:r>
              <a:rPr kumimoji="0" lang="en-US" altLang="en-US" sz="900" b="0" i="0" u="none" strike="noStrike" cap="none" normalizeH="0" baseline="0" dirty="0">
                <a:ln>
                  <a:noFill/>
                </a:ln>
                <a:solidFill>
                  <a:srgbClr val="333333"/>
                </a:solidFill>
                <a:effectLst/>
                <a:latin typeface="Arial Unicode MS"/>
              </a:rPr>
              <a:t>.</a:t>
            </a:r>
            <a:r>
              <a:rPr kumimoji="0" lang="en-US" altLang="en-US" sz="900" b="0" i="0" u="none" strike="noStrike" cap="none" normalizeH="0" baseline="0" dirty="0">
                <a:ln>
                  <a:noFill/>
                </a:ln>
                <a:solidFill>
                  <a:srgbClr val="000000"/>
                </a:solidFill>
                <a:effectLst/>
                <a:latin typeface="Arial Unicode MS"/>
              </a:rPr>
              <a:t>dense3(x)</a:t>
            </a:r>
            <a:br>
              <a:rPr kumimoji="0" lang="en-US" altLang="en-US" sz="900" b="0" i="0" u="none" strike="noStrike" cap="none" normalizeH="0" baseline="0" dirty="0">
                <a:ln>
                  <a:noFill/>
                </a:ln>
                <a:solidFill>
                  <a:srgbClr val="000000"/>
                </a:solidFill>
                <a:effectLst/>
                <a:latin typeface="Arial Unicode MS"/>
              </a:rPr>
            </a:br>
            <a:br>
              <a:rPr kumimoji="0" lang="en-US" altLang="en-US" sz="900" b="0" i="0" u="none" strike="noStrike" cap="none" normalizeH="0" baseline="0" dirty="0">
                <a:ln>
                  <a:noFill/>
                </a:ln>
                <a:solidFill>
                  <a:srgbClr val="000000"/>
                </a:solidFill>
                <a:effectLst/>
                <a:latin typeface="Arial Unicode MS"/>
              </a:rPr>
            </a:br>
            <a:r>
              <a:rPr kumimoji="0" lang="en-US" altLang="en-US" sz="900" b="0" i="0" u="none" strike="noStrike" cap="none" normalizeH="0" baseline="0" dirty="0">
                <a:ln>
                  <a:noFill/>
                </a:ln>
                <a:solidFill>
                  <a:srgbClr val="000000"/>
                </a:solidFill>
                <a:effectLst/>
                <a:latin typeface="Arial Unicode MS"/>
              </a:rPr>
              <a:t>        </a:t>
            </a:r>
            <a:r>
              <a:rPr kumimoji="0" lang="en-US" altLang="en-US" sz="900" b="1" i="0" u="none" strike="noStrike" cap="none" normalizeH="0" baseline="0" dirty="0">
                <a:ln>
                  <a:noFill/>
                </a:ln>
                <a:solidFill>
                  <a:srgbClr val="008800"/>
                </a:solidFill>
                <a:effectLst/>
                <a:latin typeface="Arial Unicode MS"/>
              </a:rPr>
              <a:t>return</a:t>
            </a:r>
            <a:r>
              <a:rPr kumimoji="0" lang="en-US" altLang="en-US" sz="900" b="0" i="0" u="none" strike="noStrike" cap="none" normalizeH="0" baseline="0" dirty="0">
                <a:ln>
                  <a:noFill/>
                </a:ln>
                <a:solidFill>
                  <a:srgbClr val="000000"/>
                </a:solidFill>
                <a:effectLst/>
                <a:latin typeface="Arial Unicode MS"/>
              </a:rPr>
              <a:t> x</a:t>
            </a:r>
            <a:r>
              <a:rPr kumimoji="0" lang="en-US" altLang="en-US" sz="7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945071A3-C3A3-41C7-8FAF-BCC91B26FCF1}"/>
              </a:ext>
            </a:extLst>
          </p:cNvPr>
          <p:cNvSpPr txBox="1"/>
          <p:nvPr/>
        </p:nvSpPr>
        <p:spPr>
          <a:xfrm>
            <a:off x="3818150" y="233201"/>
            <a:ext cx="3518758" cy="430887"/>
          </a:xfrm>
          <a:prstGeom prst="rect">
            <a:avLst/>
          </a:prstGeom>
          <a:noFill/>
        </p:spPr>
        <p:txBody>
          <a:bodyPr wrap="square">
            <a:spAutoFit/>
          </a:bodyPr>
          <a:lstStyle/>
          <a:p>
            <a:r>
              <a:rPr lang="en-US" sz="1100" dirty="0">
                <a:latin typeface="Aileron Light" panose="00000400000000000000" pitchFamily="50" charset="0"/>
              </a:rPr>
              <a:t>The </a:t>
            </a:r>
            <a:r>
              <a:rPr lang="en-US" sz="1100" b="1" dirty="0">
                <a:latin typeface="Aileron Light" panose="00000400000000000000" pitchFamily="50" charset="0"/>
              </a:rPr>
              <a:t>input</a:t>
            </a:r>
            <a:r>
              <a:rPr lang="en-US" sz="1100" dirty="0">
                <a:latin typeface="Aileron Light" panose="00000400000000000000" pitchFamily="50" charset="0"/>
              </a:rPr>
              <a:t> consists of a 3-dimensional tensor (batch size x channel size x signal) with a length of 2500.</a:t>
            </a:r>
          </a:p>
        </p:txBody>
      </p:sp>
      <p:sp>
        <p:nvSpPr>
          <p:cNvPr id="20" name="TextBox 19">
            <a:extLst>
              <a:ext uri="{FF2B5EF4-FFF2-40B4-BE49-F238E27FC236}">
                <a16:creationId xmlns:a16="http://schemas.microsoft.com/office/drawing/2014/main" id="{BD55B9C9-2423-4DF3-B839-3D2D700678C6}"/>
              </a:ext>
            </a:extLst>
          </p:cNvPr>
          <p:cNvSpPr txBox="1"/>
          <p:nvPr/>
        </p:nvSpPr>
        <p:spPr>
          <a:xfrm>
            <a:off x="3857817" y="2533739"/>
            <a:ext cx="3663867" cy="4324261"/>
          </a:xfrm>
          <a:prstGeom prst="rect">
            <a:avLst/>
          </a:prstGeom>
          <a:noFill/>
        </p:spPr>
        <p:txBody>
          <a:bodyPr wrap="square">
            <a:spAutoFit/>
          </a:bodyPr>
          <a:lstStyle/>
          <a:p>
            <a:r>
              <a:rPr lang="en-US" sz="1100" b="1" dirty="0">
                <a:latin typeface="Aileron Light" panose="00000400000000000000" pitchFamily="50" charset="0"/>
              </a:rPr>
              <a:t>Convoluting</a:t>
            </a:r>
            <a:r>
              <a:rPr lang="en-US" sz="1100" dirty="0">
                <a:latin typeface="Aileron Light" panose="00000400000000000000" pitchFamily="50" charset="0"/>
              </a:rPr>
              <a:t> decreases the size of the input vector. A vector (with a size of 1x5) filters across the data by multiplying all values in the input vector by the filter vector. This method also assists the model in finding features.</a:t>
            </a:r>
          </a:p>
          <a:p>
            <a:endParaRPr lang="en-US" sz="1100" dirty="0">
              <a:latin typeface="Aileron Light" panose="00000400000000000000" pitchFamily="50" charset="0"/>
            </a:endParaRPr>
          </a:p>
          <a:p>
            <a:r>
              <a:rPr lang="en-US" sz="1100" dirty="0">
                <a:latin typeface="Aileron Light" panose="00000400000000000000" pitchFamily="50" charset="0"/>
              </a:rPr>
              <a:t>The </a:t>
            </a:r>
            <a:r>
              <a:rPr lang="en-US" sz="1100" b="1" dirty="0">
                <a:latin typeface="Aileron Light" panose="00000400000000000000" pitchFamily="50" charset="0"/>
              </a:rPr>
              <a:t>Rectified Linear activation </a:t>
            </a:r>
            <a:r>
              <a:rPr lang="en-US" sz="1100" dirty="0">
                <a:latin typeface="Aileron Light" panose="00000400000000000000" pitchFamily="50" charset="0"/>
              </a:rPr>
              <a:t>function alters the range of the incoming data by setting all numbers below 0 to 0 and leaving all positive numbers intact.</a:t>
            </a:r>
          </a:p>
          <a:p>
            <a:endParaRPr lang="en-US" sz="1100" dirty="0">
              <a:latin typeface="Aileron Light" panose="00000400000000000000" pitchFamily="50" charset="0"/>
            </a:endParaRPr>
          </a:p>
          <a:p>
            <a:r>
              <a:rPr lang="en-US" sz="1100" dirty="0">
                <a:latin typeface="Aileron Light" panose="00000400000000000000" pitchFamily="50" charset="0"/>
              </a:rPr>
              <a:t>The </a:t>
            </a:r>
            <a:r>
              <a:rPr lang="en-US" sz="1100" b="1" dirty="0">
                <a:latin typeface="Aileron Light" panose="00000400000000000000" pitchFamily="50" charset="0"/>
              </a:rPr>
              <a:t>liner function </a:t>
            </a:r>
            <a:r>
              <a:rPr lang="en-US" sz="1100" dirty="0">
                <a:latin typeface="Aileron Light" panose="00000400000000000000" pitchFamily="50" charset="0"/>
              </a:rPr>
              <a:t>flattens the incoming result (batch size x 64 x 309) into a 2D tensor (batch size x19776).</a:t>
            </a:r>
          </a:p>
          <a:p>
            <a:endParaRPr lang="en-US" sz="1100" dirty="0">
              <a:latin typeface="Aileron Light" panose="00000400000000000000" pitchFamily="50" charset="0"/>
            </a:endParaRPr>
          </a:p>
          <a:p>
            <a:r>
              <a:rPr lang="en-US" sz="1100" dirty="0">
                <a:latin typeface="Aileron Light" panose="00000400000000000000" pitchFamily="50" charset="0"/>
              </a:rPr>
              <a:t>The </a:t>
            </a:r>
            <a:r>
              <a:rPr lang="en-US" sz="1100" b="1" dirty="0">
                <a:latin typeface="Aileron Light" panose="00000400000000000000" pitchFamily="50" charset="0"/>
              </a:rPr>
              <a:t>Dense </a:t>
            </a:r>
            <a:r>
              <a:rPr lang="en-US" sz="1100" dirty="0">
                <a:latin typeface="Aileron Light" panose="00000400000000000000" pitchFamily="50" charset="0"/>
              </a:rPr>
              <a:t>layers downscales the length of the input vector until the length reaches that of the number of classes. This allows for the output of the discriminator to be directly interpreted by the cost function.</a:t>
            </a:r>
            <a:endParaRPr lang="en-US" sz="1100" b="1" dirty="0">
              <a:latin typeface="Aileron Light" panose="00000400000000000000" pitchFamily="50" charset="0"/>
            </a:endParaRPr>
          </a:p>
          <a:p>
            <a:endParaRPr lang="en-US" sz="1100" dirty="0">
              <a:latin typeface="Aileron Light" panose="00000400000000000000" pitchFamily="50" charset="0"/>
            </a:endParaRPr>
          </a:p>
          <a:p>
            <a:r>
              <a:rPr lang="en-US" sz="1100" dirty="0">
                <a:latin typeface="Aileron Light" panose="00000400000000000000" pitchFamily="50" charset="0"/>
              </a:rPr>
              <a:t>The </a:t>
            </a:r>
            <a:r>
              <a:rPr lang="en-US" sz="1100" b="1" dirty="0">
                <a:latin typeface="Aileron Light" panose="00000400000000000000" pitchFamily="50" charset="0"/>
              </a:rPr>
              <a:t>Linear Output </a:t>
            </a:r>
            <a:r>
              <a:rPr lang="en-US" sz="1100" dirty="0">
                <a:latin typeface="Aileron Light" panose="00000400000000000000" pitchFamily="50" charset="0"/>
              </a:rPr>
              <a:t>layer transforms the Linear layer output into a 1x3. Each column in the tensor represents a class's likelihood of being the correct class in the dataset. Thus, the column with the largest values is the model prediction for the input</a:t>
            </a:r>
          </a:p>
          <a:p>
            <a:endParaRPr lang="en-US" sz="1100" dirty="0">
              <a:latin typeface="Aileron Light" panose="00000400000000000000" pitchFamily="50" charset="0"/>
            </a:endParaRPr>
          </a:p>
          <a:p>
            <a:endParaRPr lang="en-US" sz="1100" dirty="0">
              <a:latin typeface="Aileron Light" panose="00000400000000000000" pitchFamily="50" charset="0"/>
            </a:endParaRPr>
          </a:p>
          <a:p>
            <a:endParaRPr lang="en-US" sz="1100" dirty="0">
              <a:latin typeface="Aileron Light" panose="00000400000000000000" pitchFamily="50" charset="0"/>
            </a:endParaRPr>
          </a:p>
        </p:txBody>
      </p:sp>
      <p:sp>
        <p:nvSpPr>
          <p:cNvPr id="23" name="Rectangle 22">
            <a:extLst>
              <a:ext uri="{FF2B5EF4-FFF2-40B4-BE49-F238E27FC236}">
                <a16:creationId xmlns:a16="http://schemas.microsoft.com/office/drawing/2014/main" id="{8FD5A5A6-45E0-427D-9B84-7BBA0F50EB2F}"/>
              </a:ext>
            </a:extLst>
          </p:cNvPr>
          <p:cNvSpPr/>
          <p:nvPr/>
        </p:nvSpPr>
        <p:spPr>
          <a:xfrm>
            <a:off x="9313332" y="5774266"/>
            <a:ext cx="1270000" cy="68586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
            <a:extLst>
              <a:ext uri="{FF2B5EF4-FFF2-40B4-BE49-F238E27FC236}">
                <a16:creationId xmlns:a16="http://schemas.microsoft.com/office/drawing/2014/main" id="{93D5E630-8C8A-4B5F-8754-3393C98EF1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0000"/>
          <a:stretch/>
        </p:blipFill>
        <p:spPr bwMode="auto">
          <a:xfrm>
            <a:off x="8325217" y="5178294"/>
            <a:ext cx="3654360" cy="1354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243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3200" dirty="0">
                <a:solidFill>
                  <a:schemeClr val="bg1"/>
                </a:solidFill>
                <a:latin typeface="Aileron Heavy" panose="00000A00000000000000" pitchFamily="50" charset="0"/>
              </a:rPr>
              <a:t>Raw Results</a:t>
            </a:r>
            <a:endParaRPr lang="en-US" sz="3200" dirty="0">
              <a:solidFill>
                <a:schemeClr val="bg1"/>
              </a:solidFill>
              <a:latin typeface="Aileron Light" panose="00000400000000000000" pitchFamily="50" charset="0"/>
            </a:endParaRPr>
          </a:p>
        </p:txBody>
      </p:sp>
      <p:graphicFrame>
        <p:nvGraphicFramePr>
          <p:cNvPr id="8" name="Table 7">
            <a:extLst>
              <a:ext uri="{FF2B5EF4-FFF2-40B4-BE49-F238E27FC236}">
                <a16:creationId xmlns:a16="http://schemas.microsoft.com/office/drawing/2014/main" id="{55EB6D99-8EC9-42E5-8450-D7E0D0E87414}"/>
              </a:ext>
            </a:extLst>
          </p:cNvPr>
          <p:cNvGraphicFramePr>
            <a:graphicFrameLocks noGrp="1"/>
          </p:cNvGraphicFramePr>
          <p:nvPr>
            <p:extLst>
              <p:ext uri="{D42A27DB-BD31-4B8C-83A1-F6EECF244321}">
                <p14:modId xmlns:p14="http://schemas.microsoft.com/office/powerpoint/2010/main" val="2970779915"/>
              </p:ext>
            </p:extLst>
          </p:nvPr>
        </p:nvGraphicFramePr>
        <p:xfrm>
          <a:off x="3705226" y="109169"/>
          <a:ext cx="2466975" cy="6625861"/>
        </p:xfrm>
        <a:graphic>
          <a:graphicData uri="http://schemas.openxmlformats.org/drawingml/2006/table">
            <a:tbl>
              <a:tblPr firstRow="1" firstCol="1" bandRow="1">
                <a:tableStyleId>{7DF18680-E054-41AD-8BC1-D1AEF772440D}</a:tableStyleId>
              </a:tblPr>
              <a:tblGrid>
                <a:gridCol w="415924">
                  <a:extLst>
                    <a:ext uri="{9D8B030D-6E8A-4147-A177-3AD203B41FA5}">
                      <a16:colId xmlns:a16="http://schemas.microsoft.com/office/drawing/2014/main" val="2230727913"/>
                    </a:ext>
                  </a:extLst>
                </a:gridCol>
                <a:gridCol w="817563">
                  <a:extLst>
                    <a:ext uri="{9D8B030D-6E8A-4147-A177-3AD203B41FA5}">
                      <a16:colId xmlns:a16="http://schemas.microsoft.com/office/drawing/2014/main" val="2355554246"/>
                    </a:ext>
                  </a:extLst>
                </a:gridCol>
                <a:gridCol w="616744">
                  <a:extLst>
                    <a:ext uri="{9D8B030D-6E8A-4147-A177-3AD203B41FA5}">
                      <a16:colId xmlns:a16="http://schemas.microsoft.com/office/drawing/2014/main" val="3670079901"/>
                    </a:ext>
                  </a:extLst>
                </a:gridCol>
                <a:gridCol w="616744">
                  <a:extLst>
                    <a:ext uri="{9D8B030D-6E8A-4147-A177-3AD203B41FA5}">
                      <a16:colId xmlns:a16="http://schemas.microsoft.com/office/drawing/2014/main" val="1152747421"/>
                    </a:ext>
                  </a:extLst>
                </a:gridCol>
              </a:tblGrid>
              <a:tr h="28817">
                <a:tc>
                  <a:txBody>
                    <a:bodyPr/>
                    <a:lstStyle/>
                    <a:p>
                      <a:pPr algn="ctr" fontAlgn="b"/>
                      <a:endParaRPr lang="en-US" sz="900" b="0" i="0" u="none" strike="noStrike" dirty="0">
                        <a:solidFill>
                          <a:schemeClr val="bg1"/>
                        </a:solidFill>
                        <a:effectLst/>
                        <a:latin typeface="Aileron Light" panose="00000400000000000000" pitchFamily="50" charset="0"/>
                      </a:endParaRPr>
                    </a:p>
                  </a:txBody>
                  <a:tcPr marL="1441" marR="1441" marT="1441" marB="0" anchor="ctr"/>
                </a:tc>
                <a:tc>
                  <a:txBody>
                    <a:bodyPr/>
                    <a:lstStyle/>
                    <a:p>
                      <a:pPr algn="ctr" fontAlgn="b"/>
                      <a:r>
                        <a:rPr lang="en-US" sz="900" b="0" u="none" strike="noStrike" kern="1200" dirty="0">
                          <a:solidFill>
                            <a:schemeClr val="bg1"/>
                          </a:solidFill>
                          <a:effectLst/>
                          <a:latin typeface="+mn-lt"/>
                          <a:ea typeface="+mn-ea"/>
                          <a:cs typeface="+mn-cs"/>
                        </a:rPr>
                        <a:t>Specificity</a:t>
                      </a:r>
                      <a:endParaRPr lang="en-US" sz="900" b="0" i="0" u="none" strike="noStrike" dirty="0">
                        <a:solidFill>
                          <a:schemeClr val="bg1"/>
                        </a:solidFill>
                        <a:effectLst/>
                        <a:latin typeface="Aileron Bold" panose="00000800000000000000" pitchFamily="50" charset="0"/>
                      </a:endParaRPr>
                    </a:p>
                  </a:txBody>
                  <a:tcPr marL="1441" marR="1441" marT="1441" marB="0" anchor="ctr"/>
                </a:tc>
                <a:tc>
                  <a:txBody>
                    <a:bodyPr/>
                    <a:lstStyle/>
                    <a:p>
                      <a:pPr algn="ctr" fontAlgn="b"/>
                      <a:r>
                        <a:rPr lang="en-US" sz="900" b="0" u="none" strike="noStrike" dirty="0">
                          <a:solidFill>
                            <a:schemeClr val="bg1"/>
                          </a:solidFill>
                          <a:effectLst/>
                        </a:rPr>
                        <a:t>Sensitivity</a:t>
                      </a:r>
                      <a:endParaRPr lang="en-US" sz="900" b="0" u="none" strike="noStrike" kern="1200" dirty="0">
                        <a:solidFill>
                          <a:schemeClr val="bg1"/>
                        </a:solidFill>
                        <a:effectLst/>
                        <a:latin typeface="+mn-lt"/>
                        <a:ea typeface="+mn-ea"/>
                        <a:cs typeface="+mn-cs"/>
                      </a:endParaRPr>
                    </a:p>
                  </a:txBody>
                  <a:tcPr marL="1441" marR="1441" marT="1441" marB="0" anchor="ctr"/>
                </a:tc>
                <a:tc>
                  <a:txBody>
                    <a:bodyPr/>
                    <a:lstStyle/>
                    <a:p>
                      <a:pPr algn="ctr" fontAlgn="b"/>
                      <a:r>
                        <a:rPr lang="en-US" sz="900" b="0" u="none" strike="noStrike" dirty="0">
                          <a:solidFill>
                            <a:schemeClr val="bg1"/>
                          </a:solidFill>
                          <a:effectLst/>
                        </a:rPr>
                        <a:t>Accuracy</a:t>
                      </a:r>
                      <a:endParaRPr lang="en-US" sz="900" b="0" i="0" u="none" strike="noStrike" dirty="0">
                        <a:solidFill>
                          <a:schemeClr val="bg1"/>
                        </a:solidFill>
                        <a:effectLst/>
                        <a:latin typeface="Aileron Bold" panose="00000800000000000000" pitchFamily="50" charset="0"/>
                      </a:endParaRPr>
                    </a:p>
                  </a:txBody>
                  <a:tcPr marL="1441" marR="1441" marT="1441" marB="0" anchor="ctr"/>
                </a:tc>
                <a:extLst>
                  <a:ext uri="{0D108BD9-81ED-4DB2-BD59-A6C34878D82A}">
                    <a16:rowId xmlns:a16="http://schemas.microsoft.com/office/drawing/2014/main" val="2729257780"/>
                  </a:ext>
                </a:extLst>
              </a:tr>
              <a:tr h="28817">
                <a:tc>
                  <a:txBody>
                    <a:bodyPr/>
                    <a:lstStyle/>
                    <a:p>
                      <a:pPr algn="ctr" fontAlgn="b"/>
                      <a:r>
                        <a:rPr lang="en-US" sz="700" b="0" u="none" strike="noStrike" dirty="0">
                          <a:solidFill>
                            <a:schemeClr val="bg1"/>
                          </a:solidFill>
                          <a:effectLst/>
                        </a:rPr>
                        <a:t>Trials 1</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0.9375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0.971429</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022499909"/>
                  </a:ext>
                </a:extLst>
              </a:tr>
              <a:tr h="28817">
                <a:tc>
                  <a:txBody>
                    <a:bodyPr/>
                    <a:lstStyle/>
                    <a:p>
                      <a:pPr algn="ctr" fontAlgn="b"/>
                      <a:r>
                        <a:rPr lang="en-US" sz="700" b="0" u="none" strike="noStrike">
                          <a:solidFill>
                            <a:schemeClr val="bg1"/>
                          </a:solidFill>
                          <a:effectLst/>
                        </a:rPr>
                        <a:t>Trials 2</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842854375"/>
                  </a:ext>
                </a:extLst>
              </a:tr>
              <a:tr h="28817">
                <a:tc>
                  <a:txBody>
                    <a:bodyPr/>
                    <a:lstStyle/>
                    <a:p>
                      <a:pPr algn="ctr" fontAlgn="b"/>
                      <a:r>
                        <a:rPr lang="en-US" sz="700" b="0" u="none" strike="noStrike">
                          <a:solidFill>
                            <a:schemeClr val="bg1"/>
                          </a:solidFill>
                          <a:effectLst/>
                        </a:rPr>
                        <a:t>Trials 3</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0.898551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0.947761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096884103"/>
                  </a:ext>
                </a:extLst>
              </a:tr>
              <a:tr h="28817">
                <a:tc>
                  <a:txBody>
                    <a:bodyPr/>
                    <a:lstStyle/>
                    <a:p>
                      <a:pPr algn="ctr" fontAlgn="b"/>
                      <a:r>
                        <a:rPr lang="en-US" sz="700" b="0" u="none" strike="noStrike" dirty="0">
                          <a:solidFill>
                            <a:schemeClr val="bg1"/>
                          </a:solidFill>
                          <a:effectLst/>
                        </a:rPr>
                        <a:t>Trials 4</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0.935484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0.970149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764418381"/>
                  </a:ext>
                </a:extLst>
              </a:tr>
              <a:tr h="28817">
                <a:tc>
                  <a:txBody>
                    <a:bodyPr/>
                    <a:lstStyle/>
                    <a:p>
                      <a:pPr algn="ctr" fontAlgn="b"/>
                      <a:r>
                        <a:rPr lang="en-US" sz="700" b="0" u="none" strike="noStrike">
                          <a:solidFill>
                            <a:schemeClr val="bg1"/>
                          </a:solidFill>
                          <a:effectLst/>
                        </a:rPr>
                        <a:t>Trials 5</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0.967213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0.985075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659712306"/>
                  </a:ext>
                </a:extLst>
              </a:tr>
              <a:tr h="28817">
                <a:tc>
                  <a:txBody>
                    <a:bodyPr/>
                    <a:lstStyle/>
                    <a:p>
                      <a:pPr algn="ctr" fontAlgn="b"/>
                      <a:r>
                        <a:rPr lang="en-US" sz="700" b="0" u="none" strike="noStrike" dirty="0">
                          <a:solidFill>
                            <a:schemeClr val="bg1"/>
                          </a:solidFill>
                          <a:effectLst/>
                        </a:rPr>
                        <a:t>Trials 6</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0.90625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412148459"/>
                  </a:ext>
                </a:extLst>
              </a:tr>
              <a:tr h="28817">
                <a:tc>
                  <a:txBody>
                    <a:bodyPr/>
                    <a:lstStyle/>
                    <a:p>
                      <a:pPr algn="ctr" fontAlgn="b"/>
                      <a:r>
                        <a:rPr lang="en-US" sz="700" b="0" u="none" strike="noStrike">
                          <a:solidFill>
                            <a:schemeClr val="bg1"/>
                          </a:solidFill>
                          <a:effectLst/>
                        </a:rPr>
                        <a:t>Trials 7</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672679493"/>
                  </a:ext>
                </a:extLst>
              </a:tr>
              <a:tr h="28817">
                <a:tc>
                  <a:txBody>
                    <a:bodyPr/>
                    <a:lstStyle/>
                    <a:p>
                      <a:pPr algn="ctr" fontAlgn="b"/>
                      <a:r>
                        <a:rPr lang="en-US" sz="700" b="0" u="none" strike="noStrike">
                          <a:solidFill>
                            <a:schemeClr val="bg1"/>
                          </a:solidFill>
                          <a:effectLst/>
                        </a:rPr>
                        <a:t>Trials 8</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0.855072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0.925373</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903193464"/>
                  </a:ext>
                </a:extLst>
              </a:tr>
              <a:tr h="28817">
                <a:tc>
                  <a:txBody>
                    <a:bodyPr/>
                    <a:lstStyle/>
                    <a:p>
                      <a:pPr algn="ctr" fontAlgn="b"/>
                      <a:r>
                        <a:rPr lang="en-US" sz="700" b="0" u="none" strike="noStrike">
                          <a:solidFill>
                            <a:schemeClr val="bg1"/>
                          </a:solidFill>
                          <a:effectLst/>
                        </a:rPr>
                        <a:t>Trials 9</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0.935484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0.970149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95688030"/>
                  </a:ext>
                </a:extLst>
              </a:tr>
              <a:tr h="28817">
                <a:tc>
                  <a:txBody>
                    <a:bodyPr/>
                    <a:lstStyle/>
                    <a:p>
                      <a:pPr algn="ctr" fontAlgn="b"/>
                      <a:r>
                        <a:rPr lang="en-US" sz="700" b="0" u="none" strike="noStrike">
                          <a:solidFill>
                            <a:schemeClr val="bg1"/>
                          </a:solidFill>
                          <a:effectLst/>
                        </a:rPr>
                        <a:t>Trials 10</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dirty="0">
                          <a:solidFill>
                            <a:srgbClr val="000000"/>
                          </a:solidFill>
                          <a:effectLst/>
                        </a:rPr>
                        <a:t>0.967213</a:t>
                      </a:r>
                      <a:endParaRPr lang="en-US" sz="700" b="0" i="0" u="none" strike="noStrike" dirty="0">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0.985075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17910224"/>
                  </a:ext>
                </a:extLst>
              </a:tr>
              <a:tr h="28817">
                <a:tc>
                  <a:txBody>
                    <a:bodyPr/>
                    <a:lstStyle/>
                    <a:p>
                      <a:pPr algn="ctr" fontAlgn="b"/>
                      <a:r>
                        <a:rPr lang="en-US" sz="700" b="0" u="none" strike="noStrike" dirty="0">
                          <a:solidFill>
                            <a:schemeClr val="bg1"/>
                          </a:solidFill>
                          <a:effectLst/>
                        </a:rPr>
                        <a:t>Trials 11</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0.90625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619057622"/>
                  </a:ext>
                </a:extLst>
              </a:tr>
              <a:tr h="28817">
                <a:tc>
                  <a:txBody>
                    <a:bodyPr/>
                    <a:lstStyle/>
                    <a:p>
                      <a:pPr algn="ctr" fontAlgn="b"/>
                      <a:r>
                        <a:rPr lang="en-US" sz="700" b="0" u="none" strike="noStrike">
                          <a:solidFill>
                            <a:schemeClr val="bg1"/>
                          </a:solidFill>
                          <a:effectLst/>
                        </a:rPr>
                        <a:t>Trials 12</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645473380"/>
                  </a:ext>
                </a:extLst>
              </a:tr>
              <a:tr h="28817">
                <a:tc>
                  <a:txBody>
                    <a:bodyPr/>
                    <a:lstStyle/>
                    <a:p>
                      <a:pPr algn="ctr" fontAlgn="b"/>
                      <a:r>
                        <a:rPr lang="en-US" sz="700" b="0" u="none" strike="noStrike">
                          <a:solidFill>
                            <a:schemeClr val="bg1"/>
                          </a:solidFill>
                          <a:effectLst/>
                        </a:rPr>
                        <a:t>Trials 13</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0.811594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0.902985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629853835"/>
                  </a:ext>
                </a:extLst>
              </a:tr>
              <a:tr h="28817">
                <a:tc>
                  <a:txBody>
                    <a:bodyPr/>
                    <a:lstStyle/>
                    <a:p>
                      <a:pPr algn="ctr" fontAlgn="b"/>
                      <a:r>
                        <a:rPr lang="en-US" sz="700" b="0" u="none" strike="noStrike">
                          <a:solidFill>
                            <a:schemeClr val="bg1"/>
                          </a:solidFill>
                          <a:effectLst/>
                        </a:rPr>
                        <a:t>Trials 14</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0.935484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0.970149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344671472"/>
                  </a:ext>
                </a:extLst>
              </a:tr>
              <a:tr h="28817">
                <a:tc>
                  <a:txBody>
                    <a:bodyPr/>
                    <a:lstStyle/>
                    <a:p>
                      <a:pPr algn="ctr" fontAlgn="b"/>
                      <a:r>
                        <a:rPr lang="en-US" sz="700" b="0" u="none" strike="noStrike">
                          <a:solidFill>
                            <a:schemeClr val="bg1"/>
                          </a:solidFill>
                          <a:effectLst/>
                        </a:rPr>
                        <a:t>Trials 15</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0.967213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0.985075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37783413"/>
                  </a:ext>
                </a:extLst>
              </a:tr>
              <a:tr h="28817">
                <a:tc>
                  <a:txBody>
                    <a:bodyPr/>
                    <a:lstStyle/>
                    <a:p>
                      <a:pPr algn="ctr" fontAlgn="b"/>
                      <a:r>
                        <a:rPr lang="en-US" sz="700" b="0" u="none" strike="noStrike">
                          <a:solidFill>
                            <a:schemeClr val="bg1"/>
                          </a:solidFill>
                          <a:effectLst/>
                        </a:rPr>
                        <a:t>Trials 16</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0.90625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677533788"/>
                  </a:ext>
                </a:extLst>
              </a:tr>
              <a:tr h="28817">
                <a:tc>
                  <a:txBody>
                    <a:bodyPr/>
                    <a:lstStyle/>
                    <a:p>
                      <a:pPr algn="ctr" fontAlgn="b"/>
                      <a:r>
                        <a:rPr lang="en-US" sz="700" b="0" u="none" strike="noStrike">
                          <a:solidFill>
                            <a:schemeClr val="bg1"/>
                          </a:solidFill>
                          <a:effectLst/>
                        </a:rPr>
                        <a:t>Trials 17</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4195488870"/>
                  </a:ext>
                </a:extLst>
              </a:tr>
              <a:tr h="28817">
                <a:tc>
                  <a:txBody>
                    <a:bodyPr/>
                    <a:lstStyle/>
                    <a:p>
                      <a:pPr algn="ctr" fontAlgn="b"/>
                      <a:r>
                        <a:rPr lang="en-US" sz="700" b="0" u="none" strike="noStrike">
                          <a:solidFill>
                            <a:schemeClr val="bg1"/>
                          </a:solidFill>
                          <a:effectLst/>
                        </a:rPr>
                        <a:t>Trials 18</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0.884058</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0.940299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017680241"/>
                  </a:ext>
                </a:extLst>
              </a:tr>
              <a:tr h="28817">
                <a:tc>
                  <a:txBody>
                    <a:bodyPr/>
                    <a:lstStyle/>
                    <a:p>
                      <a:pPr algn="ctr" fontAlgn="b"/>
                      <a:r>
                        <a:rPr lang="en-US" sz="700" b="0" u="none" strike="noStrike" dirty="0">
                          <a:solidFill>
                            <a:schemeClr val="bg1"/>
                          </a:solidFill>
                          <a:effectLst/>
                        </a:rPr>
                        <a:t>Trials 19</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dirty="0">
                          <a:solidFill>
                            <a:srgbClr val="000000"/>
                          </a:solidFill>
                          <a:effectLst/>
                        </a:rPr>
                        <a:t>0.935484</a:t>
                      </a:r>
                      <a:endParaRPr lang="en-US" sz="700" b="0" i="0" u="none" strike="noStrike" dirty="0">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0.970149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475106617"/>
                  </a:ext>
                </a:extLst>
              </a:tr>
              <a:tr h="28817">
                <a:tc>
                  <a:txBody>
                    <a:bodyPr/>
                    <a:lstStyle/>
                    <a:p>
                      <a:pPr algn="ctr" fontAlgn="b"/>
                      <a:r>
                        <a:rPr lang="en-US" sz="700" b="0" u="none" strike="noStrike">
                          <a:solidFill>
                            <a:schemeClr val="bg1"/>
                          </a:solidFill>
                          <a:effectLst/>
                        </a:rPr>
                        <a:t>Trials 20</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0.967213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0.985075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75759383"/>
                  </a:ext>
                </a:extLst>
              </a:tr>
              <a:tr h="28817">
                <a:tc>
                  <a:txBody>
                    <a:bodyPr/>
                    <a:lstStyle/>
                    <a:p>
                      <a:pPr algn="ctr" fontAlgn="b"/>
                      <a:r>
                        <a:rPr lang="en-US" sz="700" b="0" u="none" strike="noStrike" dirty="0">
                          <a:solidFill>
                            <a:schemeClr val="bg1"/>
                          </a:solidFill>
                          <a:effectLst/>
                        </a:rPr>
                        <a:t>Trials 21</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0.921875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0.962687</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392373713"/>
                  </a:ext>
                </a:extLst>
              </a:tr>
              <a:tr h="28817">
                <a:tc>
                  <a:txBody>
                    <a:bodyPr/>
                    <a:lstStyle/>
                    <a:p>
                      <a:pPr algn="ctr" fontAlgn="b"/>
                      <a:r>
                        <a:rPr lang="en-US" sz="700" b="0" u="none" strike="noStrike">
                          <a:solidFill>
                            <a:schemeClr val="bg1"/>
                          </a:solidFill>
                          <a:effectLst/>
                        </a:rPr>
                        <a:t>Trials 22</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79403084"/>
                  </a:ext>
                </a:extLst>
              </a:tr>
              <a:tr h="28817">
                <a:tc>
                  <a:txBody>
                    <a:bodyPr/>
                    <a:lstStyle/>
                    <a:p>
                      <a:pPr algn="ctr" fontAlgn="b"/>
                      <a:r>
                        <a:rPr lang="en-US" sz="700" b="0" u="none" strike="noStrike">
                          <a:solidFill>
                            <a:schemeClr val="bg1"/>
                          </a:solidFill>
                          <a:effectLst/>
                        </a:rPr>
                        <a:t>Trials 23</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0.855072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0.925373</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342407414"/>
                  </a:ext>
                </a:extLst>
              </a:tr>
              <a:tr h="28817">
                <a:tc>
                  <a:txBody>
                    <a:bodyPr/>
                    <a:lstStyle/>
                    <a:p>
                      <a:pPr algn="ctr" fontAlgn="b"/>
                      <a:r>
                        <a:rPr lang="en-US" sz="700" b="0" u="none" strike="noStrike">
                          <a:solidFill>
                            <a:schemeClr val="bg1"/>
                          </a:solidFill>
                          <a:effectLst/>
                        </a:rPr>
                        <a:t>Trials 24</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0.935484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0.970149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658142621"/>
                  </a:ext>
                </a:extLst>
              </a:tr>
              <a:tr h="28817">
                <a:tc>
                  <a:txBody>
                    <a:bodyPr/>
                    <a:lstStyle/>
                    <a:p>
                      <a:pPr algn="ctr" fontAlgn="b"/>
                      <a:r>
                        <a:rPr lang="en-US" sz="700" b="0" u="none" strike="noStrike">
                          <a:solidFill>
                            <a:schemeClr val="bg1"/>
                          </a:solidFill>
                          <a:effectLst/>
                        </a:rPr>
                        <a:t>Trials 25</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0.967213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0.985075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60716523"/>
                  </a:ext>
                </a:extLst>
              </a:tr>
              <a:tr h="28817">
                <a:tc>
                  <a:txBody>
                    <a:bodyPr/>
                    <a:lstStyle/>
                    <a:p>
                      <a:pPr algn="ctr" fontAlgn="b"/>
                      <a:r>
                        <a:rPr lang="en-US" sz="700" b="0" u="none" strike="noStrike">
                          <a:solidFill>
                            <a:schemeClr val="bg1"/>
                          </a:solidFill>
                          <a:effectLst/>
                        </a:rPr>
                        <a:t>Trials 26</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0.90625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480248660"/>
                  </a:ext>
                </a:extLst>
              </a:tr>
              <a:tr h="28817">
                <a:tc>
                  <a:txBody>
                    <a:bodyPr/>
                    <a:lstStyle/>
                    <a:p>
                      <a:pPr algn="ctr" fontAlgn="b"/>
                      <a:r>
                        <a:rPr lang="en-US" sz="700" b="0" u="none" strike="noStrike">
                          <a:solidFill>
                            <a:schemeClr val="bg1"/>
                          </a:solidFill>
                          <a:effectLst/>
                        </a:rPr>
                        <a:t>Trials 27</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300507520"/>
                  </a:ext>
                </a:extLst>
              </a:tr>
              <a:tr h="28817">
                <a:tc>
                  <a:txBody>
                    <a:bodyPr/>
                    <a:lstStyle/>
                    <a:p>
                      <a:pPr algn="ctr" fontAlgn="b"/>
                      <a:r>
                        <a:rPr lang="en-US" sz="700" b="0" u="none" strike="noStrike">
                          <a:solidFill>
                            <a:schemeClr val="bg1"/>
                          </a:solidFill>
                          <a:effectLst/>
                        </a:rPr>
                        <a:t>Trials 28</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0.768116</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0.880597</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996695477"/>
                  </a:ext>
                </a:extLst>
              </a:tr>
              <a:tr h="28817">
                <a:tc>
                  <a:txBody>
                    <a:bodyPr/>
                    <a:lstStyle/>
                    <a:p>
                      <a:pPr algn="ctr" fontAlgn="b"/>
                      <a:r>
                        <a:rPr lang="en-US" sz="700" b="0" u="none" strike="noStrike" dirty="0">
                          <a:solidFill>
                            <a:schemeClr val="bg1"/>
                          </a:solidFill>
                          <a:effectLst/>
                        </a:rPr>
                        <a:t>Trials 29</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0.935484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0.970149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605710825"/>
                  </a:ext>
                </a:extLst>
              </a:tr>
              <a:tr h="28817">
                <a:tc>
                  <a:txBody>
                    <a:bodyPr/>
                    <a:lstStyle/>
                    <a:p>
                      <a:pPr algn="ctr" fontAlgn="b"/>
                      <a:r>
                        <a:rPr lang="en-US" sz="700" b="0" u="none" strike="noStrike">
                          <a:solidFill>
                            <a:schemeClr val="bg1"/>
                          </a:solidFill>
                          <a:effectLst/>
                        </a:rPr>
                        <a:t>Trials 30</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0.967213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0.985075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323876449"/>
                  </a:ext>
                </a:extLst>
              </a:tr>
              <a:tr h="28817">
                <a:tc>
                  <a:txBody>
                    <a:bodyPr/>
                    <a:lstStyle/>
                    <a:p>
                      <a:pPr algn="ctr" fontAlgn="b"/>
                      <a:r>
                        <a:rPr lang="en-US" sz="700" b="0" u="none" strike="noStrike">
                          <a:solidFill>
                            <a:schemeClr val="bg1"/>
                          </a:solidFill>
                          <a:effectLst/>
                        </a:rPr>
                        <a:t>Trials 31</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0.90625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13268774"/>
                  </a:ext>
                </a:extLst>
              </a:tr>
              <a:tr h="28817">
                <a:tc>
                  <a:txBody>
                    <a:bodyPr/>
                    <a:lstStyle/>
                    <a:p>
                      <a:pPr algn="ctr" fontAlgn="b"/>
                      <a:r>
                        <a:rPr lang="en-US" sz="700" b="0" u="none" strike="noStrike">
                          <a:solidFill>
                            <a:schemeClr val="bg1"/>
                          </a:solidFill>
                          <a:effectLst/>
                        </a:rPr>
                        <a:t>Trials 32</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0.790323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0.902985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601521950"/>
                  </a:ext>
                </a:extLst>
              </a:tr>
              <a:tr h="28817">
                <a:tc>
                  <a:txBody>
                    <a:bodyPr/>
                    <a:lstStyle/>
                    <a:p>
                      <a:pPr algn="ctr" fontAlgn="b"/>
                      <a:r>
                        <a:rPr lang="en-US" sz="700" b="0" u="none" strike="noStrike">
                          <a:solidFill>
                            <a:schemeClr val="bg1"/>
                          </a:solidFill>
                          <a:effectLst/>
                        </a:rPr>
                        <a:t>Trials 33</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0.806452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0.910448</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571595827"/>
                  </a:ext>
                </a:extLst>
              </a:tr>
              <a:tr h="28817">
                <a:tc>
                  <a:txBody>
                    <a:bodyPr/>
                    <a:lstStyle/>
                    <a:p>
                      <a:pPr algn="ctr" fontAlgn="b"/>
                      <a:r>
                        <a:rPr lang="en-US" sz="700" b="0" u="none" strike="noStrike">
                          <a:solidFill>
                            <a:schemeClr val="bg1"/>
                          </a:solidFill>
                          <a:effectLst/>
                        </a:rPr>
                        <a:t>Trials 34</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0.847458</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0.932836</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305065901"/>
                  </a:ext>
                </a:extLst>
              </a:tr>
              <a:tr h="28817">
                <a:tc>
                  <a:txBody>
                    <a:bodyPr/>
                    <a:lstStyle/>
                    <a:p>
                      <a:pPr algn="ctr" fontAlgn="b"/>
                      <a:r>
                        <a:rPr lang="en-US" sz="700" b="0" u="none" strike="noStrike" dirty="0">
                          <a:solidFill>
                            <a:schemeClr val="bg1"/>
                          </a:solidFill>
                          <a:effectLst/>
                        </a:rPr>
                        <a:t>Trials 35</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933481410"/>
                  </a:ext>
                </a:extLst>
              </a:tr>
              <a:tr h="28817">
                <a:tc>
                  <a:txBody>
                    <a:bodyPr/>
                    <a:lstStyle/>
                    <a:p>
                      <a:pPr algn="ctr" fontAlgn="b"/>
                      <a:r>
                        <a:rPr lang="en-US" sz="700" b="0" u="none" strike="noStrike">
                          <a:solidFill>
                            <a:schemeClr val="bg1"/>
                          </a:solidFill>
                          <a:effectLst/>
                        </a:rPr>
                        <a:t>Trials 36</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0.847458</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0.932836</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282312648"/>
                  </a:ext>
                </a:extLst>
              </a:tr>
              <a:tr h="28817">
                <a:tc>
                  <a:txBody>
                    <a:bodyPr/>
                    <a:lstStyle/>
                    <a:p>
                      <a:pPr algn="ctr" fontAlgn="b"/>
                      <a:r>
                        <a:rPr lang="en-US" sz="700" b="0" u="none" strike="noStrike">
                          <a:solidFill>
                            <a:schemeClr val="bg1"/>
                          </a:solidFill>
                          <a:effectLst/>
                        </a:rPr>
                        <a:t>Trials 37</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0.917808</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219921050"/>
                  </a:ext>
                </a:extLst>
              </a:tr>
              <a:tr h="28817">
                <a:tc>
                  <a:txBody>
                    <a:bodyPr/>
                    <a:lstStyle/>
                    <a:p>
                      <a:pPr algn="ctr" fontAlgn="b"/>
                      <a:r>
                        <a:rPr lang="en-US" sz="700" b="0" u="none" strike="noStrike">
                          <a:solidFill>
                            <a:schemeClr val="bg1"/>
                          </a:solidFill>
                          <a:effectLst/>
                        </a:rPr>
                        <a:t>Trials 38</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0.885246</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0.947761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4030511443"/>
                  </a:ext>
                </a:extLst>
              </a:tr>
              <a:tr h="28817">
                <a:tc>
                  <a:txBody>
                    <a:bodyPr/>
                    <a:lstStyle/>
                    <a:p>
                      <a:pPr algn="ctr" fontAlgn="b"/>
                      <a:r>
                        <a:rPr lang="en-US" sz="700" b="0" u="none" strike="noStrike">
                          <a:solidFill>
                            <a:schemeClr val="bg1"/>
                          </a:solidFill>
                          <a:effectLst/>
                        </a:rPr>
                        <a:t>Trials 39</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0.915493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4026493096"/>
                  </a:ext>
                </a:extLst>
              </a:tr>
              <a:tr h="28817">
                <a:tc>
                  <a:txBody>
                    <a:bodyPr/>
                    <a:lstStyle/>
                    <a:p>
                      <a:pPr algn="ctr" fontAlgn="b"/>
                      <a:r>
                        <a:rPr lang="en-US" sz="700" b="0" u="none" strike="noStrike">
                          <a:solidFill>
                            <a:schemeClr val="bg1"/>
                          </a:solidFill>
                          <a:effectLst/>
                        </a:rPr>
                        <a:t>Trials 40</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0.768116</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0.880597</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624338447"/>
                  </a:ext>
                </a:extLst>
              </a:tr>
              <a:tr h="28817">
                <a:tc>
                  <a:txBody>
                    <a:bodyPr/>
                    <a:lstStyle/>
                    <a:p>
                      <a:pPr algn="ctr" fontAlgn="b"/>
                      <a:r>
                        <a:rPr lang="en-US" sz="700" b="0" u="none" strike="noStrike" dirty="0">
                          <a:solidFill>
                            <a:schemeClr val="bg1"/>
                          </a:solidFill>
                          <a:effectLst/>
                        </a:rPr>
                        <a:t>Trials 41</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0.915493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201463666"/>
                  </a:ext>
                </a:extLst>
              </a:tr>
              <a:tr h="28817">
                <a:tc>
                  <a:txBody>
                    <a:bodyPr/>
                    <a:lstStyle/>
                    <a:p>
                      <a:pPr algn="ctr" fontAlgn="b"/>
                      <a:r>
                        <a:rPr lang="en-US" sz="700" b="0" u="none" strike="noStrike" dirty="0">
                          <a:solidFill>
                            <a:schemeClr val="bg1"/>
                          </a:solidFill>
                          <a:effectLst/>
                        </a:rPr>
                        <a:t>Trials 42</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0.944444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0.970149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371987118"/>
                  </a:ext>
                </a:extLst>
              </a:tr>
              <a:tr h="28817">
                <a:tc>
                  <a:txBody>
                    <a:bodyPr/>
                    <a:lstStyle/>
                    <a:p>
                      <a:pPr algn="ctr" fontAlgn="b"/>
                      <a:r>
                        <a:rPr lang="en-US" sz="700" b="0" u="none" strike="noStrike">
                          <a:solidFill>
                            <a:schemeClr val="bg1"/>
                          </a:solidFill>
                          <a:effectLst/>
                        </a:rPr>
                        <a:t>Trials 43</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0.90625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569244486"/>
                  </a:ext>
                </a:extLst>
              </a:tr>
              <a:tr h="28817">
                <a:tc>
                  <a:txBody>
                    <a:bodyPr/>
                    <a:lstStyle/>
                    <a:p>
                      <a:pPr algn="ctr" fontAlgn="b"/>
                      <a:r>
                        <a:rPr lang="en-US" sz="700" b="0" u="none" strike="noStrike">
                          <a:solidFill>
                            <a:schemeClr val="bg1"/>
                          </a:solidFill>
                          <a:effectLst/>
                        </a:rPr>
                        <a:t>Trials 44</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0.891892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0.940299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575049935"/>
                  </a:ext>
                </a:extLst>
              </a:tr>
              <a:tr h="28817">
                <a:tc>
                  <a:txBody>
                    <a:bodyPr/>
                    <a:lstStyle/>
                    <a:p>
                      <a:pPr algn="ctr" fontAlgn="b"/>
                      <a:r>
                        <a:rPr lang="en-US" sz="700" b="0" u="none" strike="noStrike">
                          <a:solidFill>
                            <a:schemeClr val="bg1"/>
                          </a:solidFill>
                          <a:effectLst/>
                        </a:rPr>
                        <a:t>Trials 45</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0.851351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0.91791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327997419"/>
                  </a:ext>
                </a:extLst>
              </a:tr>
              <a:tr h="28817">
                <a:tc>
                  <a:txBody>
                    <a:bodyPr/>
                    <a:lstStyle/>
                    <a:p>
                      <a:pPr algn="ctr" fontAlgn="b"/>
                      <a:r>
                        <a:rPr lang="en-US" sz="700" b="0" u="none" strike="noStrike" dirty="0">
                          <a:solidFill>
                            <a:schemeClr val="bg1"/>
                          </a:solidFill>
                          <a:effectLst/>
                        </a:rPr>
                        <a:t>Trials 46</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452586666"/>
                  </a:ext>
                </a:extLst>
              </a:tr>
              <a:tr h="28817">
                <a:tc>
                  <a:txBody>
                    <a:bodyPr/>
                    <a:lstStyle/>
                    <a:p>
                      <a:pPr algn="ctr" fontAlgn="b"/>
                      <a:r>
                        <a:rPr lang="en-US" sz="700" b="0" u="none" strike="noStrike">
                          <a:solidFill>
                            <a:schemeClr val="bg1"/>
                          </a:solidFill>
                          <a:effectLst/>
                        </a:rPr>
                        <a:t>Trials 47</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093625749"/>
                  </a:ext>
                </a:extLst>
              </a:tr>
              <a:tr h="28817">
                <a:tc>
                  <a:txBody>
                    <a:bodyPr/>
                    <a:lstStyle/>
                    <a:p>
                      <a:pPr algn="ctr" fontAlgn="b"/>
                      <a:r>
                        <a:rPr lang="en-US" sz="700" b="0" u="none" strike="noStrike">
                          <a:solidFill>
                            <a:schemeClr val="bg1"/>
                          </a:solidFill>
                          <a:effectLst/>
                        </a:rPr>
                        <a:t>Trials 48</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0.876923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0.869565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0.873134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506160318"/>
                  </a:ext>
                </a:extLst>
              </a:tr>
              <a:tr h="28817">
                <a:tc>
                  <a:txBody>
                    <a:bodyPr/>
                    <a:lstStyle/>
                    <a:p>
                      <a:pPr algn="ctr" fontAlgn="b"/>
                      <a:r>
                        <a:rPr lang="en-US" sz="700" b="0" u="none" strike="noStrike" dirty="0">
                          <a:solidFill>
                            <a:schemeClr val="bg1"/>
                          </a:solidFill>
                          <a:effectLst/>
                        </a:rPr>
                        <a:t>Trials 49</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0.876923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0.956522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0.91791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471675176"/>
                  </a:ext>
                </a:extLst>
              </a:tr>
              <a:tr h="28817">
                <a:tc>
                  <a:txBody>
                    <a:bodyPr/>
                    <a:lstStyle/>
                    <a:p>
                      <a:pPr algn="ctr" fontAlgn="b"/>
                      <a:r>
                        <a:rPr lang="en-US" sz="700" b="0" u="none" strike="noStrike">
                          <a:solidFill>
                            <a:schemeClr val="bg1"/>
                          </a:solidFill>
                          <a:effectLst/>
                        </a:rPr>
                        <a:t>Trials 50</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0.885246</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0.947761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728056784"/>
                  </a:ext>
                </a:extLst>
              </a:tr>
              <a:tr h="28817">
                <a:tc>
                  <a:txBody>
                    <a:bodyPr/>
                    <a:lstStyle/>
                    <a:p>
                      <a:pPr algn="ctr" fontAlgn="b"/>
                      <a:r>
                        <a:rPr lang="en-US" sz="700" b="0" u="none" strike="noStrike">
                          <a:solidFill>
                            <a:schemeClr val="bg1"/>
                          </a:solidFill>
                          <a:effectLst/>
                        </a:rPr>
                        <a:t>Trials 51</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0.855072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0.925373</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4264757726"/>
                  </a:ext>
                </a:extLst>
              </a:tr>
              <a:tr h="28817">
                <a:tc>
                  <a:txBody>
                    <a:bodyPr/>
                    <a:lstStyle/>
                    <a:p>
                      <a:pPr algn="ctr" fontAlgn="b"/>
                      <a:r>
                        <a:rPr lang="en-US" sz="700" b="0" u="none" strike="noStrike" dirty="0">
                          <a:solidFill>
                            <a:schemeClr val="bg1"/>
                          </a:solidFill>
                          <a:effectLst/>
                        </a:rPr>
                        <a:t>Trials 52</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0.815385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0.910448</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242851839"/>
                  </a:ext>
                </a:extLst>
              </a:tr>
              <a:tr h="28817">
                <a:tc>
                  <a:txBody>
                    <a:bodyPr/>
                    <a:lstStyle/>
                    <a:p>
                      <a:pPr algn="ctr" fontAlgn="b"/>
                      <a:r>
                        <a:rPr lang="en-US" sz="700" b="0" u="none" strike="noStrike">
                          <a:solidFill>
                            <a:schemeClr val="bg1"/>
                          </a:solidFill>
                          <a:effectLst/>
                        </a:rPr>
                        <a:t>Trials 53</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0.90625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383327204"/>
                  </a:ext>
                </a:extLst>
              </a:tr>
              <a:tr h="28817">
                <a:tc>
                  <a:txBody>
                    <a:bodyPr/>
                    <a:lstStyle/>
                    <a:p>
                      <a:pPr algn="ctr" fontAlgn="b"/>
                      <a:r>
                        <a:rPr lang="en-US" sz="700" b="0" u="none" strike="noStrike" dirty="0">
                          <a:solidFill>
                            <a:schemeClr val="bg1"/>
                          </a:solidFill>
                          <a:effectLst/>
                        </a:rPr>
                        <a:t>Trials 54</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0.935484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0.902778</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0.91791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351000617"/>
                  </a:ext>
                </a:extLst>
              </a:tr>
              <a:tr h="28817">
                <a:tc>
                  <a:txBody>
                    <a:bodyPr/>
                    <a:lstStyle/>
                    <a:p>
                      <a:pPr algn="ctr" fontAlgn="b"/>
                      <a:r>
                        <a:rPr lang="en-US" sz="700" b="0" u="none" strike="noStrike">
                          <a:solidFill>
                            <a:schemeClr val="bg1"/>
                          </a:solidFill>
                          <a:effectLst/>
                        </a:rPr>
                        <a:t>Trials 55</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0.896552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803382218"/>
                  </a:ext>
                </a:extLst>
              </a:tr>
              <a:tr h="28817">
                <a:tc>
                  <a:txBody>
                    <a:bodyPr/>
                    <a:lstStyle/>
                    <a:p>
                      <a:pPr algn="ctr" fontAlgn="b"/>
                      <a:r>
                        <a:rPr lang="en-US" sz="700" b="0" u="none" strike="noStrike">
                          <a:solidFill>
                            <a:schemeClr val="bg1"/>
                          </a:solidFill>
                          <a:effectLst/>
                        </a:rPr>
                        <a:t>Trials 56</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0.896552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543005040"/>
                  </a:ext>
                </a:extLst>
              </a:tr>
              <a:tr h="28817">
                <a:tc>
                  <a:txBody>
                    <a:bodyPr/>
                    <a:lstStyle/>
                    <a:p>
                      <a:pPr algn="ctr" fontAlgn="b"/>
                      <a:r>
                        <a:rPr lang="en-US" sz="700" b="0" u="none" strike="noStrike" dirty="0">
                          <a:solidFill>
                            <a:schemeClr val="bg1"/>
                          </a:solidFill>
                          <a:effectLst/>
                        </a:rPr>
                        <a:t>Trials 57</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0.967213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0.985075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844678822"/>
                  </a:ext>
                </a:extLst>
              </a:tr>
              <a:tr h="28817">
                <a:tc>
                  <a:txBody>
                    <a:bodyPr/>
                    <a:lstStyle/>
                    <a:p>
                      <a:pPr algn="ctr" fontAlgn="b"/>
                      <a:r>
                        <a:rPr lang="en-US" sz="700" b="0" u="none" strike="noStrike" dirty="0">
                          <a:solidFill>
                            <a:schemeClr val="bg1"/>
                          </a:solidFill>
                          <a:effectLst/>
                        </a:rPr>
                        <a:t>Trials 58</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0.90411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0.947761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805324095"/>
                  </a:ext>
                </a:extLst>
              </a:tr>
              <a:tr h="28817">
                <a:tc>
                  <a:txBody>
                    <a:bodyPr/>
                    <a:lstStyle/>
                    <a:p>
                      <a:pPr algn="ctr" fontAlgn="b"/>
                      <a:r>
                        <a:rPr lang="en-US" sz="700" b="0" u="none" strike="noStrike">
                          <a:solidFill>
                            <a:schemeClr val="bg1"/>
                          </a:solidFill>
                          <a:effectLst/>
                        </a:rPr>
                        <a:t>Trials 59</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0.90411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0.947761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577219252"/>
                  </a:ext>
                </a:extLst>
              </a:tr>
              <a:tr h="28817">
                <a:tc>
                  <a:txBody>
                    <a:bodyPr/>
                    <a:lstStyle/>
                    <a:p>
                      <a:pPr algn="ctr" fontAlgn="b"/>
                      <a:r>
                        <a:rPr lang="en-US" sz="700" b="0" u="none" strike="noStrike" dirty="0">
                          <a:solidFill>
                            <a:schemeClr val="bg1"/>
                          </a:solidFill>
                          <a:effectLst/>
                        </a:rPr>
                        <a:t>Trials 60</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0.90625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dirty="0">
                          <a:solidFill>
                            <a:srgbClr val="000000"/>
                          </a:solidFill>
                          <a:effectLst/>
                        </a:rPr>
                        <a:t>0.955224</a:t>
                      </a:r>
                      <a:endParaRPr lang="en-US" sz="700" b="0" i="0" u="none" strike="noStrike" dirty="0">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3120938"/>
                  </a:ext>
                </a:extLst>
              </a:tr>
            </a:tbl>
          </a:graphicData>
        </a:graphic>
      </p:graphicFrame>
      <p:graphicFrame>
        <p:nvGraphicFramePr>
          <p:cNvPr id="9" name="Table 8">
            <a:extLst>
              <a:ext uri="{FF2B5EF4-FFF2-40B4-BE49-F238E27FC236}">
                <a16:creationId xmlns:a16="http://schemas.microsoft.com/office/drawing/2014/main" id="{6C3BA0CF-0BE8-49D7-A4EE-26255DA5F48E}"/>
              </a:ext>
            </a:extLst>
          </p:cNvPr>
          <p:cNvGraphicFramePr>
            <a:graphicFrameLocks noGrp="1"/>
          </p:cNvGraphicFramePr>
          <p:nvPr>
            <p:extLst>
              <p:ext uri="{D42A27DB-BD31-4B8C-83A1-F6EECF244321}">
                <p14:modId xmlns:p14="http://schemas.microsoft.com/office/powerpoint/2010/main" val="3742096507"/>
              </p:ext>
            </p:extLst>
          </p:nvPr>
        </p:nvGraphicFramePr>
        <p:xfrm>
          <a:off x="6553203" y="109169"/>
          <a:ext cx="2466975" cy="6625861"/>
        </p:xfrm>
        <a:graphic>
          <a:graphicData uri="http://schemas.openxmlformats.org/drawingml/2006/table">
            <a:tbl>
              <a:tblPr firstRow="1" firstCol="1" bandRow="1">
                <a:tableStyleId>{7DF18680-E054-41AD-8BC1-D1AEF772440D}</a:tableStyleId>
              </a:tblPr>
              <a:tblGrid>
                <a:gridCol w="431797">
                  <a:extLst>
                    <a:ext uri="{9D8B030D-6E8A-4147-A177-3AD203B41FA5}">
                      <a16:colId xmlns:a16="http://schemas.microsoft.com/office/drawing/2014/main" val="2311013686"/>
                    </a:ext>
                  </a:extLst>
                </a:gridCol>
                <a:gridCol w="801690">
                  <a:extLst>
                    <a:ext uri="{9D8B030D-6E8A-4147-A177-3AD203B41FA5}">
                      <a16:colId xmlns:a16="http://schemas.microsoft.com/office/drawing/2014/main" val="2758847799"/>
                    </a:ext>
                  </a:extLst>
                </a:gridCol>
                <a:gridCol w="616744">
                  <a:extLst>
                    <a:ext uri="{9D8B030D-6E8A-4147-A177-3AD203B41FA5}">
                      <a16:colId xmlns:a16="http://schemas.microsoft.com/office/drawing/2014/main" val="3478256254"/>
                    </a:ext>
                  </a:extLst>
                </a:gridCol>
                <a:gridCol w="616744">
                  <a:extLst>
                    <a:ext uri="{9D8B030D-6E8A-4147-A177-3AD203B41FA5}">
                      <a16:colId xmlns:a16="http://schemas.microsoft.com/office/drawing/2014/main" val="2421520199"/>
                    </a:ext>
                  </a:extLst>
                </a:gridCol>
              </a:tblGrid>
              <a:tr h="28817">
                <a:tc>
                  <a:txBody>
                    <a:bodyPr/>
                    <a:lstStyle/>
                    <a:p>
                      <a:pPr algn="ctr" fontAlgn="b"/>
                      <a:endParaRPr lang="en-US" sz="700" b="0" i="0" u="none" strike="noStrike" dirty="0">
                        <a:solidFill>
                          <a:schemeClr val="bg1"/>
                        </a:solidFill>
                        <a:effectLst/>
                        <a:latin typeface="Aileron Light" panose="00000400000000000000" pitchFamily="50" charset="0"/>
                      </a:endParaRPr>
                    </a:p>
                  </a:txBody>
                  <a:tcPr marL="1441" marR="1441" marT="1441" marB="0" anchor="ctr"/>
                </a:tc>
                <a:tc>
                  <a:txBody>
                    <a:bodyPr/>
                    <a:lstStyle/>
                    <a:p>
                      <a:pPr algn="ctr" fontAlgn="b"/>
                      <a:r>
                        <a:rPr lang="en-US" sz="900" b="0" u="none" strike="noStrike" kern="1200" dirty="0">
                          <a:solidFill>
                            <a:schemeClr val="bg1"/>
                          </a:solidFill>
                          <a:effectLst/>
                          <a:latin typeface="+mn-lt"/>
                          <a:ea typeface="+mn-ea"/>
                          <a:cs typeface="+mn-cs"/>
                        </a:rPr>
                        <a:t>Specificity</a:t>
                      </a:r>
                      <a:endParaRPr lang="en-US" sz="900" b="0" i="0" u="none" strike="noStrike" dirty="0">
                        <a:solidFill>
                          <a:schemeClr val="bg1"/>
                        </a:solidFill>
                        <a:effectLst/>
                        <a:latin typeface="Aileron Bold" panose="00000800000000000000" pitchFamily="50" charset="0"/>
                      </a:endParaRPr>
                    </a:p>
                  </a:txBody>
                  <a:tcPr marL="1441" marR="1441" marT="1441" marB="0" anchor="ctr"/>
                </a:tc>
                <a:tc>
                  <a:txBody>
                    <a:bodyPr/>
                    <a:lstStyle/>
                    <a:p>
                      <a:pPr algn="ctr" fontAlgn="b"/>
                      <a:r>
                        <a:rPr lang="en-US" sz="900" b="0" u="none" strike="noStrike" dirty="0">
                          <a:solidFill>
                            <a:schemeClr val="bg1"/>
                          </a:solidFill>
                          <a:effectLst/>
                        </a:rPr>
                        <a:t>Sensitivity</a:t>
                      </a:r>
                      <a:endParaRPr lang="en-US" sz="900" b="0" u="none" strike="noStrike" kern="1200" dirty="0">
                        <a:solidFill>
                          <a:schemeClr val="bg1"/>
                        </a:solidFill>
                        <a:effectLst/>
                        <a:latin typeface="+mn-lt"/>
                        <a:ea typeface="+mn-ea"/>
                        <a:cs typeface="+mn-cs"/>
                      </a:endParaRPr>
                    </a:p>
                  </a:txBody>
                  <a:tcPr marL="1441" marR="1441" marT="1441" marB="0" anchor="ctr"/>
                </a:tc>
                <a:tc>
                  <a:txBody>
                    <a:bodyPr/>
                    <a:lstStyle/>
                    <a:p>
                      <a:pPr algn="ctr" fontAlgn="b"/>
                      <a:r>
                        <a:rPr lang="en-US" sz="900" b="0" u="none" strike="noStrike" dirty="0">
                          <a:solidFill>
                            <a:schemeClr val="bg1"/>
                          </a:solidFill>
                          <a:effectLst/>
                        </a:rPr>
                        <a:t>Accuracy</a:t>
                      </a:r>
                      <a:endParaRPr lang="en-US" sz="900" b="0" i="0" u="none" strike="noStrike" dirty="0">
                        <a:solidFill>
                          <a:schemeClr val="bg1"/>
                        </a:solidFill>
                        <a:effectLst/>
                        <a:latin typeface="Aileron Bold" panose="00000800000000000000" pitchFamily="50" charset="0"/>
                      </a:endParaRPr>
                    </a:p>
                  </a:txBody>
                  <a:tcPr marL="1441" marR="1441" marT="1441" marB="0" anchor="ctr"/>
                </a:tc>
                <a:extLst>
                  <a:ext uri="{0D108BD9-81ED-4DB2-BD59-A6C34878D82A}">
                    <a16:rowId xmlns:a16="http://schemas.microsoft.com/office/drawing/2014/main" val="2432720789"/>
                  </a:ext>
                </a:extLst>
              </a:tr>
              <a:tr h="28817">
                <a:tc>
                  <a:txBody>
                    <a:bodyPr/>
                    <a:lstStyle/>
                    <a:p>
                      <a:pPr algn="ctr" fontAlgn="b"/>
                      <a:r>
                        <a:rPr lang="en-US" sz="700" b="0" u="none" strike="noStrike" dirty="0">
                          <a:solidFill>
                            <a:schemeClr val="bg1"/>
                          </a:solidFill>
                          <a:effectLst/>
                        </a:rPr>
                        <a:t>Trials 61</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dirty="0">
                          <a:solidFill>
                            <a:srgbClr val="000000"/>
                          </a:solidFill>
                          <a:effectLst/>
                        </a:rPr>
                        <a:t>0.905405</a:t>
                      </a:r>
                      <a:endParaRPr lang="en-US" sz="700" b="0" i="0" u="none" strike="noStrike" dirty="0">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dirty="0">
                          <a:solidFill>
                            <a:srgbClr val="000000"/>
                          </a:solidFill>
                          <a:effectLst/>
                        </a:rPr>
                        <a:t>1</a:t>
                      </a:r>
                      <a:endParaRPr lang="en-US" sz="700" b="0" i="0" u="none" strike="noStrike" dirty="0">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dirty="0">
                          <a:solidFill>
                            <a:srgbClr val="000000"/>
                          </a:solidFill>
                          <a:effectLst/>
                        </a:rPr>
                        <a:t>0.947761</a:t>
                      </a:r>
                      <a:endParaRPr lang="en-US" sz="700" b="0" i="0" u="none" strike="noStrike" dirty="0">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148776314"/>
                  </a:ext>
                </a:extLst>
              </a:tr>
              <a:tr h="28817">
                <a:tc>
                  <a:txBody>
                    <a:bodyPr/>
                    <a:lstStyle/>
                    <a:p>
                      <a:pPr algn="ctr" fontAlgn="b"/>
                      <a:r>
                        <a:rPr lang="en-US" sz="700" b="0" u="none" strike="noStrike">
                          <a:solidFill>
                            <a:schemeClr val="bg1"/>
                          </a:solidFill>
                          <a:effectLst/>
                        </a:rPr>
                        <a:t>Trials 62</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0.945946</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0.970149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645216385"/>
                  </a:ext>
                </a:extLst>
              </a:tr>
              <a:tr h="28817">
                <a:tc>
                  <a:txBody>
                    <a:bodyPr/>
                    <a:lstStyle/>
                    <a:p>
                      <a:pPr algn="ctr" fontAlgn="b"/>
                      <a:r>
                        <a:rPr lang="en-US" sz="700" b="0" u="none" strike="noStrike">
                          <a:solidFill>
                            <a:schemeClr val="bg1"/>
                          </a:solidFill>
                          <a:effectLst/>
                        </a:rPr>
                        <a:t>Trials 63</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dirty="0">
                          <a:solidFill>
                            <a:srgbClr val="000000"/>
                          </a:solidFill>
                          <a:effectLst/>
                        </a:rPr>
                        <a:t>0.955224</a:t>
                      </a:r>
                      <a:endParaRPr lang="en-US" sz="700" b="0" i="0" u="none" strike="noStrike" dirty="0">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285183352"/>
                  </a:ext>
                </a:extLst>
              </a:tr>
              <a:tr h="28817">
                <a:tc>
                  <a:txBody>
                    <a:bodyPr/>
                    <a:lstStyle/>
                    <a:p>
                      <a:pPr algn="ctr" fontAlgn="b"/>
                      <a:r>
                        <a:rPr lang="en-US" sz="700" b="0" u="none" strike="noStrike">
                          <a:solidFill>
                            <a:schemeClr val="bg1"/>
                          </a:solidFill>
                          <a:effectLst/>
                        </a:rPr>
                        <a:t>Trials 64</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0.876923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0.956522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0.91791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464117081"/>
                  </a:ext>
                </a:extLst>
              </a:tr>
              <a:tr h="28817">
                <a:tc>
                  <a:txBody>
                    <a:bodyPr/>
                    <a:lstStyle/>
                    <a:p>
                      <a:pPr algn="ctr" fontAlgn="b"/>
                      <a:r>
                        <a:rPr lang="en-US" sz="700" b="0" u="none" strike="noStrike">
                          <a:solidFill>
                            <a:schemeClr val="bg1"/>
                          </a:solidFill>
                          <a:effectLst/>
                        </a:rPr>
                        <a:t>Trials 65</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0.876923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0.956522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0.91791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821670894"/>
                  </a:ext>
                </a:extLst>
              </a:tr>
              <a:tr h="28817">
                <a:tc>
                  <a:txBody>
                    <a:bodyPr/>
                    <a:lstStyle/>
                    <a:p>
                      <a:pPr algn="ctr" fontAlgn="b"/>
                      <a:r>
                        <a:rPr lang="en-US" sz="700" b="0" u="none" strike="noStrike">
                          <a:solidFill>
                            <a:schemeClr val="bg1"/>
                          </a:solidFill>
                          <a:effectLst/>
                        </a:rPr>
                        <a:t>Trials 66</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0.927536</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0.962687</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232374071"/>
                  </a:ext>
                </a:extLst>
              </a:tr>
              <a:tr h="28817">
                <a:tc>
                  <a:txBody>
                    <a:bodyPr/>
                    <a:lstStyle/>
                    <a:p>
                      <a:pPr algn="ctr" fontAlgn="b"/>
                      <a:r>
                        <a:rPr lang="en-US" sz="700" b="0" u="none" strike="noStrike">
                          <a:solidFill>
                            <a:schemeClr val="bg1"/>
                          </a:solidFill>
                          <a:effectLst/>
                        </a:rPr>
                        <a:t>Trials 67</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0.815385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0.910448</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505542628"/>
                  </a:ext>
                </a:extLst>
              </a:tr>
              <a:tr h="28817">
                <a:tc>
                  <a:txBody>
                    <a:bodyPr/>
                    <a:lstStyle/>
                    <a:p>
                      <a:pPr algn="ctr" fontAlgn="b"/>
                      <a:r>
                        <a:rPr lang="en-US" sz="700" b="0" u="none" strike="noStrike">
                          <a:solidFill>
                            <a:schemeClr val="bg1"/>
                          </a:solidFill>
                          <a:effectLst/>
                        </a:rPr>
                        <a:t>Trials 68</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0.815385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0.910448</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679916339"/>
                  </a:ext>
                </a:extLst>
              </a:tr>
              <a:tr h="28817">
                <a:tc>
                  <a:txBody>
                    <a:bodyPr/>
                    <a:lstStyle/>
                    <a:p>
                      <a:pPr algn="ctr" fontAlgn="b"/>
                      <a:r>
                        <a:rPr lang="en-US" sz="700" b="0" u="none" strike="noStrike">
                          <a:solidFill>
                            <a:schemeClr val="bg1"/>
                          </a:solidFill>
                          <a:effectLst/>
                        </a:rPr>
                        <a:t>Trials 69</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0.935484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dirty="0">
                          <a:solidFill>
                            <a:srgbClr val="000000"/>
                          </a:solidFill>
                          <a:effectLst/>
                        </a:rPr>
                        <a:t>0.970149</a:t>
                      </a:r>
                      <a:endParaRPr lang="en-US" sz="700" b="0" i="0" u="none" strike="noStrike" dirty="0">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862897250"/>
                  </a:ext>
                </a:extLst>
              </a:tr>
              <a:tr h="28817">
                <a:tc>
                  <a:txBody>
                    <a:bodyPr/>
                    <a:lstStyle/>
                    <a:p>
                      <a:pPr algn="ctr" fontAlgn="b"/>
                      <a:r>
                        <a:rPr lang="en-US" sz="700" b="0" u="none" strike="noStrike">
                          <a:solidFill>
                            <a:schemeClr val="bg1"/>
                          </a:solidFill>
                          <a:effectLst/>
                        </a:rPr>
                        <a:t>Trials 70</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0.896552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67561932"/>
                  </a:ext>
                </a:extLst>
              </a:tr>
              <a:tr h="28817">
                <a:tc>
                  <a:txBody>
                    <a:bodyPr/>
                    <a:lstStyle/>
                    <a:p>
                      <a:pPr algn="ctr" fontAlgn="b"/>
                      <a:r>
                        <a:rPr lang="en-US" sz="700" b="0" u="none" strike="noStrike">
                          <a:solidFill>
                            <a:schemeClr val="bg1"/>
                          </a:solidFill>
                          <a:effectLst/>
                        </a:rPr>
                        <a:t>Trials 71</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61300706"/>
                  </a:ext>
                </a:extLst>
              </a:tr>
              <a:tr h="28817">
                <a:tc>
                  <a:txBody>
                    <a:bodyPr/>
                    <a:lstStyle/>
                    <a:p>
                      <a:pPr algn="ctr" fontAlgn="b"/>
                      <a:r>
                        <a:rPr lang="en-US" sz="700" b="0" u="none" strike="noStrike">
                          <a:solidFill>
                            <a:schemeClr val="bg1"/>
                          </a:solidFill>
                          <a:effectLst/>
                        </a:rPr>
                        <a:t>Trials 72</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0.896552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574325754"/>
                  </a:ext>
                </a:extLst>
              </a:tr>
              <a:tr h="28817">
                <a:tc>
                  <a:txBody>
                    <a:bodyPr/>
                    <a:lstStyle/>
                    <a:p>
                      <a:pPr algn="ctr" fontAlgn="b"/>
                      <a:r>
                        <a:rPr lang="en-US" sz="700" b="0" u="none" strike="noStrike">
                          <a:solidFill>
                            <a:schemeClr val="bg1"/>
                          </a:solidFill>
                          <a:effectLst/>
                        </a:rPr>
                        <a:t>Trials 73</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0.967213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0.985075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403107211"/>
                  </a:ext>
                </a:extLst>
              </a:tr>
              <a:tr h="28817">
                <a:tc>
                  <a:txBody>
                    <a:bodyPr/>
                    <a:lstStyle/>
                    <a:p>
                      <a:pPr algn="ctr" fontAlgn="b"/>
                      <a:r>
                        <a:rPr lang="en-US" sz="700" b="0" u="none" strike="noStrike">
                          <a:solidFill>
                            <a:schemeClr val="bg1"/>
                          </a:solidFill>
                          <a:effectLst/>
                        </a:rPr>
                        <a:t>Trials 74</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0.90411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0.947761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377356254"/>
                  </a:ext>
                </a:extLst>
              </a:tr>
              <a:tr h="28817">
                <a:tc>
                  <a:txBody>
                    <a:bodyPr/>
                    <a:lstStyle/>
                    <a:p>
                      <a:pPr algn="ctr" fontAlgn="b"/>
                      <a:r>
                        <a:rPr lang="en-US" sz="700" b="0" u="none" strike="noStrike">
                          <a:solidFill>
                            <a:schemeClr val="bg1"/>
                          </a:solidFill>
                          <a:effectLst/>
                        </a:rPr>
                        <a:t>Trials 75</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0.768116</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0.880597</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694517808"/>
                  </a:ext>
                </a:extLst>
              </a:tr>
              <a:tr h="28817">
                <a:tc>
                  <a:txBody>
                    <a:bodyPr/>
                    <a:lstStyle/>
                    <a:p>
                      <a:pPr algn="ctr" fontAlgn="b"/>
                      <a:r>
                        <a:rPr lang="en-US" sz="700" b="0" u="none" strike="noStrike">
                          <a:solidFill>
                            <a:schemeClr val="bg1"/>
                          </a:solidFill>
                          <a:effectLst/>
                        </a:rPr>
                        <a:t>Trials 76</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0.90411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0.947761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53073555"/>
                  </a:ext>
                </a:extLst>
              </a:tr>
              <a:tr h="28817">
                <a:tc>
                  <a:txBody>
                    <a:bodyPr/>
                    <a:lstStyle/>
                    <a:p>
                      <a:pPr algn="ctr" fontAlgn="b"/>
                      <a:r>
                        <a:rPr lang="en-US" sz="700" b="0" u="none" strike="noStrike">
                          <a:solidFill>
                            <a:schemeClr val="bg1"/>
                          </a:solidFill>
                          <a:effectLst/>
                        </a:rPr>
                        <a:t>Trials 77</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dirty="0">
                          <a:solidFill>
                            <a:srgbClr val="000000"/>
                          </a:solidFill>
                          <a:effectLst/>
                        </a:rPr>
                        <a:t>0.921875</a:t>
                      </a:r>
                      <a:endParaRPr lang="en-US" sz="700" b="0" i="0" u="none" strike="noStrike" dirty="0">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0.962687</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4268926565"/>
                  </a:ext>
                </a:extLst>
              </a:tr>
              <a:tr h="28817">
                <a:tc>
                  <a:txBody>
                    <a:bodyPr/>
                    <a:lstStyle/>
                    <a:p>
                      <a:pPr algn="ctr" fontAlgn="b"/>
                      <a:r>
                        <a:rPr lang="en-US" sz="700" b="0" u="none" strike="noStrike">
                          <a:solidFill>
                            <a:schemeClr val="bg1"/>
                          </a:solidFill>
                          <a:effectLst/>
                        </a:rPr>
                        <a:t>Trials 78</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0.905405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0.947761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91730848"/>
                  </a:ext>
                </a:extLst>
              </a:tr>
              <a:tr h="28817">
                <a:tc>
                  <a:txBody>
                    <a:bodyPr/>
                    <a:lstStyle/>
                    <a:p>
                      <a:pPr algn="ctr" fontAlgn="b"/>
                      <a:r>
                        <a:rPr lang="en-US" sz="700" b="0" u="none" strike="noStrike">
                          <a:solidFill>
                            <a:schemeClr val="bg1"/>
                          </a:solidFill>
                          <a:effectLst/>
                        </a:rPr>
                        <a:t>Trials 79</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0.935484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0.970149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305056870"/>
                  </a:ext>
                </a:extLst>
              </a:tr>
              <a:tr h="28817">
                <a:tc>
                  <a:txBody>
                    <a:bodyPr/>
                    <a:lstStyle/>
                    <a:p>
                      <a:pPr algn="ctr" fontAlgn="b"/>
                      <a:r>
                        <a:rPr lang="en-US" sz="700" b="0" u="none" strike="noStrike">
                          <a:solidFill>
                            <a:schemeClr val="bg1"/>
                          </a:solidFill>
                          <a:effectLst/>
                        </a:rPr>
                        <a:t>Trials 80</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0.905405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0.947761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533693531"/>
                  </a:ext>
                </a:extLst>
              </a:tr>
              <a:tr h="28817">
                <a:tc>
                  <a:txBody>
                    <a:bodyPr/>
                    <a:lstStyle/>
                    <a:p>
                      <a:pPr algn="ctr" fontAlgn="b"/>
                      <a:r>
                        <a:rPr lang="en-US" sz="700" b="0" u="none" strike="noStrike">
                          <a:solidFill>
                            <a:schemeClr val="bg1"/>
                          </a:solidFill>
                          <a:effectLst/>
                        </a:rPr>
                        <a:t>Trials 81</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0.723077</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0.865672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58349953"/>
                  </a:ext>
                </a:extLst>
              </a:tr>
              <a:tr h="28817">
                <a:tc>
                  <a:txBody>
                    <a:bodyPr/>
                    <a:lstStyle/>
                    <a:p>
                      <a:pPr algn="ctr" fontAlgn="b"/>
                      <a:r>
                        <a:rPr lang="en-US" sz="700" b="0" u="none" strike="noStrike">
                          <a:solidFill>
                            <a:schemeClr val="bg1"/>
                          </a:solidFill>
                          <a:effectLst/>
                        </a:rPr>
                        <a:t>Trials 82</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0.9375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0.971429</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396858016"/>
                  </a:ext>
                </a:extLst>
              </a:tr>
              <a:tr h="28817">
                <a:tc>
                  <a:txBody>
                    <a:bodyPr/>
                    <a:lstStyle/>
                    <a:p>
                      <a:pPr algn="ctr" fontAlgn="b"/>
                      <a:r>
                        <a:rPr lang="en-US" sz="700" b="0" u="none" strike="noStrike">
                          <a:solidFill>
                            <a:schemeClr val="bg1"/>
                          </a:solidFill>
                          <a:effectLst/>
                        </a:rPr>
                        <a:t>Trials 83</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200834668"/>
                  </a:ext>
                </a:extLst>
              </a:tr>
              <a:tr h="28817">
                <a:tc>
                  <a:txBody>
                    <a:bodyPr/>
                    <a:lstStyle/>
                    <a:p>
                      <a:pPr algn="ctr" fontAlgn="b"/>
                      <a:r>
                        <a:rPr lang="en-US" sz="700" b="0" u="none" strike="noStrike">
                          <a:solidFill>
                            <a:schemeClr val="bg1"/>
                          </a:solidFill>
                          <a:effectLst/>
                        </a:rPr>
                        <a:t>Trials 84</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0.898551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0.947761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636990047"/>
                  </a:ext>
                </a:extLst>
              </a:tr>
              <a:tr h="28817">
                <a:tc>
                  <a:txBody>
                    <a:bodyPr/>
                    <a:lstStyle/>
                    <a:p>
                      <a:pPr algn="ctr" fontAlgn="b"/>
                      <a:r>
                        <a:rPr lang="en-US" sz="700" b="0" u="none" strike="noStrike">
                          <a:solidFill>
                            <a:schemeClr val="bg1"/>
                          </a:solidFill>
                          <a:effectLst/>
                        </a:rPr>
                        <a:t>Trials 85</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0.935484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0.970149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260477928"/>
                  </a:ext>
                </a:extLst>
              </a:tr>
              <a:tr h="28817">
                <a:tc>
                  <a:txBody>
                    <a:bodyPr/>
                    <a:lstStyle/>
                    <a:p>
                      <a:pPr algn="ctr" fontAlgn="b"/>
                      <a:r>
                        <a:rPr lang="en-US" sz="700" b="0" u="none" strike="noStrike">
                          <a:solidFill>
                            <a:schemeClr val="bg1"/>
                          </a:solidFill>
                          <a:effectLst/>
                        </a:rPr>
                        <a:t>Trials 86</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0.967213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0.985075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210038820"/>
                  </a:ext>
                </a:extLst>
              </a:tr>
              <a:tr h="28817">
                <a:tc>
                  <a:txBody>
                    <a:bodyPr/>
                    <a:lstStyle/>
                    <a:p>
                      <a:pPr algn="ctr" fontAlgn="b"/>
                      <a:r>
                        <a:rPr lang="en-US" sz="700" b="0" u="none" strike="noStrike">
                          <a:solidFill>
                            <a:schemeClr val="bg1"/>
                          </a:solidFill>
                          <a:effectLst/>
                        </a:rPr>
                        <a:t>Trials 87</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0.90625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587401693"/>
                  </a:ext>
                </a:extLst>
              </a:tr>
              <a:tr h="28817">
                <a:tc>
                  <a:txBody>
                    <a:bodyPr/>
                    <a:lstStyle/>
                    <a:p>
                      <a:pPr algn="ctr" fontAlgn="b"/>
                      <a:r>
                        <a:rPr lang="en-US" sz="700" b="0" u="none" strike="noStrike">
                          <a:solidFill>
                            <a:schemeClr val="bg1"/>
                          </a:solidFill>
                          <a:effectLst/>
                        </a:rPr>
                        <a:t>Trials 88</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422673415"/>
                  </a:ext>
                </a:extLst>
              </a:tr>
              <a:tr h="28817">
                <a:tc>
                  <a:txBody>
                    <a:bodyPr/>
                    <a:lstStyle/>
                    <a:p>
                      <a:pPr algn="ctr" fontAlgn="b"/>
                      <a:r>
                        <a:rPr lang="en-US" sz="700" b="0" u="none" strike="noStrike">
                          <a:solidFill>
                            <a:schemeClr val="bg1"/>
                          </a:solidFill>
                          <a:effectLst/>
                        </a:rPr>
                        <a:t>Trials 89</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0.855072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0.925373</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497537515"/>
                  </a:ext>
                </a:extLst>
              </a:tr>
              <a:tr h="28817">
                <a:tc>
                  <a:txBody>
                    <a:bodyPr/>
                    <a:lstStyle/>
                    <a:p>
                      <a:pPr algn="ctr" fontAlgn="b"/>
                      <a:r>
                        <a:rPr lang="en-US" sz="700" b="0" u="none" strike="noStrike">
                          <a:solidFill>
                            <a:schemeClr val="bg1"/>
                          </a:solidFill>
                          <a:effectLst/>
                        </a:rPr>
                        <a:t>Trials 90</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0.935484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0.970149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011405144"/>
                  </a:ext>
                </a:extLst>
              </a:tr>
              <a:tr h="28817">
                <a:tc>
                  <a:txBody>
                    <a:bodyPr/>
                    <a:lstStyle/>
                    <a:p>
                      <a:pPr algn="ctr" fontAlgn="b"/>
                      <a:r>
                        <a:rPr lang="en-US" sz="700" b="0" u="none" strike="noStrike">
                          <a:solidFill>
                            <a:schemeClr val="bg1"/>
                          </a:solidFill>
                          <a:effectLst/>
                        </a:rPr>
                        <a:t>Trials 91</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0.967213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0.985075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782802049"/>
                  </a:ext>
                </a:extLst>
              </a:tr>
              <a:tr h="28817">
                <a:tc>
                  <a:txBody>
                    <a:bodyPr/>
                    <a:lstStyle/>
                    <a:p>
                      <a:pPr algn="ctr" fontAlgn="b"/>
                      <a:r>
                        <a:rPr lang="en-US" sz="700" b="0" u="none" strike="noStrike">
                          <a:solidFill>
                            <a:schemeClr val="bg1"/>
                          </a:solidFill>
                          <a:effectLst/>
                        </a:rPr>
                        <a:t>Trials 92</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0.90625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708172064"/>
                  </a:ext>
                </a:extLst>
              </a:tr>
              <a:tr h="28817">
                <a:tc>
                  <a:txBody>
                    <a:bodyPr/>
                    <a:lstStyle/>
                    <a:p>
                      <a:pPr algn="ctr" fontAlgn="b"/>
                      <a:r>
                        <a:rPr lang="en-US" sz="700" b="0" u="none" strike="noStrike">
                          <a:solidFill>
                            <a:schemeClr val="bg1"/>
                          </a:solidFill>
                          <a:effectLst/>
                        </a:rPr>
                        <a:t>Trials 93</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628919761"/>
                  </a:ext>
                </a:extLst>
              </a:tr>
              <a:tr h="28817">
                <a:tc>
                  <a:txBody>
                    <a:bodyPr/>
                    <a:lstStyle/>
                    <a:p>
                      <a:pPr algn="ctr" fontAlgn="b"/>
                      <a:r>
                        <a:rPr lang="en-US" sz="700" b="0" u="none" strike="noStrike">
                          <a:solidFill>
                            <a:schemeClr val="bg1"/>
                          </a:solidFill>
                          <a:effectLst/>
                        </a:rPr>
                        <a:t>Trials 94</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0.811594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0.902985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024721834"/>
                  </a:ext>
                </a:extLst>
              </a:tr>
              <a:tr h="28817">
                <a:tc>
                  <a:txBody>
                    <a:bodyPr/>
                    <a:lstStyle/>
                    <a:p>
                      <a:pPr algn="ctr" fontAlgn="b"/>
                      <a:r>
                        <a:rPr lang="en-US" sz="700" b="0" u="none" strike="noStrike">
                          <a:solidFill>
                            <a:schemeClr val="bg1"/>
                          </a:solidFill>
                          <a:effectLst/>
                        </a:rPr>
                        <a:t>Trials 95</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0.935484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0.970149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061360884"/>
                  </a:ext>
                </a:extLst>
              </a:tr>
              <a:tr h="28817">
                <a:tc>
                  <a:txBody>
                    <a:bodyPr/>
                    <a:lstStyle/>
                    <a:p>
                      <a:pPr algn="ctr" fontAlgn="b"/>
                      <a:r>
                        <a:rPr lang="en-US" sz="700" b="0" u="none" strike="noStrike">
                          <a:solidFill>
                            <a:schemeClr val="bg1"/>
                          </a:solidFill>
                          <a:effectLst/>
                        </a:rPr>
                        <a:t>Trials 96</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0.967213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0.985075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777938513"/>
                  </a:ext>
                </a:extLst>
              </a:tr>
              <a:tr h="28817">
                <a:tc>
                  <a:txBody>
                    <a:bodyPr/>
                    <a:lstStyle/>
                    <a:p>
                      <a:pPr algn="ctr" fontAlgn="b"/>
                      <a:r>
                        <a:rPr lang="en-US" sz="700" b="0" u="none" strike="noStrike">
                          <a:solidFill>
                            <a:schemeClr val="bg1"/>
                          </a:solidFill>
                          <a:effectLst/>
                        </a:rPr>
                        <a:t>Trials 97</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0.90625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167195111"/>
                  </a:ext>
                </a:extLst>
              </a:tr>
              <a:tr h="28817">
                <a:tc>
                  <a:txBody>
                    <a:bodyPr/>
                    <a:lstStyle/>
                    <a:p>
                      <a:pPr algn="ctr" fontAlgn="b"/>
                      <a:r>
                        <a:rPr lang="en-US" sz="700" b="0" u="none" strike="noStrike">
                          <a:solidFill>
                            <a:schemeClr val="bg1"/>
                          </a:solidFill>
                          <a:effectLst/>
                        </a:rPr>
                        <a:t>Trials 98</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025498266"/>
                  </a:ext>
                </a:extLst>
              </a:tr>
              <a:tr h="28817">
                <a:tc>
                  <a:txBody>
                    <a:bodyPr/>
                    <a:lstStyle/>
                    <a:p>
                      <a:pPr algn="ctr" fontAlgn="b"/>
                      <a:r>
                        <a:rPr lang="en-US" sz="700" b="0" u="none" strike="noStrike">
                          <a:solidFill>
                            <a:schemeClr val="bg1"/>
                          </a:solidFill>
                          <a:effectLst/>
                        </a:rPr>
                        <a:t>Trials 99</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0.884058</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0.940299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09208503"/>
                  </a:ext>
                </a:extLst>
              </a:tr>
              <a:tr h="28817">
                <a:tc>
                  <a:txBody>
                    <a:bodyPr/>
                    <a:lstStyle/>
                    <a:p>
                      <a:pPr algn="ctr" fontAlgn="b"/>
                      <a:r>
                        <a:rPr lang="en-US" sz="700" b="0" u="none" strike="noStrike">
                          <a:solidFill>
                            <a:schemeClr val="bg1"/>
                          </a:solidFill>
                          <a:effectLst/>
                        </a:rPr>
                        <a:t>Trials 100</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dirty="0">
                          <a:solidFill>
                            <a:srgbClr val="000000"/>
                          </a:solidFill>
                          <a:effectLst/>
                        </a:rPr>
                        <a:t>0.935484</a:t>
                      </a:r>
                      <a:endParaRPr lang="en-US" sz="700" b="0" i="0" u="none" strike="noStrike" dirty="0">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0.970149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475839350"/>
                  </a:ext>
                </a:extLst>
              </a:tr>
              <a:tr h="28817">
                <a:tc>
                  <a:txBody>
                    <a:bodyPr/>
                    <a:lstStyle/>
                    <a:p>
                      <a:pPr algn="ctr" fontAlgn="b"/>
                      <a:r>
                        <a:rPr lang="en-US" sz="700" b="0" u="none" strike="noStrike">
                          <a:solidFill>
                            <a:schemeClr val="bg1"/>
                          </a:solidFill>
                          <a:effectLst/>
                        </a:rPr>
                        <a:t>Trials 101</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dirty="0">
                          <a:solidFill>
                            <a:srgbClr val="000000"/>
                          </a:solidFill>
                          <a:effectLst/>
                        </a:rPr>
                        <a:t>0.967213</a:t>
                      </a:r>
                      <a:endParaRPr lang="en-US" sz="700" b="0" i="0" u="none" strike="noStrike" dirty="0">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0.985075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400276806"/>
                  </a:ext>
                </a:extLst>
              </a:tr>
              <a:tr h="28817">
                <a:tc>
                  <a:txBody>
                    <a:bodyPr/>
                    <a:lstStyle/>
                    <a:p>
                      <a:pPr algn="ctr" fontAlgn="b"/>
                      <a:r>
                        <a:rPr lang="en-US" sz="700" b="0" u="none" strike="noStrike">
                          <a:solidFill>
                            <a:schemeClr val="bg1"/>
                          </a:solidFill>
                          <a:effectLst/>
                        </a:rPr>
                        <a:t>Trials 102</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0.921875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0.962687</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271032735"/>
                  </a:ext>
                </a:extLst>
              </a:tr>
              <a:tr h="28817">
                <a:tc>
                  <a:txBody>
                    <a:bodyPr/>
                    <a:lstStyle/>
                    <a:p>
                      <a:pPr algn="ctr" fontAlgn="b"/>
                      <a:r>
                        <a:rPr lang="en-US" sz="700" b="0" u="none" strike="noStrike">
                          <a:solidFill>
                            <a:schemeClr val="bg1"/>
                          </a:solidFill>
                          <a:effectLst/>
                        </a:rPr>
                        <a:t>Trials 103</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010154885"/>
                  </a:ext>
                </a:extLst>
              </a:tr>
              <a:tr h="28817">
                <a:tc>
                  <a:txBody>
                    <a:bodyPr/>
                    <a:lstStyle/>
                    <a:p>
                      <a:pPr algn="ctr" fontAlgn="b"/>
                      <a:r>
                        <a:rPr lang="en-US" sz="700" b="0" u="none" strike="noStrike">
                          <a:solidFill>
                            <a:schemeClr val="bg1"/>
                          </a:solidFill>
                          <a:effectLst/>
                        </a:rPr>
                        <a:t>Trials 104</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0.855072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0.925373</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7832000"/>
                  </a:ext>
                </a:extLst>
              </a:tr>
              <a:tr h="28817">
                <a:tc>
                  <a:txBody>
                    <a:bodyPr/>
                    <a:lstStyle/>
                    <a:p>
                      <a:pPr algn="ctr" fontAlgn="b"/>
                      <a:r>
                        <a:rPr lang="en-US" sz="700" b="0" u="none" strike="noStrike">
                          <a:solidFill>
                            <a:schemeClr val="bg1"/>
                          </a:solidFill>
                          <a:effectLst/>
                        </a:rPr>
                        <a:t>Trials 105</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0.935484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0.970149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757734435"/>
                  </a:ext>
                </a:extLst>
              </a:tr>
              <a:tr h="28817">
                <a:tc>
                  <a:txBody>
                    <a:bodyPr/>
                    <a:lstStyle/>
                    <a:p>
                      <a:pPr algn="ctr" fontAlgn="b"/>
                      <a:r>
                        <a:rPr lang="en-US" sz="700" b="0" u="none" strike="noStrike">
                          <a:solidFill>
                            <a:schemeClr val="bg1"/>
                          </a:solidFill>
                          <a:effectLst/>
                        </a:rPr>
                        <a:t>Trials 106</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0.967213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0.985075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829849010"/>
                  </a:ext>
                </a:extLst>
              </a:tr>
              <a:tr h="28817">
                <a:tc>
                  <a:txBody>
                    <a:bodyPr/>
                    <a:lstStyle/>
                    <a:p>
                      <a:pPr algn="ctr" fontAlgn="b"/>
                      <a:r>
                        <a:rPr lang="en-US" sz="700" b="0" u="none" strike="noStrike">
                          <a:solidFill>
                            <a:schemeClr val="bg1"/>
                          </a:solidFill>
                          <a:effectLst/>
                        </a:rPr>
                        <a:t>Trials 107</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0.90625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504337503"/>
                  </a:ext>
                </a:extLst>
              </a:tr>
              <a:tr h="28817">
                <a:tc>
                  <a:txBody>
                    <a:bodyPr/>
                    <a:lstStyle/>
                    <a:p>
                      <a:pPr algn="ctr" fontAlgn="b"/>
                      <a:r>
                        <a:rPr lang="en-US" sz="700" b="0" u="none" strike="noStrike">
                          <a:solidFill>
                            <a:schemeClr val="bg1"/>
                          </a:solidFill>
                          <a:effectLst/>
                        </a:rPr>
                        <a:t>Trials 108</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645647322"/>
                  </a:ext>
                </a:extLst>
              </a:tr>
              <a:tr h="28817">
                <a:tc>
                  <a:txBody>
                    <a:bodyPr/>
                    <a:lstStyle/>
                    <a:p>
                      <a:pPr algn="ctr" fontAlgn="b"/>
                      <a:r>
                        <a:rPr lang="en-US" sz="700" b="0" u="none" strike="noStrike">
                          <a:solidFill>
                            <a:schemeClr val="bg1"/>
                          </a:solidFill>
                          <a:effectLst/>
                        </a:rPr>
                        <a:t>Trials 109</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0.768116</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0.880597</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300718631"/>
                  </a:ext>
                </a:extLst>
              </a:tr>
              <a:tr h="28817">
                <a:tc>
                  <a:txBody>
                    <a:bodyPr/>
                    <a:lstStyle/>
                    <a:p>
                      <a:pPr algn="ctr" fontAlgn="b"/>
                      <a:r>
                        <a:rPr lang="en-US" sz="700" b="0" u="none" strike="noStrike">
                          <a:solidFill>
                            <a:schemeClr val="bg1"/>
                          </a:solidFill>
                          <a:effectLst/>
                        </a:rPr>
                        <a:t>Trials 110</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0.935484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0.970149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866741883"/>
                  </a:ext>
                </a:extLst>
              </a:tr>
              <a:tr h="28817">
                <a:tc>
                  <a:txBody>
                    <a:bodyPr/>
                    <a:lstStyle/>
                    <a:p>
                      <a:pPr algn="ctr" fontAlgn="b"/>
                      <a:r>
                        <a:rPr lang="en-US" sz="700" b="0" u="none" strike="noStrike">
                          <a:solidFill>
                            <a:schemeClr val="bg1"/>
                          </a:solidFill>
                          <a:effectLst/>
                        </a:rPr>
                        <a:t>Trials 111</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0.967213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0.985075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584657527"/>
                  </a:ext>
                </a:extLst>
              </a:tr>
              <a:tr h="28817">
                <a:tc>
                  <a:txBody>
                    <a:bodyPr/>
                    <a:lstStyle/>
                    <a:p>
                      <a:pPr algn="ctr" fontAlgn="b"/>
                      <a:r>
                        <a:rPr lang="en-US" sz="700" b="0" u="none" strike="noStrike">
                          <a:solidFill>
                            <a:schemeClr val="bg1"/>
                          </a:solidFill>
                          <a:effectLst/>
                        </a:rPr>
                        <a:t>Trials 112</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0.90625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44223199"/>
                  </a:ext>
                </a:extLst>
              </a:tr>
              <a:tr h="28817">
                <a:tc>
                  <a:txBody>
                    <a:bodyPr/>
                    <a:lstStyle/>
                    <a:p>
                      <a:pPr algn="ctr" fontAlgn="b"/>
                      <a:r>
                        <a:rPr lang="en-US" sz="700" b="0" u="none" strike="noStrike">
                          <a:solidFill>
                            <a:schemeClr val="bg1"/>
                          </a:solidFill>
                          <a:effectLst/>
                        </a:rPr>
                        <a:t>Trials 113</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0.790323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0.902985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520584294"/>
                  </a:ext>
                </a:extLst>
              </a:tr>
              <a:tr h="28817">
                <a:tc>
                  <a:txBody>
                    <a:bodyPr/>
                    <a:lstStyle/>
                    <a:p>
                      <a:pPr algn="ctr" fontAlgn="b"/>
                      <a:r>
                        <a:rPr lang="en-US" sz="700" b="0" u="none" strike="noStrike">
                          <a:solidFill>
                            <a:schemeClr val="bg1"/>
                          </a:solidFill>
                          <a:effectLst/>
                        </a:rPr>
                        <a:t>Trials 114</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0.806452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0.910448</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385363895"/>
                  </a:ext>
                </a:extLst>
              </a:tr>
              <a:tr h="28817">
                <a:tc>
                  <a:txBody>
                    <a:bodyPr/>
                    <a:lstStyle/>
                    <a:p>
                      <a:pPr algn="ctr" fontAlgn="b"/>
                      <a:r>
                        <a:rPr lang="en-US" sz="700" b="0" u="none" strike="noStrike">
                          <a:solidFill>
                            <a:schemeClr val="bg1"/>
                          </a:solidFill>
                          <a:effectLst/>
                        </a:rPr>
                        <a:t>Trials 115</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0.847458</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0.932836</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592924966"/>
                  </a:ext>
                </a:extLst>
              </a:tr>
              <a:tr h="28817">
                <a:tc>
                  <a:txBody>
                    <a:bodyPr/>
                    <a:lstStyle/>
                    <a:p>
                      <a:pPr algn="ctr" fontAlgn="b"/>
                      <a:r>
                        <a:rPr lang="en-US" sz="700" b="0" u="none" strike="noStrike">
                          <a:solidFill>
                            <a:schemeClr val="bg1"/>
                          </a:solidFill>
                          <a:effectLst/>
                        </a:rPr>
                        <a:t>Trials 116</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60595974"/>
                  </a:ext>
                </a:extLst>
              </a:tr>
              <a:tr h="28817">
                <a:tc>
                  <a:txBody>
                    <a:bodyPr/>
                    <a:lstStyle/>
                    <a:p>
                      <a:pPr algn="ctr" fontAlgn="b"/>
                      <a:r>
                        <a:rPr lang="en-US" sz="700" b="0" u="none" strike="noStrike">
                          <a:solidFill>
                            <a:schemeClr val="bg1"/>
                          </a:solidFill>
                          <a:effectLst/>
                        </a:rPr>
                        <a:t>Trials 117</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0.847458</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0.932836</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712846692"/>
                  </a:ext>
                </a:extLst>
              </a:tr>
              <a:tr h="28817">
                <a:tc>
                  <a:txBody>
                    <a:bodyPr/>
                    <a:lstStyle/>
                    <a:p>
                      <a:pPr algn="ctr" fontAlgn="b"/>
                      <a:r>
                        <a:rPr lang="en-US" sz="700" b="0" u="none" strike="noStrike">
                          <a:solidFill>
                            <a:schemeClr val="bg1"/>
                          </a:solidFill>
                          <a:effectLst/>
                        </a:rPr>
                        <a:t>Trials 118</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0.917808</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4173863796"/>
                  </a:ext>
                </a:extLst>
              </a:tr>
              <a:tr h="28817">
                <a:tc>
                  <a:txBody>
                    <a:bodyPr/>
                    <a:lstStyle/>
                    <a:p>
                      <a:pPr algn="ctr" fontAlgn="b"/>
                      <a:r>
                        <a:rPr lang="en-US" sz="700" b="0" u="none" strike="noStrike">
                          <a:solidFill>
                            <a:schemeClr val="bg1"/>
                          </a:solidFill>
                          <a:effectLst/>
                        </a:rPr>
                        <a:t>Trials 119</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0.885246</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0.947761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804976689"/>
                  </a:ext>
                </a:extLst>
              </a:tr>
              <a:tr h="28817">
                <a:tc>
                  <a:txBody>
                    <a:bodyPr/>
                    <a:lstStyle/>
                    <a:p>
                      <a:pPr algn="ctr" fontAlgn="b"/>
                      <a:r>
                        <a:rPr lang="en-US" sz="700" b="0" u="none" strike="noStrike" dirty="0">
                          <a:solidFill>
                            <a:schemeClr val="bg1"/>
                          </a:solidFill>
                          <a:effectLst/>
                        </a:rPr>
                        <a:t>Trials 120</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0.915493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dirty="0">
                          <a:solidFill>
                            <a:srgbClr val="000000"/>
                          </a:solidFill>
                          <a:effectLst/>
                        </a:rPr>
                        <a:t>0.955224</a:t>
                      </a:r>
                      <a:endParaRPr lang="en-US" sz="700" b="0" i="0" u="none" strike="noStrike" dirty="0">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932335440"/>
                  </a:ext>
                </a:extLst>
              </a:tr>
            </a:tbl>
          </a:graphicData>
        </a:graphic>
      </p:graphicFrame>
      <p:graphicFrame>
        <p:nvGraphicFramePr>
          <p:cNvPr id="10" name="Table 9">
            <a:extLst>
              <a:ext uri="{FF2B5EF4-FFF2-40B4-BE49-F238E27FC236}">
                <a16:creationId xmlns:a16="http://schemas.microsoft.com/office/drawing/2014/main" id="{E5217995-0FE8-4A58-9617-8FD0348DA5A1}"/>
              </a:ext>
            </a:extLst>
          </p:cNvPr>
          <p:cNvGraphicFramePr>
            <a:graphicFrameLocks noGrp="1"/>
          </p:cNvGraphicFramePr>
          <p:nvPr>
            <p:extLst>
              <p:ext uri="{D42A27DB-BD31-4B8C-83A1-F6EECF244321}">
                <p14:modId xmlns:p14="http://schemas.microsoft.com/office/powerpoint/2010/main" val="480040605"/>
              </p:ext>
            </p:extLst>
          </p:nvPr>
        </p:nvGraphicFramePr>
        <p:xfrm>
          <a:off x="9410699" y="109169"/>
          <a:ext cx="2466975" cy="3382231"/>
        </p:xfrm>
        <a:graphic>
          <a:graphicData uri="http://schemas.openxmlformats.org/drawingml/2006/table">
            <a:tbl>
              <a:tblPr firstRow="1" firstCol="1" bandRow="1">
                <a:tableStyleId>{7DF18680-E054-41AD-8BC1-D1AEF772440D}</a:tableStyleId>
              </a:tblPr>
              <a:tblGrid>
                <a:gridCol w="463551">
                  <a:extLst>
                    <a:ext uri="{9D8B030D-6E8A-4147-A177-3AD203B41FA5}">
                      <a16:colId xmlns:a16="http://schemas.microsoft.com/office/drawing/2014/main" val="3128178719"/>
                    </a:ext>
                  </a:extLst>
                </a:gridCol>
                <a:gridCol w="769936">
                  <a:extLst>
                    <a:ext uri="{9D8B030D-6E8A-4147-A177-3AD203B41FA5}">
                      <a16:colId xmlns:a16="http://schemas.microsoft.com/office/drawing/2014/main" val="3288625813"/>
                    </a:ext>
                  </a:extLst>
                </a:gridCol>
                <a:gridCol w="616744">
                  <a:extLst>
                    <a:ext uri="{9D8B030D-6E8A-4147-A177-3AD203B41FA5}">
                      <a16:colId xmlns:a16="http://schemas.microsoft.com/office/drawing/2014/main" val="3700997353"/>
                    </a:ext>
                  </a:extLst>
                </a:gridCol>
                <a:gridCol w="616744">
                  <a:extLst>
                    <a:ext uri="{9D8B030D-6E8A-4147-A177-3AD203B41FA5}">
                      <a16:colId xmlns:a16="http://schemas.microsoft.com/office/drawing/2014/main" val="2238847121"/>
                    </a:ext>
                  </a:extLst>
                </a:gridCol>
              </a:tblGrid>
              <a:tr h="28817">
                <a:tc>
                  <a:txBody>
                    <a:bodyPr/>
                    <a:lstStyle/>
                    <a:p>
                      <a:pPr algn="ctr" fontAlgn="b"/>
                      <a:endParaRPr lang="en-US" sz="700" b="0" i="0" u="none" strike="noStrike" dirty="0">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900" b="0" u="none" strike="noStrike" kern="1200" dirty="0">
                          <a:solidFill>
                            <a:schemeClr val="bg1"/>
                          </a:solidFill>
                          <a:effectLst/>
                          <a:latin typeface="+mn-lt"/>
                          <a:ea typeface="+mn-ea"/>
                          <a:cs typeface="+mn-cs"/>
                        </a:rPr>
                        <a:t>Specificity</a:t>
                      </a:r>
                    </a:p>
                  </a:txBody>
                  <a:tcPr marL="1441" marR="1441" marT="1441" marB="0" anchor="ctr"/>
                </a:tc>
                <a:tc>
                  <a:txBody>
                    <a:bodyPr/>
                    <a:lstStyle/>
                    <a:p>
                      <a:pPr algn="ctr" fontAlgn="b"/>
                      <a:r>
                        <a:rPr lang="en-US" sz="900" b="0" u="none" strike="noStrike" kern="1200" dirty="0">
                          <a:solidFill>
                            <a:schemeClr val="bg1"/>
                          </a:solidFill>
                          <a:effectLst/>
                          <a:latin typeface="+mn-lt"/>
                          <a:ea typeface="+mn-ea"/>
                          <a:cs typeface="+mn-cs"/>
                        </a:rPr>
                        <a:t>Sensitivity</a:t>
                      </a:r>
                    </a:p>
                  </a:txBody>
                  <a:tcPr marL="1441" marR="1441" marT="1441" marB="0" anchor="ctr"/>
                </a:tc>
                <a:tc>
                  <a:txBody>
                    <a:bodyPr/>
                    <a:lstStyle/>
                    <a:p>
                      <a:pPr algn="ctr" fontAlgn="b"/>
                      <a:r>
                        <a:rPr lang="en-US" sz="900" b="0" u="none" strike="noStrike" dirty="0">
                          <a:solidFill>
                            <a:schemeClr val="bg1"/>
                          </a:solidFill>
                          <a:effectLst/>
                        </a:rPr>
                        <a:t>Accuracy</a:t>
                      </a:r>
                      <a:endParaRPr lang="en-US" sz="900" b="0" i="0" u="none" strike="noStrike" dirty="0">
                        <a:solidFill>
                          <a:schemeClr val="bg1"/>
                        </a:solidFill>
                        <a:effectLst/>
                        <a:latin typeface="Aileron Bold" panose="00000800000000000000" pitchFamily="50" charset="0"/>
                      </a:endParaRPr>
                    </a:p>
                  </a:txBody>
                  <a:tcPr marL="1441" marR="1441" marT="1441" marB="0" anchor="ctr"/>
                </a:tc>
                <a:extLst>
                  <a:ext uri="{0D108BD9-81ED-4DB2-BD59-A6C34878D82A}">
                    <a16:rowId xmlns:a16="http://schemas.microsoft.com/office/drawing/2014/main" val="1441426622"/>
                  </a:ext>
                </a:extLst>
              </a:tr>
              <a:tr h="28817">
                <a:tc>
                  <a:txBody>
                    <a:bodyPr/>
                    <a:lstStyle/>
                    <a:p>
                      <a:pPr algn="ctr" fontAlgn="b"/>
                      <a:r>
                        <a:rPr lang="en-US" sz="700" b="0" u="none" strike="noStrike">
                          <a:solidFill>
                            <a:schemeClr val="bg1"/>
                          </a:solidFill>
                          <a:effectLst/>
                        </a:rPr>
                        <a:t>Trials 121</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0.768116</a:t>
                      </a:r>
                      <a:endParaRPr lang="en-US" sz="700" b="0" i="0" u="none" strike="noStrike" dirty="0">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dirty="0">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0.880597</a:t>
                      </a:r>
                      <a:endParaRPr lang="en-US" sz="700" b="0" i="0" u="none" strike="noStrike" dirty="0">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4183872119"/>
                  </a:ext>
                </a:extLst>
              </a:tr>
              <a:tr h="28817">
                <a:tc>
                  <a:txBody>
                    <a:bodyPr/>
                    <a:lstStyle/>
                    <a:p>
                      <a:pPr algn="ctr" fontAlgn="b"/>
                      <a:r>
                        <a:rPr lang="en-US" sz="700" b="0" u="none" strike="noStrike">
                          <a:solidFill>
                            <a:schemeClr val="bg1"/>
                          </a:solidFill>
                          <a:effectLst/>
                        </a:rPr>
                        <a:t>Trials 122</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0.915493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dirty="0">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698354000"/>
                  </a:ext>
                </a:extLst>
              </a:tr>
              <a:tr h="28817">
                <a:tc>
                  <a:txBody>
                    <a:bodyPr/>
                    <a:lstStyle/>
                    <a:p>
                      <a:pPr algn="ctr" fontAlgn="b"/>
                      <a:r>
                        <a:rPr lang="en-US" sz="700" b="0" u="none" strike="noStrike">
                          <a:solidFill>
                            <a:schemeClr val="bg1"/>
                          </a:solidFill>
                          <a:effectLst/>
                        </a:rPr>
                        <a:t>Trials 123</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0.944444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0.970149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489562609"/>
                  </a:ext>
                </a:extLst>
              </a:tr>
              <a:tr h="28817">
                <a:tc>
                  <a:txBody>
                    <a:bodyPr/>
                    <a:lstStyle/>
                    <a:p>
                      <a:pPr algn="ctr" fontAlgn="b"/>
                      <a:r>
                        <a:rPr lang="en-US" sz="700" b="0" u="none" strike="noStrike">
                          <a:solidFill>
                            <a:schemeClr val="bg1"/>
                          </a:solidFill>
                          <a:effectLst/>
                        </a:rPr>
                        <a:t>Trials 124</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0.90625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4213374029"/>
                  </a:ext>
                </a:extLst>
              </a:tr>
              <a:tr h="28817">
                <a:tc>
                  <a:txBody>
                    <a:bodyPr/>
                    <a:lstStyle/>
                    <a:p>
                      <a:pPr algn="ctr" fontAlgn="b"/>
                      <a:r>
                        <a:rPr lang="en-US" sz="700" b="0" u="none" strike="noStrike">
                          <a:solidFill>
                            <a:schemeClr val="bg1"/>
                          </a:solidFill>
                          <a:effectLst/>
                        </a:rPr>
                        <a:t>Trials 125</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0.891892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0.940299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619189994"/>
                  </a:ext>
                </a:extLst>
              </a:tr>
              <a:tr h="28817">
                <a:tc>
                  <a:txBody>
                    <a:bodyPr/>
                    <a:lstStyle/>
                    <a:p>
                      <a:pPr algn="ctr" fontAlgn="b"/>
                      <a:r>
                        <a:rPr lang="en-US" sz="700" b="0" u="none" strike="noStrike">
                          <a:solidFill>
                            <a:schemeClr val="bg1"/>
                          </a:solidFill>
                          <a:effectLst/>
                        </a:rPr>
                        <a:t>Trials 126</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0.851351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0.91791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219689196"/>
                  </a:ext>
                </a:extLst>
              </a:tr>
              <a:tr h="28817">
                <a:tc>
                  <a:txBody>
                    <a:bodyPr/>
                    <a:lstStyle/>
                    <a:p>
                      <a:pPr algn="ctr" fontAlgn="b"/>
                      <a:r>
                        <a:rPr lang="en-US" sz="700" b="0" u="none" strike="noStrike">
                          <a:solidFill>
                            <a:schemeClr val="bg1"/>
                          </a:solidFill>
                          <a:effectLst/>
                        </a:rPr>
                        <a:t>Trials 127</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565132653"/>
                  </a:ext>
                </a:extLst>
              </a:tr>
              <a:tr h="28817">
                <a:tc>
                  <a:txBody>
                    <a:bodyPr/>
                    <a:lstStyle/>
                    <a:p>
                      <a:pPr algn="ctr" fontAlgn="b"/>
                      <a:r>
                        <a:rPr lang="en-US" sz="700" b="0" u="none" strike="noStrike">
                          <a:solidFill>
                            <a:schemeClr val="bg1"/>
                          </a:solidFill>
                          <a:effectLst/>
                        </a:rPr>
                        <a:t>Trials 128</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624848877"/>
                  </a:ext>
                </a:extLst>
              </a:tr>
              <a:tr h="28817">
                <a:tc>
                  <a:txBody>
                    <a:bodyPr/>
                    <a:lstStyle/>
                    <a:p>
                      <a:pPr algn="ctr" fontAlgn="b"/>
                      <a:r>
                        <a:rPr lang="en-US" sz="700" b="0" u="none" strike="noStrike">
                          <a:solidFill>
                            <a:schemeClr val="bg1"/>
                          </a:solidFill>
                          <a:effectLst/>
                        </a:rPr>
                        <a:t>Trials 129</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0.876923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0.869565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0.873134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912611513"/>
                  </a:ext>
                </a:extLst>
              </a:tr>
              <a:tr h="28817">
                <a:tc>
                  <a:txBody>
                    <a:bodyPr/>
                    <a:lstStyle/>
                    <a:p>
                      <a:pPr algn="ctr" fontAlgn="b"/>
                      <a:r>
                        <a:rPr lang="en-US" sz="700" b="0" u="none" strike="noStrike">
                          <a:solidFill>
                            <a:schemeClr val="bg1"/>
                          </a:solidFill>
                          <a:effectLst/>
                        </a:rPr>
                        <a:t>Trials 130</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0.876923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0.956522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0.91791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031125447"/>
                  </a:ext>
                </a:extLst>
              </a:tr>
              <a:tr h="28817">
                <a:tc>
                  <a:txBody>
                    <a:bodyPr/>
                    <a:lstStyle/>
                    <a:p>
                      <a:pPr algn="ctr" fontAlgn="b"/>
                      <a:r>
                        <a:rPr lang="en-US" sz="700" b="0" u="none" strike="noStrike">
                          <a:solidFill>
                            <a:schemeClr val="bg1"/>
                          </a:solidFill>
                          <a:effectLst/>
                        </a:rPr>
                        <a:t>Trials 131</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0.885246</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0.947761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83081202"/>
                  </a:ext>
                </a:extLst>
              </a:tr>
              <a:tr h="28817">
                <a:tc>
                  <a:txBody>
                    <a:bodyPr/>
                    <a:lstStyle/>
                    <a:p>
                      <a:pPr algn="ctr" fontAlgn="b"/>
                      <a:r>
                        <a:rPr lang="en-US" sz="700" b="0" u="none" strike="noStrike">
                          <a:solidFill>
                            <a:schemeClr val="bg1"/>
                          </a:solidFill>
                          <a:effectLst/>
                        </a:rPr>
                        <a:t>Trials 132</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0.855072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0.925373</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875030717"/>
                  </a:ext>
                </a:extLst>
              </a:tr>
              <a:tr h="28817">
                <a:tc>
                  <a:txBody>
                    <a:bodyPr/>
                    <a:lstStyle/>
                    <a:p>
                      <a:pPr algn="ctr" fontAlgn="b"/>
                      <a:r>
                        <a:rPr lang="en-US" sz="700" b="0" u="none" strike="noStrike">
                          <a:solidFill>
                            <a:schemeClr val="bg1"/>
                          </a:solidFill>
                          <a:effectLst/>
                        </a:rPr>
                        <a:t>Trials 133</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0.815385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0.910448</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173601846"/>
                  </a:ext>
                </a:extLst>
              </a:tr>
              <a:tr h="28817">
                <a:tc>
                  <a:txBody>
                    <a:bodyPr/>
                    <a:lstStyle/>
                    <a:p>
                      <a:pPr algn="ctr" fontAlgn="b"/>
                      <a:r>
                        <a:rPr lang="en-US" sz="700" b="0" u="none" strike="noStrike">
                          <a:solidFill>
                            <a:schemeClr val="bg1"/>
                          </a:solidFill>
                          <a:effectLst/>
                        </a:rPr>
                        <a:t>Trials 134</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0.90625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567168971"/>
                  </a:ext>
                </a:extLst>
              </a:tr>
              <a:tr h="28817">
                <a:tc>
                  <a:txBody>
                    <a:bodyPr/>
                    <a:lstStyle/>
                    <a:p>
                      <a:pPr algn="ctr" fontAlgn="b"/>
                      <a:r>
                        <a:rPr lang="en-US" sz="700" b="0" u="none" strike="noStrike">
                          <a:solidFill>
                            <a:schemeClr val="bg1"/>
                          </a:solidFill>
                          <a:effectLst/>
                        </a:rPr>
                        <a:t>Trials 135</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0.935484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0.902778</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0.91791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899246300"/>
                  </a:ext>
                </a:extLst>
              </a:tr>
              <a:tr h="28817">
                <a:tc>
                  <a:txBody>
                    <a:bodyPr/>
                    <a:lstStyle/>
                    <a:p>
                      <a:pPr algn="ctr" fontAlgn="b"/>
                      <a:r>
                        <a:rPr lang="en-US" sz="700" b="0" u="none" strike="noStrike">
                          <a:solidFill>
                            <a:schemeClr val="bg1"/>
                          </a:solidFill>
                          <a:effectLst/>
                        </a:rPr>
                        <a:t>Trials 136</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0.896552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317061122"/>
                  </a:ext>
                </a:extLst>
              </a:tr>
              <a:tr h="28817">
                <a:tc>
                  <a:txBody>
                    <a:bodyPr/>
                    <a:lstStyle/>
                    <a:p>
                      <a:pPr algn="ctr" fontAlgn="b"/>
                      <a:r>
                        <a:rPr lang="en-US" sz="700" b="0" u="none" strike="noStrike">
                          <a:solidFill>
                            <a:schemeClr val="bg1"/>
                          </a:solidFill>
                          <a:effectLst/>
                        </a:rPr>
                        <a:t>Trials 137</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0.896552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897111373"/>
                  </a:ext>
                </a:extLst>
              </a:tr>
              <a:tr h="28817">
                <a:tc>
                  <a:txBody>
                    <a:bodyPr/>
                    <a:lstStyle/>
                    <a:p>
                      <a:pPr algn="ctr" fontAlgn="b"/>
                      <a:r>
                        <a:rPr lang="en-US" sz="700" b="0" u="none" strike="noStrike">
                          <a:solidFill>
                            <a:schemeClr val="bg1"/>
                          </a:solidFill>
                          <a:effectLst/>
                        </a:rPr>
                        <a:t>Trials 138</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0.967213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0.985075</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794471514"/>
                  </a:ext>
                </a:extLst>
              </a:tr>
              <a:tr h="28817">
                <a:tc>
                  <a:txBody>
                    <a:bodyPr/>
                    <a:lstStyle/>
                    <a:p>
                      <a:pPr algn="ctr" fontAlgn="b"/>
                      <a:r>
                        <a:rPr lang="en-US" sz="700" b="0" u="none" strike="noStrike">
                          <a:solidFill>
                            <a:schemeClr val="bg1"/>
                          </a:solidFill>
                          <a:effectLst/>
                        </a:rPr>
                        <a:t>Trials 139</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0.90411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0.947761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658831511"/>
                  </a:ext>
                </a:extLst>
              </a:tr>
              <a:tr h="28817">
                <a:tc>
                  <a:txBody>
                    <a:bodyPr/>
                    <a:lstStyle/>
                    <a:p>
                      <a:pPr algn="ctr" fontAlgn="b"/>
                      <a:r>
                        <a:rPr lang="en-US" sz="700" b="0" u="none" strike="noStrike">
                          <a:solidFill>
                            <a:schemeClr val="bg1"/>
                          </a:solidFill>
                          <a:effectLst/>
                        </a:rPr>
                        <a:t>Trials 140</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0.90411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0.947761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935190527"/>
                  </a:ext>
                </a:extLst>
              </a:tr>
              <a:tr h="28817">
                <a:tc>
                  <a:txBody>
                    <a:bodyPr/>
                    <a:lstStyle/>
                    <a:p>
                      <a:pPr algn="ctr" fontAlgn="b"/>
                      <a:r>
                        <a:rPr lang="en-US" sz="700" b="0" u="none" strike="noStrike">
                          <a:solidFill>
                            <a:schemeClr val="bg1"/>
                          </a:solidFill>
                          <a:effectLst/>
                        </a:rPr>
                        <a:t>Trials 141</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0.90625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745380516"/>
                  </a:ext>
                </a:extLst>
              </a:tr>
              <a:tr h="28817">
                <a:tc>
                  <a:txBody>
                    <a:bodyPr/>
                    <a:lstStyle/>
                    <a:p>
                      <a:pPr algn="ctr" fontAlgn="b"/>
                      <a:r>
                        <a:rPr lang="en-US" sz="700" b="0" u="none" strike="noStrike">
                          <a:solidFill>
                            <a:schemeClr val="bg1"/>
                          </a:solidFill>
                          <a:effectLst/>
                        </a:rPr>
                        <a:t>Trials 142</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0.905405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0.947761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1038661028"/>
                  </a:ext>
                </a:extLst>
              </a:tr>
              <a:tr h="28817">
                <a:tc>
                  <a:txBody>
                    <a:bodyPr/>
                    <a:lstStyle/>
                    <a:p>
                      <a:pPr algn="ctr" fontAlgn="b"/>
                      <a:r>
                        <a:rPr lang="en-US" sz="700" b="0" u="none" strike="noStrike">
                          <a:solidFill>
                            <a:schemeClr val="bg1"/>
                          </a:solidFill>
                          <a:effectLst/>
                        </a:rPr>
                        <a:t>Trials 143</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0.945946</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0.970149</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132562009"/>
                  </a:ext>
                </a:extLst>
              </a:tr>
              <a:tr h="28817">
                <a:tc>
                  <a:txBody>
                    <a:bodyPr/>
                    <a:lstStyle/>
                    <a:p>
                      <a:pPr algn="ctr" fontAlgn="b"/>
                      <a:r>
                        <a:rPr lang="en-US" sz="700" b="0" u="none" strike="noStrike">
                          <a:solidFill>
                            <a:schemeClr val="bg1"/>
                          </a:solidFill>
                          <a:effectLst/>
                        </a:rPr>
                        <a:t>Trials 144</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0.955224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0.977612</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399079546"/>
                  </a:ext>
                </a:extLst>
              </a:tr>
              <a:tr h="28817">
                <a:tc>
                  <a:txBody>
                    <a:bodyPr/>
                    <a:lstStyle/>
                    <a:p>
                      <a:pPr algn="ctr" fontAlgn="b"/>
                      <a:r>
                        <a:rPr lang="en-US" sz="700" b="0" u="none" strike="noStrike">
                          <a:solidFill>
                            <a:schemeClr val="bg1"/>
                          </a:solidFill>
                          <a:effectLst/>
                        </a:rPr>
                        <a:t>Trials 145</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0.876923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0.956522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0.91791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022144549"/>
                  </a:ext>
                </a:extLst>
              </a:tr>
              <a:tr h="28817">
                <a:tc>
                  <a:txBody>
                    <a:bodyPr/>
                    <a:lstStyle/>
                    <a:p>
                      <a:pPr algn="ctr" fontAlgn="b"/>
                      <a:r>
                        <a:rPr lang="en-US" sz="700" b="0" u="none" strike="noStrike">
                          <a:solidFill>
                            <a:schemeClr val="bg1"/>
                          </a:solidFill>
                          <a:effectLst/>
                        </a:rPr>
                        <a:t>Trials 146</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0.876923</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0.956522</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0.91791</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967515579"/>
                  </a:ext>
                </a:extLst>
              </a:tr>
              <a:tr h="28817">
                <a:tc>
                  <a:txBody>
                    <a:bodyPr/>
                    <a:lstStyle/>
                    <a:p>
                      <a:pPr algn="ctr" fontAlgn="b"/>
                      <a:r>
                        <a:rPr lang="en-US" sz="700" b="0" u="none" strike="noStrike">
                          <a:solidFill>
                            <a:schemeClr val="bg1"/>
                          </a:solidFill>
                          <a:effectLst/>
                        </a:rPr>
                        <a:t>Trials 147</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0.927536</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0.962687</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2661531847"/>
                  </a:ext>
                </a:extLst>
              </a:tr>
              <a:tr h="28817">
                <a:tc>
                  <a:txBody>
                    <a:bodyPr/>
                    <a:lstStyle/>
                    <a:p>
                      <a:pPr algn="ctr" fontAlgn="b"/>
                      <a:r>
                        <a:rPr lang="en-US" sz="700" b="0" u="none" strike="noStrike">
                          <a:solidFill>
                            <a:schemeClr val="bg1"/>
                          </a:solidFill>
                          <a:effectLst/>
                        </a:rPr>
                        <a:t>Trials 148</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0.815385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0.910448</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218972603"/>
                  </a:ext>
                </a:extLst>
              </a:tr>
              <a:tr h="28817">
                <a:tc>
                  <a:txBody>
                    <a:bodyPr/>
                    <a:lstStyle/>
                    <a:p>
                      <a:pPr algn="ctr" fontAlgn="b"/>
                      <a:r>
                        <a:rPr lang="en-US" sz="700" b="0" u="none" strike="noStrike">
                          <a:solidFill>
                            <a:schemeClr val="bg1"/>
                          </a:solidFill>
                          <a:effectLst/>
                        </a:rPr>
                        <a:t>Trials 149</a:t>
                      </a:r>
                      <a:endParaRPr lang="en-US" sz="700" b="0" i="0" u="none" strike="noStrike">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0.815385</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0.910448</a:t>
                      </a:r>
                      <a:endParaRPr lang="en-US" sz="700" b="0" i="0" u="none" strike="noStrike">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4043683311"/>
                  </a:ext>
                </a:extLst>
              </a:tr>
              <a:tr h="28817">
                <a:tc>
                  <a:txBody>
                    <a:bodyPr/>
                    <a:lstStyle/>
                    <a:p>
                      <a:pPr algn="ctr" fontAlgn="b"/>
                      <a:r>
                        <a:rPr lang="en-US" sz="700" b="0" u="none" strike="noStrike">
                          <a:solidFill>
                            <a:schemeClr val="bg1"/>
                          </a:solidFill>
                          <a:effectLst/>
                        </a:rPr>
                        <a:t>Trials 150</a:t>
                      </a:r>
                      <a:endParaRPr lang="en-US" sz="700" b="0" i="0" u="none" strike="noStrike" dirty="0">
                        <a:solidFill>
                          <a:schemeClr val="bg1"/>
                        </a:solidFill>
                        <a:effectLst/>
                        <a:latin typeface="Aileron SemiBold" panose="00000700000000000000" pitchFamily="50" charset="0"/>
                      </a:endParaRPr>
                    </a:p>
                  </a:txBody>
                  <a:tcPr marL="1441" marR="1441" marT="1441" marB="0" anchor="ctr"/>
                </a:tc>
                <a:tc>
                  <a:txBody>
                    <a:bodyPr/>
                    <a:lstStyle/>
                    <a:p>
                      <a:pPr algn="ctr" fontAlgn="b"/>
                      <a:r>
                        <a:rPr lang="en-US" sz="700" b="0" u="none" strike="noStrike">
                          <a:solidFill>
                            <a:srgbClr val="000000"/>
                          </a:solidFill>
                          <a:effectLst/>
                        </a:rPr>
                        <a:t>0.935484</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a:solidFill>
                            <a:srgbClr val="000000"/>
                          </a:solidFill>
                          <a:effectLst/>
                        </a:rPr>
                        <a:t>1</a:t>
                      </a:r>
                      <a:endParaRPr lang="en-US" sz="700" b="0" i="0" u="none" strike="noStrike">
                        <a:solidFill>
                          <a:srgbClr val="000000"/>
                        </a:solidFill>
                        <a:effectLst/>
                        <a:latin typeface="Aileron Light" panose="00000400000000000000" pitchFamily="50" charset="0"/>
                      </a:endParaRPr>
                    </a:p>
                  </a:txBody>
                  <a:tcPr marL="1441" marR="1441" marT="1441" marB="0" anchor="ctr"/>
                </a:tc>
                <a:tc>
                  <a:txBody>
                    <a:bodyPr/>
                    <a:lstStyle/>
                    <a:p>
                      <a:pPr algn="ctr" fontAlgn="b"/>
                      <a:r>
                        <a:rPr lang="en-US" sz="700" b="0" u="none" strike="noStrike" dirty="0">
                          <a:solidFill>
                            <a:srgbClr val="000000"/>
                          </a:solidFill>
                          <a:effectLst/>
                        </a:rPr>
                        <a:t>0.970149</a:t>
                      </a:r>
                      <a:endParaRPr lang="en-US" sz="700" b="0" i="0" u="none" strike="noStrike" dirty="0">
                        <a:solidFill>
                          <a:srgbClr val="000000"/>
                        </a:solidFill>
                        <a:effectLst/>
                        <a:latin typeface="Aileron Light" panose="00000400000000000000" pitchFamily="50" charset="0"/>
                      </a:endParaRPr>
                    </a:p>
                  </a:txBody>
                  <a:tcPr marL="1441" marR="1441" marT="1441" marB="0" anchor="ctr"/>
                </a:tc>
                <a:extLst>
                  <a:ext uri="{0D108BD9-81ED-4DB2-BD59-A6C34878D82A}">
                    <a16:rowId xmlns:a16="http://schemas.microsoft.com/office/drawing/2014/main" val="330879097"/>
                  </a:ext>
                </a:extLst>
              </a:tr>
            </a:tbl>
          </a:graphicData>
        </a:graphic>
      </p:graphicFrame>
      <p:sp>
        <p:nvSpPr>
          <p:cNvPr id="11" name="TextBox 10">
            <a:extLst>
              <a:ext uri="{FF2B5EF4-FFF2-40B4-BE49-F238E27FC236}">
                <a16:creationId xmlns:a16="http://schemas.microsoft.com/office/drawing/2014/main" id="{DC56201E-774D-4EFF-89A6-EA90AF612691}"/>
              </a:ext>
            </a:extLst>
          </p:cNvPr>
          <p:cNvSpPr txBox="1"/>
          <p:nvPr/>
        </p:nvSpPr>
        <p:spPr>
          <a:xfrm>
            <a:off x="9343551" y="3690182"/>
            <a:ext cx="2623162" cy="938719"/>
          </a:xfrm>
          <a:prstGeom prst="rect">
            <a:avLst/>
          </a:prstGeom>
          <a:noFill/>
        </p:spPr>
        <p:txBody>
          <a:bodyPr wrap="square" rtlCol="0">
            <a:spAutoFit/>
          </a:bodyPr>
          <a:lstStyle/>
          <a:p>
            <a:r>
              <a:rPr lang="en-US" sz="1100" dirty="0">
                <a:latin typeface="Aileron Light" panose="00000400000000000000" pitchFamily="50" charset="0"/>
              </a:rPr>
              <a:t>The table shows the </a:t>
            </a:r>
            <a:r>
              <a:rPr lang="en-US" sz="1100" b="1" dirty="0">
                <a:latin typeface="Aileron Light" panose="00000400000000000000" pitchFamily="50" charset="0"/>
              </a:rPr>
              <a:t>accuracy, sensitivity, and specificity </a:t>
            </a:r>
            <a:r>
              <a:rPr lang="en-US" sz="1100" dirty="0">
                <a:latin typeface="Aileron Light" panose="00000400000000000000" pitchFamily="50" charset="0"/>
              </a:rPr>
              <a:t>of 150 trials of training the GAN model on the dataset. The metrics displayed are the results of the testing set. </a:t>
            </a:r>
          </a:p>
        </p:txBody>
      </p:sp>
      <p:sp>
        <p:nvSpPr>
          <p:cNvPr id="17" name="TextBox 16">
            <a:extLst>
              <a:ext uri="{FF2B5EF4-FFF2-40B4-BE49-F238E27FC236}">
                <a16:creationId xmlns:a16="http://schemas.microsoft.com/office/drawing/2014/main" id="{B5935388-6FAE-42EE-9AE2-838B763F27EC}"/>
              </a:ext>
            </a:extLst>
          </p:cNvPr>
          <p:cNvSpPr txBox="1"/>
          <p:nvPr/>
        </p:nvSpPr>
        <p:spPr>
          <a:xfrm>
            <a:off x="9343551" y="4691550"/>
            <a:ext cx="2780716" cy="1954381"/>
          </a:xfrm>
          <a:prstGeom prst="rect">
            <a:avLst/>
          </a:prstGeom>
          <a:noFill/>
        </p:spPr>
        <p:txBody>
          <a:bodyPr wrap="square" rtlCol="0">
            <a:spAutoFit/>
          </a:bodyPr>
          <a:lstStyle/>
          <a:p>
            <a:r>
              <a:rPr lang="en-US" sz="1100" b="1" dirty="0">
                <a:latin typeface="Aileron Light" panose="00000400000000000000" pitchFamily="50" charset="0"/>
              </a:rPr>
              <a:t>Accuracy</a:t>
            </a:r>
            <a:r>
              <a:rPr lang="en-US" sz="1100" dirty="0">
                <a:latin typeface="Aileron Light" panose="00000400000000000000" pitchFamily="50" charset="0"/>
              </a:rPr>
              <a:t>: percent of correctly identified normal and abnormal heart sounds.</a:t>
            </a:r>
          </a:p>
          <a:p>
            <a:endParaRPr lang="en-US" sz="1100" dirty="0">
              <a:latin typeface="Aileron Light" panose="00000400000000000000" pitchFamily="50" charset="0"/>
            </a:endParaRPr>
          </a:p>
          <a:p>
            <a:r>
              <a:rPr lang="en-US" sz="1100" b="1" dirty="0">
                <a:latin typeface="Aileron Light" panose="00000400000000000000" pitchFamily="50" charset="0"/>
              </a:rPr>
              <a:t>Sensitivity</a:t>
            </a:r>
            <a:r>
              <a:rPr lang="en-US" sz="1100" dirty="0">
                <a:latin typeface="Aileron Light" panose="00000400000000000000" pitchFamily="50" charset="0"/>
              </a:rPr>
              <a:t>: percent of correctly identified abnormal heart sound recording from a sample of abnormal heart signals.</a:t>
            </a:r>
          </a:p>
          <a:p>
            <a:endParaRPr lang="en-US" sz="1100" dirty="0">
              <a:latin typeface="Aileron Light" panose="00000400000000000000" pitchFamily="50" charset="0"/>
            </a:endParaRPr>
          </a:p>
          <a:p>
            <a:r>
              <a:rPr lang="en-US" sz="1100" b="1" dirty="0">
                <a:latin typeface="Aileron Light" panose="00000400000000000000" pitchFamily="50" charset="0"/>
              </a:rPr>
              <a:t>Specificity</a:t>
            </a:r>
            <a:r>
              <a:rPr lang="en-US" sz="1100" dirty="0">
                <a:latin typeface="Aileron Light" panose="00000400000000000000" pitchFamily="50" charset="0"/>
              </a:rPr>
              <a:t>: percent of correctly identified normal heart sounds recordings from a sample of normal heart signals.</a:t>
            </a:r>
          </a:p>
          <a:p>
            <a:endParaRPr lang="en-US" sz="1100" b="1" dirty="0">
              <a:latin typeface="Aileron Light" panose="00000400000000000000" pitchFamily="50" charset="0"/>
            </a:endParaRPr>
          </a:p>
        </p:txBody>
      </p:sp>
      <p:sp>
        <p:nvSpPr>
          <p:cNvPr id="18" name="TextBox 17">
            <a:extLst>
              <a:ext uri="{FF2B5EF4-FFF2-40B4-BE49-F238E27FC236}">
                <a16:creationId xmlns:a16="http://schemas.microsoft.com/office/drawing/2014/main" id="{876ABA49-A72C-4E87-8C19-B8C0B3DF9DA6}"/>
              </a:ext>
            </a:extLst>
          </p:cNvPr>
          <p:cNvSpPr txBox="1"/>
          <p:nvPr/>
        </p:nvSpPr>
        <p:spPr>
          <a:xfrm>
            <a:off x="10385172" y="6533387"/>
            <a:ext cx="2623162" cy="215444"/>
          </a:xfrm>
          <a:prstGeom prst="rect">
            <a:avLst/>
          </a:prstGeom>
          <a:noFill/>
        </p:spPr>
        <p:txBody>
          <a:bodyPr wrap="square" rtlCol="0">
            <a:spAutoFit/>
          </a:bodyPr>
          <a:lstStyle/>
          <a:p>
            <a:r>
              <a:rPr lang="en-US" sz="800" dirty="0">
                <a:latin typeface="Aileron Light" panose="00000400000000000000" pitchFamily="50" charset="0"/>
              </a:rPr>
              <a:t>Note: The higher the value, the better</a:t>
            </a:r>
          </a:p>
        </p:txBody>
      </p:sp>
    </p:spTree>
    <p:extLst>
      <p:ext uri="{BB962C8B-B14F-4D97-AF65-F5344CB8AC3E}">
        <p14:creationId xmlns:p14="http://schemas.microsoft.com/office/powerpoint/2010/main" val="359654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3200" dirty="0">
                <a:solidFill>
                  <a:schemeClr val="bg1"/>
                </a:solidFill>
                <a:latin typeface="Aileron Heavy" panose="00000A00000000000000" pitchFamily="50" charset="0"/>
              </a:rPr>
              <a:t>Analysis</a:t>
            </a:r>
            <a:endParaRPr lang="en-US" sz="3200" dirty="0">
              <a:solidFill>
                <a:schemeClr val="bg1"/>
              </a:solidFill>
              <a:latin typeface="Aileron Light" panose="00000400000000000000" pitchFamily="50" charset="0"/>
            </a:endParaRPr>
          </a:p>
        </p:txBody>
      </p:sp>
      <p:pic>
        <p:nvPicPr>
          <p:cNvPr id="2054" name="Picture 6">
            <a:extLst>
              <a:ext uri="{FF2B5EF4-FFF2-40B4-BE49-F238E27FC236}">
                <a16:creationId xmlns:a16="http://schemas.microsoft.com/office/drawing/2014/main" id="{9E5E79AD-F354-4896-B756-57051D090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085" y="4480482"/>
            <a:ext cx="3886200" cy="214725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30614CB6-D9CA-41E1-981D-D354B5C94086}"/>
              </a:ext>
            </a:extLst>
          </p:cNvPr>
          <p:cNvSpPr txBox="1"/>
          <p:nvPr/>
        </p:nvSpPr>
        <p:spPr>
          <a:xfrm>
            <a:off x="3798654" y="231365"/>
            <a:ext cx="3747134" cy="6186309"/>
          </a:xfrm>
          <a:prstGeom prst="rect">
            <a:avLst/>
          </a:prstGeom>
          <a:noFill/>
        </p:spPr>
        <p:txBody>
          <a:bodyPr wrap="square" rtlCol="0">
            <a:spAutoFit/>
          </a:bodyPr>
          <a:lstStyle/>
          <a:p>
            <a:r>
              <a:rPr lang="en-US" sz="1200" dirty="0">
                <a:latin typeface="Aileron Light" panose="00000400000000000000" pitchFamily="50" charset="0"/>
              </a:rPr>
              <a:t>The graphs on the right illustrate that the GAN’s accuracy, specificity, and sensitivity are skewed to the left. This suggests that the model is extremely successful at differentiating between abnormal and normal heart sounds.</a:t>
            </a:r>
          </a:p>
          <a:p>
            <a:endParaRPr lang="en-US" sz="1200" dirty="0">
              <a:latin typeface="Aileron Light" panose="00000400000000000000" pitchFamily="50" charset="0"/>
            </a:endParaRPr>
          </a:p>
          <a:p>
            <a:r>
              <a:rPr lang="en-US" sz="1200" dirty="0">
                <a:latin typeface="Aileron Light" panose="00000400000000000000" pitchFamily="50" charset="0"/>
              </a:rPr>
              <a:t>The specificity distribution has a mean of </a:t>
            </a:r>
            <a:r>
              <a:rPr lang="en-US" sz="1200" b="1" dirty="0">
                <a:latin typeface="Aileron Light" panose="00000400000000000000" pitchFamily="50" charset="0"/>
              </a:rPr>
              <a:t>0.9030</a:t>
            </a:r>
            <a:r>
              <a:rPr lang="en-US" sz="1200" dirty="0">
                <a:latin typeface="Aileron Light" panose="00000400000000000000" pitchFamily="50" charset="0"/>
              </a:rPr>
              <a:t>, with a standard deviation of </a:t>
            </a:r>
            <a:r>
              <a:rPr lang="en-US" sz="1200" b="1" dirty="0">
                <a:latin typeface="Aileron Light" panose="00000400000000000000" pitchFamily="50" charset="0"/>
              </a:rPr>
              <a:t>0.0547</a:t>
            </a:r>
            <a:r>
              <a:rPr lang="en-US" sz="1200" dirty="0">
                <a:latin typeface="Aileron Light" panose="00000400000000000000" pitchFamily="50" charset="0"/>
              </a:rPr>
              <a:t>.  The best model reached a specificity of </a:t>
            </a:r>
            <a:r>
              <a:rPr lang="en-US" sz="1200" b="1" dirty="0">
                <a:latin typeface="Aileron Light" panose="00000400000000000000" pitchFamily="50" charset="0"/>
              </a:rPr>
              <a:t>0.9672.</a:t>
            </a:r>
            <a:r>
              <a:rPr lang="en-US" sz="1200" dirty="0">
                <a:latin typeface="Aileron Light" panose="00000400000000000000" pitchFamily="50" charset="0"/>
              </a:rPr>
              <a:t> This suggests that ~</a:t>
            </a:r>
            <a:r>
              <a:rPr lang="en-US" sz="1200" b="1" dirty="0">
                <a:latin typeface="Aileron Light" panose="00000400000000000000" pitchFamily="50" charset="0"/>
              </a:rPr>
              <a:t>90.3</a:t>
            </a:r>
            <a:r>
              <a:rPr lang="en-US" sz="1200" dirty="0">
                <a:latin typeface="Aileron Light" panose="00000400000000000000" pitchFamily="50" charset="0"/>
              </a:rPr>
              <a:t>% of normal heart sounds were correctly identified.</a:t>
            </a:r>
          </a:p>
          <a:p>
            <a:endParaRPr lang="en-US" sz="1200" dirty="0">
              <a:latin typeface="Aileron Light" panose="00000400000000000000" pitchFamily="50" charset="0"/>
            </a:endParaRPr>
          </a:p>
          <a:p>
            <a:r>
              <a:rPr lang="en-US" sz="1200" dirty="0">
                <a:latin typeface="Aileron Light" panose="00000400000000000000" pitchFamily="50" charset="0"/>
              </a:rPr>
              <a:t>The sensitivity distribution has a mean of </a:t>
            </a:r>
            <a:r>
              <a:rPr lang="en-US" sz="1200" b="1" dirty="0">
                <a:latin typeface="Aileron Light" panose="00000400000000000000" pitchFamily="50" charset="0"/>
              </a:rPr>
              <a:t>0.9952</a:t>
            </a:r>
            <a:r>
              <a:rPr lang="en-US" sz="1200" dirty="0">
                <a:latin typeface="Aileron Light" panose="00000400000000000000" pitchFamily="50" charset="0"/>
              </a:rPr>
              <a:t>, with a standard deviation of </a:t>
            </a:r>
            <a:r>
              <a:rPr lang="en-US" sz="1200" b="1" dirty="0">
                <a:latin typeface="Aileron Light" panose="00000400000000000000" pitchFamily="50" charset="0"/>
              </a:rPr>
              <a:t>0.0197</a:t>
            </a:r>
            <a:r>
              <a:rPr lang="en-US" sz="1200" dirty="0">
                <a:latin typeface="Aileron Light" panose="00000400000000000000" pitchFamily="50" charset="0"/>
              </a:rPr>
              <a:t>. The best model reached a sensitivity of </a:t>
            </a:r>
            <a:r>
              <a:rPr lang="en-US" sz="1200" b="1" dirty="0">
                <a:latin typeface="Aileron Light" panose="00000400000000000000" pitchFamily="50" charset="0"/>
              </a:rPr>
              <a:t>1.0.</a:t>
            </a:r>
            <a:r>
              <a:rPr lang="en-US" sz="1200" dirty="0">
                <a:latin typeface="Aileron Light" panose="00000400000000000000" pitchFamily="50" charset="0"/>
              </a:rPr>
              <a:t> This suggests that </a:t>
            </a:r>
            <a:r>
              <a:rPr lang="en-US" sz="1200" b="1" dirty="0">
                <a:latin typeface="Aileron Light" panose="00000400000000000000" pitchFamily="50" charset="0"/>
              </a:rPr>
              <a:t>99.5</a:t>
            </a:r>
            <a:r>
              <a:rPr lang="en-US" sz="1200" dirty="0">
                <a:latin typeface="Aileron Light" panose="00000400000000000000" pitchFamily="50" charset="0"/>
              </a:rPr>
              <a:t>% of abnormal heart sounds were correctly identified. In detecting pathologies in medicine, we often attempt to maximize sensitivity, the rate at which a subject with a disease is correctly identified amongst other ill subjects. This is because we want to ensure that all potential subjects with a disease are sent for further examination. Essentially, weighting sensitivity higher than specificity, the rate of correctly identified normal or healthy patients from a sample of healthy patients. Thus, from the results, the proposed model is robust, in that it can detect abnormalities nearly ~100% of the time.</a:t>
            </a:r>
          </a:p>
          <a:p>
            <a:endParaRPr lang="en-US" sz="1200" dirty="0">
              <a:latin typeface="Aileron Light" panose="00000400000000000000" pitchFamily="50" charset="0"/>
            </a:endParaRPr>
          </a:p>
          <a:p>
            <a:r>
              <a:rPr lang="en-US" sz="1200" dirty="0">
                <a:latin typeface="Aileron Light" panose="00000400000000000000" pitchFamily="50" charset="0"/>
              </a:rPr>
              <a:t>The accuracy distribution has a mean of </a:t>
            </a:r>
            <a:r>
              <a:rPr lang="en-US" sz="1200" b="1" dirty="0">
                <a:latin typeface="Aileron Light" panose="00000400000000000000" pitchFamily="50" charset="0"/>
              </a:rPr>
              <a:t>0.9498</a:t>
            </a:r>
            <a:r>
              <a:rPr lang="en-US" sz="1200" dirty="0">
                <a:latin typeface="Aileron Light" panose="00000400000000000000" pitchFamily="50" charset="0"/>
              </a:rPr>
              <a:t>, with a standard deviation of </a:t>
            </a:r>
            <a:r>
              <a:rPr lang="en-US" sz="1200" b="1" dirty="0">
                <a:latin typeface="Aileron Light" panose="00000400000000000000" pitchFamily="50" charset="0"/>
              </a:rPr>
              <a:t>0.0293</a:t>
            </a:r>
            <a:r>
              <a:rPr lang="en-US" sz="1200" dirty="0">
                <a:latin typeface="Aileron Light" panose="00000400000000000000" pitchFamily="50" charset="0"/>
              </a:rPr>
              <a:t>. The best model reached an accuracy of </a:t>
            </a:r>
            <a:r>
              <a:rPr lang="en-US" sz="1200" b="1" dirty="0">
                <a:latin typeface="Aileron Light" panose="00000400000000000000" pitchFamily="50" charset="0"/>
              </a:rPr>
              <a:t>0.9875</a:t>
            </a:r>
            <a:r>
              <a:rPr lang="en-US" sz="1200" dirty="0">
                <a:latin typeface="Aileron Light" panose="00000400000000000000" pitchFamily="50" charset="0"/>
              </a:rPr>
              <a:t>. This suggests that ~</a:t>
            </a:r>
            <a:r>
              <a:rPr lang="en-US" sz="1200" b="1" dirty="0">
                <a:latin typeface="Aileron Light" panose="00000400000000000000" pitchFamily="50" charset="0"/>
              </a:rPr>
              <a:t>95.0</a:t>
            </a:r>
            <a:r>
              <a:rPr lang="en-US" sz="1200" dirty="0">
                <a:latin typeface="Aileron Light" panose="00000400000000000000" pitchFamily="50" charset="0"/>
              </a:rPr>
              <a:t>% of both abnormal and normal sounds were classified correctly. </a:t>
            </a:r>
          </a:p>
        </p:txBody>
      </p:sp>
      <p:pic>
        <p:nvPicPr>
          <p:cNvPr id="2064" name="Picture 16">
            <a:extLst>
              <a:ext uri="{FF2B5EF4-FFF2-40B4-BE49-F238E27FC236}">
                <a16:creationId xmlns:a16="http://schemas.microsoft.com/office/drawing/2014/main" id="{D08464D8-FEF9-47C0-BCAF-085B9F123E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5085" y="2343558"/>
            <a:ext cx="3886200" cy="212363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8">
            <a:extLst>
              <a:ext uri="{FF2B5EF4-FFF2-40B4-BE49-F238E27FC236}">
                <a16:creationId xmlns:a16="http://schemas.microsoft.com/office/drawing/2014/main" id="{19174127-820D-449B-91FC-A858008C8B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5085" y="216968"/>
            <a:ext cx="3886200" cy="2113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85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4000" dirty="0">
                <a:solidFill>
                  <a:schemeClr val="bg1"/>
                </a:solidFill>
                <a:latin typeface="Aileron Heavy" panose="00000A00000000000000" pitchFamily="50" charset="0"/>
              </a:rPr>
              <a:t>Related Woks</a:t>
            </a:r>
            <a:endParaRPr lang="en-US" sz="4000" dirty="0">
              <a:solidFill>
                <a:schemeClr val="bg1"/>
              </a:solidFill>
              <a:latin typeface="Aileron Light" panose="00000400000000000000" pitchFamily="50" charset="0"/>
            </a:endParaRPr>
          </a:p>
        </p:txBody>
      </p:sp>
      <p:graphicFrame>
        <p:nvGraphicFramePr>
          <p:cNvPr id="8" name="Table 7">
            <a:extLst>
              <a:ext uri="{FF2B5EF4-FFF2-40B4-BE49-F238E27FC236}">
                <a16:creationId xmlns:a16="http://schemas.microsoft.com/office/drawing/2014/main" id="{E4A7B4C6-E1F1-4B6B-B41C-98FD153ECD88}"/>
              </a:ext>
            </a:extLst>
          </p:cNvPr>
          <p:cNvGraphicFramePr>
            <a:graphicFrameLocks noGrp="1"/>
          </p:cNvGraphicFramePr>
          <p:nvPr>
            <p:extLst>
              <p:ext uri="{D42A27DB-BD31-4B8C-83A1-F6EECF244321}">
                <p14:modId xmlns:p14="http://schemas.microsoft.com/office/powerpoint/2010/main" val="1923748236"/>
              </p:ext>
            </p:extLst>
          </p:nvPr>
        </p:nvGraphicFramePr>
        <p:xfrm>
          <a:off x="3705227" y="44788"/>
          <a:ext cx="8172445" cy="6783831"/>
        </p:xfrm>
        <a:graphic>
          <a:graphicData uri="http://schemas.openxmlformats.org/drawingml/2006/table">
            <a:tbl>
              <a:tblPr/>
              <a:tblGrid>
                <a:gridCol w="1241727">
                  <a:extLst>
                    <a:ext uri="{9D8B030D-6E8A-4147-A177-3AD203B41FA5}">
                      <a16:colId xmlns:a16="http://schemas.microsoft.com/office/drawing/2014/main" val="1827621707"/>
                    </a:ext>
                  </a:extLst>
                </a:gridCol>
                <a:gridCol w="1540434">
                  <a:extLst>
                    <a:ext uri="{9D8B030D-6E8A-4147-A177-3AD203B41FA5}">
                      <a16:colId xmlns:a16="http://schemas.microsoft.com/office/drawing/2014/main" val="694327106"/>
                    </a:ext>
                  </a:extLst>
                </a:gridCol>
                <a:gridCol w="1304062">
                  <a:extLst>
                    <a:ext uri="{9D8B030D-6E8A-4147-A177-3AD203B41FA5}">
                      <a16:colId xmlns:a16="http://schemas.microsoft.com/office/drawing/2014/main" val="1105069573"/>
                    </a:ext>
                  </a:extLst>
                </a:gridCol>
                <a:gridCol w="1705216">
                  <a:extLst>
                    <a:ext uri="{9D8B030D-6E8A-4147-A177-3AD203B41FA5}">
                      <a16:colId xmlns:a16="http://schemas.microsoft.com/office/drawing/2014/main" val="2172966024"/>
                    </a:ext>
                  </a:extLst>
                </a:gridCol>
                <a:gridCol w="1018932">
                  <a:extLst>
                    <a:ext uri="{9D8B030D-6E8A-4147-A177-3AD203B41FA5}">
                      <a16:colId xmlns:a16="http://schemas.microsoft.com/office/drawing/2014/main" val="2664564432"/>
                    </a:ext>
                  </a:extLst>
                </a:gridCol>
                <a:gridCol w="1362074">
                  <a:extLst>
                    <a:ext uri="{9D8B030D-6E8A-4147-A177-3AD203B41FA5}">
                      <a16:colId xmlns:a16="http://schemas.microsoft.com/office/drawing/2014/main" val="2844932158"/>
                    </a:ext>
                  </a:extLst>
                </a:gridCol>
              </a:tblGrid>
              <a:tr h="378497">
                <a:tc>
                  <a:txBody>
                    <a:bodyPr/>
                    <a:lstStyle/>
                    <a:p>
                      <a:pPr algn="ctr" fontAlgn="t"/>
                      <a:r>
                        <a:rPr lang="en-US" sz="1050" dirty="0">
                          <a:effectLst/>
                          <a:latin typeface="Aileron Bold" panose="00000800000000000000" pitchFamily="50" charset="0"/>
                        </a:rPr>
                        <a:t>Study</a:t>
                      </a:r>
                    </a:p>
                  </a:txBody>
                  <a:tcPr marL="16608" marR="16608" marT="8304" marB="830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50" dirty="0">
                          <a:effectLst/>
                          <a:latin typeface="Aileron Bold" panose="00000800000000000000" pitchFamily="50" charset="0"/>
                        </a:rPr>
                        <a:t>Classification techniques</a:t>
                      </a:r>
                    </a:p>
                  </a:txBody>
                  <a:tcPr marL="16608" marR="16608" marT="8304" marB="830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50" dirty="0">
                          <a:effectLst/>
                          <a:latin typeface="Aileron Bold" panose="00000800000000000000" pitchFamily="50" charset="0"/>
                        </a:rPr>
                        <a:t>Beat types</a:t>
                      </a:r>
                    </a:p>
                  </a:txBody>
                  <a:tcPr marL="16608" marR="16608" marT="8304" marB="830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50" dirty="0">
                          <a:effectLst/>
                          <a:latin typeface="Aileron Bold" panose="00000800000000000000" pitchFamily="50" charset="0"/>
                        </a:rPr>
                        <a:t>Dataset</a:t>
                      </a:r>
                    </a:p>
                  </a:txBody>
                  <a:tcPr marL="16608" marR="16608" marT="8304" marB="830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50" dirty="0">
                          <a:effectLst/>
                          <a:latin typeface="Aileron Bold" panose="00000800000000000000" pitchFamily="50" charset="0"/>
                        </a:rPr>
                        <a:t>Time Efficiency</a:t>
                      </a:r>
                    </a:p>
                  </a:txBody>
                  <a:tcPr marL="16608" marR="16608" marT="8304" marB="830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50" dirty="0">
                          <a:effectLst/>
                          <a:latin typeface="Aileron Bold" panose="00000800000000000000" pitchFamily="50" charset="0"/>
                        </a:rPr>
                        <a:t>Results</a:t>
                      </a:r>
                    </a:p>
                  </a:txBody>
                  <a:tcPr marL="16608" marR="16608" marT="8304" marB="8304"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0326947"/>
                  </a:ext>
                </a:extLst>
              </a:tr>
              <a:tr h="755465">
                <a:tc>
                  <a:txBody>
                    <a:bodyPr/>
                    <a:lstStyle/>
                    <a:p>
                      <a:pPr algn="ctr" fontAlgn="t"/>
                      <a:r>
                        <a:rPr lang="en-US" sz="900" dirty="0">
                          <a:effectLst/>
                          <a:latin typeface="Aileron Light" panose="00000400000000000000" pitchFamily="50" charset="0"/>
                        </a:rPr>
                        <a:t>Nogueira et al.</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Classification of heat images generated from MFCC and time features using SVM, KNN, CNN, and random forest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Normal and abnormal heart sound</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err="1">
                          <a:effectLst/>
                          <a:latin typeface="Aileron Light" panose="00000400000000000000" pitchFamily="50" charset="0"/>
                        </a:rPr>
                        <a:t>PhysioNet</a:t>
                      </a:r>
                      <a:r>
                        <a:rPr lang="en-US" sz="900" dirty="0">
                          <a:effectLst/>
                          <a:latin typeface="Aileron Light" panose="00000400000000000000" pitchFamily="50" charset="0"/>
                        </a:rPr>
                        <a:t> </a:t>
                      </a:r>
                      <a:r>
                        <a:rPr lang="en-US" sz="900" dirty="0" err="1">
                          <a:effectLst/>
                          <a:latin typeface="Aileron Light" panose="00000400000000000000" pitchFamily="50" charset="0"/>
                        </a:rPr>
                        <a:t>CinC</a:t>
                      </a:r>
                      <a:r>
                        <a:rPr lang="en-US" sz="900" dirty="0">
                          <a:effectLst/>
                          <a:latin typeface="Aileron Light" panose="00000400000000000000" pitchFamily="50" charset="0"/>
                        </a:rPr>
                        <a:t> challenge,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Sensitivity: 96.47%</a:t>
                      </a:r>
                    </a:p>
                    <a:p>
                      <a:pPr algn="ctr" fontAlgn="t"/>
                      <a:r>
                        <a:rPr lang="en-US" sz="900" dirty="0">
                          <a:effectLst/>
                          <a:latin typeface="Aileron Light" panose="00000400000000000000" pitchFamily="50" charset="0"/>
                        </a:rPr>
                        <a:t>Specificity: 72.65%</a:t>
                      </a:r>
                    </a:p>
                    <a:p>
                      <a:pPr algn="ctr" fontAlgn="t"/>
                      <a:r>
                        <a:rPr lang="en-US" sz="900" dirty="0">
                          <a:effectLst/>
                          <a:latin typeface="Aileron Light" panose="00000400000000000000" pitchFamily="50" charset="0"/>
                        </a:rPr>
                        <a:t>Overall Score: </a:t>
                      </a:r>
                      <a:r>
                        <a:rPr lang="en-US" sz="900" b="0" dirty="0">
                          <a:effectLst/>
                          <a:latin typeface="Aileron Light" panose="00000400000000000000" pitchFamily="50" charset="0"/>
                        </a:rPr>
                        <a:t>84.56%</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2809047"/>
                  </a:ext>
                </a:extLst>
              </a:tr>
              <a:tr h="656928">
                <a:tc>
                  <a:txBody>
                    <a:bodyPr/>
                    <a:lstStyle/>
                    <a:p>
                      <a:pPr algn="ctr" fontAlgn="t"/>
                      <a:r>
                        <a:rPr lang="en-US" sz="900" dirty="0" err="1">
                          <a:effectLst/>
                          <a:latin typeface="Aileron Light" panose="00000400000000000000" pitchFamily="50" charset="0"/>
                        </a:rPr>
                        <a:t>Potes</a:t>
                      </a:r>
                      <a:r>
                        <a:rPr lang="en-US" sz="900" dirty="0">
                          <a:effectLst/>
                          <a:latin typeface="Aileron Light" panose="00000400000000000000" pitchFamily="50" charset="0"/>
                        </a:rPr>
                        <a:t> et al.</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Time, spectrum, MFCC- based features, CNN, AdaBoost-Abstain classifier, and ensemble classifier</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Normal and abnormal heart sounds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a:effectLst/>
                          <a:latin typeface="Aileron Light" panose="00000400000000000000" pitchFamily="50" charset="0"/>
                        </a:rPr>
                        <a:t>PhysioNet CinC challenge,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Sensitivity: 77.81%</a:t>
                      </a:r>
                    </a:p>
                    <a:p>
                      <a:pPr algn="ctr" fontAlgn="t"/>
                      <a:r>
                        <a:rPr lang="en-US" sz="900" dirty="0">
                          <a:effectLst/>
                          <a:latin typeface="Aileron Light" panose="00000400000000000000" pitchFamily="50" charset="0"/>
                        </a:rPr>
                        <a:t>Specificity: 92.42%</a:t>
                      </a:r>
                    </a:p>
                    <a:p>
                      <a:pPr algn="ctr" fontAlgn="t"/>
                      <a:r>
                        <a:rPr lang="en-US" sz="900" dirty="0">
                          <a:effectLst/>
                          <a:latin typeface="Aileron Light" panose="00000400000000000000" pitchFamily="50" charset="0"/>
                        </a:rPr>
                        <a:t>Overall Score: 86.02%</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1945773"/>
                  </a:ext>
                </a:extLst>
              </a:tr>
              <a:tr h="327094">
                <a:tc>
                  <a:txBody>
                    <a:bodyPr/>
                    <a:lstStyle/>
                    <a:p>
                      <a:pPr algn="ctr" fontAlgn="t"/>
                      <a:r>
                        <a:rPr lang="en-US" sz="900" dirty="0">
                          <a:effectLst/>
                          <a:latin typeface="Aileron Light" panose="00000400000000000000" pitchFamily="50" charset="0"/>
                        </a:rPr>
                        <a:t>Ortiz et al. </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SVM using time, MFCC, DWT, and wavelet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Normal and abnormal heart sounds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err="1">
                          <a:effectLst/>
                          <a:latin typeface="Aileron Light" panose="00000400000000000000" pitchFamily="50" charset="0"/>
                        </a:rPr>
                        <a:t>PhysioNet</a:t>
                      </a:r>
                      <a:r>
                        <a:rPr lang="en-US" sz="900" dirty="0">
                          <a:effectLst/>
                          <a:latin typeface="Aileron Light" panose="00000400000000000000" pitchFamily="50" charset="0"/>
                        </a:rPr>
                        <a:t> </a:t>
                      </a:r>
                      <a:r>
                        <a:rPr lang="en-US" sz="900" dirty="0" err="1">
                          <a:effectLst/>
                          <a:latin typeface="Aileron Light" panose="00000400000000000000" pitchFamily="50" charset="0"/>
                        </a:rPr>
                        <a:t>CinC</a:t>
                      </a:r>
                      <a:r>
                        <a:rPr lang="en-US" sz="900" dirty="0">
                          <a:effectLst/>
                          <a:latin typeface="Aileron Light" panose="00000400000000000000" pitchFamily="50" charset="0"/>
                        </a:rPr>
                        <a:t> challenge,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Test Score: 82.4%</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9878502"/>
                  </a:ext>
                </a:extLst>
              </a:tr>
              <a:tr h="635515">
                <a:tc>
                  <a:txBody>
                    <a:bodyPr/>
                    <a:lstStyle/>
                    <a:p>
                      <a:pPr algn="ctr" fontAlgn="t"/>
                      <a:r>
                        <a:rPr lang="en-US" sz="900" dirty="0">
                          <a:effectLst/>
                          <a:latin typeface="Aileron Light" panose="00000400000000000000" pitchFamily="50" charset="0"/>
                        </a:rPr>
                        <a:t>Tang et al.</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ANN using time, kurtosis, MFCC, energy, power spectrum </a:t>
                      </a:r>
                      <a:r>
                        <a:rPr lang="en-US" sz="900" dirty="0" err="1">
                          <a:effectLst/>
                          <a:latin typeface="Aileron Light" panose="00000400000000000000" pitchFamily="50" charset="0"/>
                        </a:rPr>
                        <a:t>cyclostationary</a:t>
                      </a:r>
                      <a:r>
                        <a:rPr lang="en-US" sz="900" dirty="0">
                          <a:effectLst/>
                          <a:latin typeface="Aileron Light" panose="00000400000000000000" pitchFamily="50" charset="0"/>
                        </a:rPr>
                        <a:t> features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Normal and abnormal heart sounds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err="1">
                          <a:effectLst/>
                          <a:latin typeface="Aileron Light" panose="00000400000000000000" pitchFamily="50" charset="0"/>
                        </a:rPr>
                        <a:t>PhysioNet</a:t>
                      </a:r>
                      <a:r>
                        <a:rPr lang="en-US" sz="900" dirty="0">
                          <a:effectLst/>
                          <a:latin typeface="Aileron Light" panose="00000400000000000000" pitchFamily="50" charset="0"/>
                        </a:rPr>
                        <a:t> </a:t>
                      </a:r>
                      <a:r>
                        <a:rPr lang="en-US" sz="900" dirty="0" err="1">
                          <a:effectLst/>
                          <a:latin typeface="Aileron Light" panose="00000400000000000000" pitchFamily="50" charset="0"/>
                        </a:rPr>
                        <a:t>CinC</a:t>
                      </a:r>
                      <a:r>
                        <a:rPr lang="en-US" sz="900" dirty="0">
                          <a:effectLst/>
                          <a:latin typeface="Aileron Light" panose="00000400000000000000" pitchFamily="50" charset="0"/>
                        </a:rPr>
                        <a:t> challenge,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Sensitivity: 80.7-81.2%, Specificity: 82.9- 85%</a:t>
                      </a:r>
                    </a:p>
                    <a:p>
                      <a:pPr algn="ctr" fontAlgn="t"/>
                      <a:r>
                        <a:rPr lang="en-US" sz="900" dirty="0">
                          <a:effectLst/>
                          <a:latin typeface="Aileron Light" panose="00000400000000000000" pitchFamily="50" charset="0"/>
                        </a:rPr>
                        <a:t>Overall Score: 81.8- 83.6%</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628376"/>
                  </a:ext>
                </a:extLst>
              </a:tr>
              <a:tr h="481305">
                <a:tc>
                  <a:txBody>
                    <a:bodyPr/>
                    <a:lstStyle/>
                    <a:p>
                      <a:pPr algn="ctr" fontAlgn="t"/>
                      <a:r>
                        <a:rPr lang="en-US" sz="900" dirty="0">
                          <a:effectLst/>
                          <a:latin typeface="Aileron Light" panose="00000400000000000000" pitchFamily="50" charset="0"/>
                        </a:rPr>
                        <a:t>Rubin et al.</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CNN using heat maps generated using MFCC features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Normal and abnormal heart sounds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err="1">
                          <a:effectLst/>
                          <a:latin typeface="Aileron Light" panose="00000400000000000000" pitchFamily="50" charset="0"/>
                        </a:rPr>
                        <a:t>PhysioNet</a:t>
                      </a:r>
                      <a:r>
                        <a:rPr lang="en-US" sz="900" dirty="0">
                          <a:effectLst/>
                          <a:latin typeface="Aileron Light" panose="00000400000000000000" pitchFamily="50" charset="0"/>
                        </a:rPr>
                        <a:t> </a:t>
                      </a:r>
                      <a:r>
                        <a:rPr lang="en-US" sz="900" dirty="0" err="1">
                          <a:effectLst/>
                          <a:latin typeface="Aileron Light" panose="00000400000000000000" pitchFamily="50" charset="0"/>
                        </a:rPr>
                        <a:t>CinC</a:t>
                      </a:r>
                      <a:r>
                        <a:rPr lang="en-US" sz="900" dirty="0">
                          <a:effectLst/>
                          <a:latin typeface="Aileron Light" panose="00000400000000000000" pitchFamily="50" charset="0"/>
                        </a:rPr>
                        <a:t> challenge,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Specificity: 95%</a:t>
                      </a:r>
                    </a:p>
                    <a:p>
                      <a:pPr algn="ctr" fontAlgn="t"/>
                      <a:r>
                        <a:rPr lang="en-US" sz="900" dirty="0">
                          <a:effectLst/>
                          <a:latin typeface="Aileron Light" panose="00000400000000000000" pitchFamily="50" charset="0"/>
                        </a:rPr>
                        <a:t>Sensitivity: 73%</a:t>
                      </a:r>
                    </a:p>
                    <a:p>
                      <a:pPr algn="ctr" fontAlgn="t"/>
                      <a:r>
                        <a:rPr lang="en-US" sz="900" dirty="0">
                          <a:effectLst/>
                          <a:latin typeface="Aileron Light" panose="00000400000000000000" pitchFamily="50" charset="0"/>
                        </a:rPr>
                        <a:t>Overall Score: 84%</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598291"/>
                  </a:ext>
                </a:extLst>
              </a:tr>
              <a:tr h="635515">
                <a:tc>
                  <a:txBody>
                    <a:bodyPr/>
                    <a:lstStyle/>
                    <a:p>
                      <a:pPr algn="ctr" fontAlgn="t"/>
                      <a:r>
                        <a:rPr lang="en-US" sz="900" dirty="0">
                          <a:effectLst/>
                          <a:latin typeface="Aileron Light" panose="00000400000000000000" pitchFamily="50" charset="0"/>
                        </a:rPr>
                        <a:t>Singh et al. </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Time domain, frequency domain, </a:t>
                      </a:r>
                      <a:r>
                        <a:rPr lang="en-US" sz="900" dirty="0" err="1">
                          <a:effectLst/>
                          <a:latin typeface="Aileron Light" panose="00000400000000000000" pitchFamily="50" charset="0"/>
                        </a:rPr>
                        <a:t>cepstrum</a:t>
                      </a:r>
                      <a:r>
                        <a:rPr lang="en-US" sz="900" dirty="0">
                          <a:effectLst/>
                          <a:latin typeface="Aileron Light" panose="00000400000000000000" pitchFamily="50" charset="0"/>
                        </a:rPr>
                        <a:t>, statistical features, Bayes Net, nave Bayes, GSD, and Logit Boost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Normal heart sounds and murmurs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PASCAL</a:t>
                      </a:r>
                    </a:p>
                    <a:p>
                      <a:pPr algn="ctr" fontAlgn="t"/>
                      <a:r>
                        <a:rPr lang="en-US" sz="900" dirty="0">
                          <a:effectLst/>
                          <a:latin typeface="Aileron Light" panose="00000400000000000000" pitchFamily="50" charset="0"/>
                        </a:rPr>
                        <a:t>Datasets: A &amp; B</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Specificity: 93.3%</a:t>
                      </a:r>
                    </a:p>
                    <a:p>
                      <a:pPr algn="ctr" fontAlgn="t"/>
                      <a:r>
                        <a:rPr lang="en-US" sz="900" dirty="0">
                          <a:effectLst/>
                          <a:latin typeface="Aileron Light" panose="00000400000000000000" pitchFamily="50" charset="0"/>
                        </a:rPr>
                        <a:t>Sensitivity: 93.3%</a:t>
                      </a:r>
                    </a:p>
                    <a:p>
                      <a:pPr algn="ctr" fontAlgn="t"/>
                      <a:r>
                        <a:rPr lang="en-US" sz="900" dirty="0">
                          <a:effectLst/>
                          <a:latin typeface="Aileron Light" panose="00000400000000000000" pitchFamily="50" charset="0"/>
                        </a:rPr>
                        <a:t>Accuracy: 93.3%</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9232608"/>
                  </a:ext>
                </a:extLst>
              </a:tr>
              <a:tr h="789726">
                <a:tc>
                  <a:txBody>
                    <a:bodyPr/>
                    <a:lstStyle/>
                    <a:p>
                      <a:pPr algn="ctr" fontAlgn="t"/>
                      <a:r>
                        <a:rPr lang="en-US" sz="900" dirty="0">
                          <a:effectLst/>
                          <a:latin typeface="Aileron Light" panose="00000400000000000000" pitchFamily="50" charset="0"/>
                        </a:rPr>
                        <a:t>Krishnan et al. </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Embedding Layers, CNN, DNN</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Normal and abnormal heart sounds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err="1">
                          <a:effectLst/>
                          <a:latin typeface="Aileron Light" panose="00000400000000000000" pitchFamily="50" charset="0"/>
                        </a:rPr>
                        <a:t>PhysioNet</a:t>
                      </a:r>
                      <a:r>
                        <a:rPr lang="en-US" sz="900" dirty="0">
                          <a:effectLst/>
                          <a:latin typeface="Aileron Light" panose="00000400000000000000" pitchFamily="50" charset="0"/>
                        </a:rPr>
                        <a:t> </a:t>
                      </a:r>
                      <a:r>
                        <a:rPr lang="en-US" sz="900" dirty="0" err="1">
                          <a:effectLst/>
                          <a:latin typeface="Aileron Light" panose="00000400000000000000" pitchFamily="50" charset="0"/>
                        </a:rPr>
                        <a:t>CinC</a:t>
                      </a:r>
                      <a:r>
                        <a:rPr lang="en-US" sz="900" dirty="0">
                          <a:effectLst/>
                          <a:latin typeface="Aileron Light" panose="00000400000000000000" pitchFamily="50" charset="0"/>
                        </a:rPr>
                        <a:t> challenge,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Sensitivity: 86.73%</a:t>
                      </a:r>
                    </a:p>
                    <a:p>
                      <a:pPr algn="ctr" fontAlgn="t"/>
                      <a:r>
                        <a:rPr lang="en-US" sz="900" dirty="0">
                          <a:effectLst/>
                          <a:latin typeface="Aileron Light" panose="00000400000000000000" pitchFamily="50" charset="0"/>
                        </a:rPr>
                        <a:t>Specificity: 84.75%</a:t>
                      </a:r>
                    </a:p>
                    <a:p>
                      <a:pPr algn="ctr" fontAlgn="t"/>
                      <a:r>
                        <a:rPr lang="en-US" sz="900" dirty="0">
                          <a:effectLst/>
                          <a:latin typeface="Aileron Light" panose="00000400000000000000" pitchFamily="50" charset="0"/>
                        </a:rPr>
                        <a:t>Accuracy: 85.65%  Precision: 82.52%</a:t>
                      </a:r>
                    </a:p>
                    <a:p>
                      <a:pPr algn="ctr" fontAlgn="t"/>
                      <a:r>
                        <a:rPr lang="en-US" sz="900" dirty="0">
                          <a:effectLst/>
                          <a:latin typeface="Aileron Light" panose="00000400000000000000" pitchFamily="50" charset="0"/>
                        </a:rPr>
                        <a:t>F1 Score: 84.58%</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3759370"/>
                  </a:ext>
                </a:extLst>
              </a:tr>
              <a:tr h="779269">
                <a:tc>
                  <a:txBody>
                    <a:bodyPr/>
                    <a:lstStyle/>
                    <a:p>
                      <a:pPr algn="ctr" fontAlgn="t"/>
                      <a:r>
                        <a:rPr lang="en-US" sz="900" dirty="0">
                          <a:latin typeface="Aileron Light" panose="00000400000000000000" pitchFamily="50" charset="0"/>
                        </a:rPr>
                        <a:t>Fernando et al.</a:t>
                      </a:r>
                      <a:endParaRPr lang="en-US" sz="900" dirty="0">
                        <a:effectLst/>
                        <a:latin typeface="Aileron Light" panose="00000400000000000000" pitchFamily="50" charset="0"/>
                      </a:endParaRP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err="1">
                          <a:effectLst/>
                          <a:latin typeface="Aileron Light" panose="00000400000000000000" pitchFamily="50" charset="0"/>
                        </a:rPr>
                        <a:t>BiLSTM</a:t>
                      </a:r>
                      <a:endParaRPr lang="en-US" sz="900" dirty="0">
                        <a:effectLst/>
                        <a:latin typeface="Aileron Light" panose="00000400000000000000" pitchFamily="50" charset="0"/>
                      </a:endParaRP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a:effectLst/>
                          <a:latin typeface="Aileron Light" panose="00000400000000000000" pitchFamily="50" charset="0"/>
                        </a:rPr>
                        <a:t>S1, S2, None</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kern="1200" dirty="0" err="1">
                          <a:solidFill>
                            <a:schemeClr val="tx1"/>
                          </a:solidFill>
                          <a:effectLst/>
                          <a:latin typeface="Aileron Light" panose="00000400000000000000" pitchFamily="50" charset="0"/>
                          <a:ea typeface="+mn-ea"/>
                          <a:cs typeface="+mn-cs"/>
                        </a:rPr>
                        <a:t>PhysioNet</a:t>
                      </a:r>
                      <a:r>
                        <a:rPr lang="en-US" sz="900" kern="1200" dirty="0">
                          <a:solidFill>
                            <a:schemeClr val="tx1"/>
                          </a:solidFill>
                          <a:effectLst/>
                          <a:latin typeface="Aileron Light" panose="00000400000000000000" pitchFamily="50" charset="0"/>
                          <a:ea typeface="+mn-ea"/>
                          <a:cs typeface="+mn-cs"/>
                        </a:rPr>
                        <a:t> </a:t>
                      </a:r>
                      <a:r>
                        <a:rPr lang="en-US" sz="900" kern="1200" dirty="0" err="1">
                          <a:solidFill>
                            <a:schemeClr val="tx1"/>
                          </a:solidFill>
                          <a:effectLst/>
                          <a:latin typeface="Aileron Light" panose="00000400000000000000" pitchFamily="50" charset="0"/>
                          <a:ea typeface="+mn-ea"/>
                          <a:cs typeface="+mn-cs"/>
                        </a:rPr>
                        <a:t>CinC</a:t>
                      </a:r>
                      <a:r>
                        <a:rPr lang="en-US" sz="900" kern="1200" dirty="0">
                          <a:solidFill>
                            <a:schemeClr val="tx1"/>
                          </a:solidFill>
                          <a:effectLst/>
                          <a:latin typeface="Aileron Light" panose="00000400000000000000" pitchFamily="50" charset="0"/>
                          <a:ea typeface="+mn-ea"/>
                          <a:cs typeface="+mn-cs"/>
                        </a:rPr>
                        <a:t> challenge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a:effectLst/>
                          <a:latin typeface="Aileron Light" panose="00000400000000000000" pitchFamily="50" charset="0"/>
                        </a:rPr>
                        <a:t>17 classifications per second</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Sensitivity: 97.2%</a:t>
                      </a:r>
                    </a:p>
                    <a:p>
                      <a:pPr algn="ctr" fontAlgn="t"/>
                      <a:r>
                        <a:rPr lang="en-US" sz="900" dirty="0">
                          <a:effectLst/>
                          <a:latin typeface="Aileron Light" panose="00000400000000000000" pitchFamily="50" charset="0"/>
                        </a:rPr>
                        <a:t>Specificity: 97.5%</a:t>
                      </a:r>
                    </a:p>
                    <a:p>
                      <a:pPr algn="ctr" fontAlgn="t"/>
                      <a:r>
                        <a:rPr lang="en-US" sz="900" dirty="0">
                          <a:effectLst/>
                          <a:latin typeface="Aileron Light" panose="00000400000000000000" pitchFamily="50" charset="0"/>
                        </a:rPr>
                        <a:t>Accuracy: 96.9%  </a:t>
                      </a:r>
                    </a:p>
                    <a:p>
                      <a:pPr algn="ctr" fontAlgn="t"/>
                      <a:r>
                        <a:rPr lang="en-US" sz="900" dirty="0" err="1">
                          <a:effectLst/>
                          <a:latin typeface="Aileron Light" panose="00000400000000000000" pitchFamily="50" charset="0"/>
                        </a:rPr>
                        <a:t>PPv</a:t>
                      </a:r>
                      <a:r>
                        <a:rPr lang="en-US" sz="900" dirty="0">
                          <a:effectLst/>
                          <a:latin typeface="Aileron Light" panose="00000400000000000000" pitchFamily="50" charset="0"/>
                        </a:rPr>
                        <a:t>: 96.3%</a:t>
                      </a:r>
                    </a:p>
                    <a:p>
                      <a:pPr algn="ctr" fontAlgn="t"/>
                      <a:r>
                        <a:rPr lang="en-US" sz="900" dirty="0">
                          <a:effectLst/>
                          <a:latin typeface="Aileron Light" panose="00000400000000000000" pitchFamily="50" charset="0"/>
                        </a:rPr>
                        <a:t>F1 Score: 96.7%</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1603948"/>
                  </a:ext>
                </a:extLst>
              </a:tr>
              <a:tr h="779269">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a:latin typeface="Aileron Light" panose="00000400000000000000" pitchFamily="50" charset="0"/>
                        </a:rPr>
                        <a:t>Messner et al.</a:t>
                      </a:r>
                      <a:endParaRPr lang="en-US" sz="900" dirty="0">
                        <a:effectLst/>
                        <a:latin typeface="Aileron Light" panose="00000400000000000000" pitchFamily="50" charset="0"/>
                      </a:endParaRP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RNN</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a:effectLst/>
                          <a:latin typeface="Aileron Light" panose="00000400000000000000" pitchFamily="50" charset="0"/>
                        </a:rPr>
                        <a:t>S1, S2, None</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err="1">
                          <a:effectLst/>
                          <a:latin typeface="Aileron Light" panose="00000400000000000000" pitchFamily="50" charset="0"/>
                        </a:rPr>
                        <a:t>PhysioNet</a:t>
                      </a:r>
                      <a:r>
                        <a:rPr lang="en-US" sz="900" dirty="0">
                          <a:effectLst/>
                          <a:latin typeface="Aileron Light" panose="00000400000000000000" pitchFamily="50" charset="0"/>
                        </a:rPr>
                        <a:t> </a:t>
                      </a:r>
                      <a:r>
                        <a:rPr lang="en-US" sz="900" dirty="0" err="1">
                          <a:effectLst/>
                          <a:latin typeface="Aileron Light" panose="00000400000000000000" pitchFamily="50" charset="0"/>
                        </a:rPr>
                        <a:t>CinC</a:t>
                      </a:r>
                      <a:r>
                        <a:rPr lang="en-US" sz="900" dirty="0">
                          <a:effectLst/>
                          <a:latin typeface="Aileron Light" panose="00000400000000000000" pitchFamily="50" charset="0"/>
                        </a:rPr>
                        <a:t> challenge,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a:effectLst/>
                          <a:latin typeface="Aileron Light" panose="00000400000000000000" pitchFamily="50" charset="0"/>
                        </a:rPr>
                        <a:t>8 classifications per second</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Light" panose="00000400000000000000" pitchFamily="50" charset="0"/>
                        </a:rPr>
                        <a:t>Sensitivity: 96.1%</a:t>
                      </a:r>
                    </a:p>
                    <a:p>
                      <a:pPr algn="ctr" fontAlgn="t"/>
                      <a:r>
                        <a:rPr lang="en-US" sz="900" dirty="0">
                          <a:effectLst/>
                          <a:latin typeface="Aileron Light" panose="00000400000000000000" pitchFamily="50" charset="0"/>
                        </a:rPr>
                        <a:t>Specificity: 95.1%</a:t>
                      </a:r>
                    </a:p>
                    <a:p>
                      <a:pPr algn="ctr" fontAlgn="t"/>
                      <a:r>
                        <a:rPr lang="en-US" sz="900" dirty="0">
                          <a:effectLst/>
                          <a:latin typeface="Aileron Light" panose="00000400000000000000" pitchFamily="50" charset="0"/>
                        </a:rPr>
                        <a:t>F1 Score: 95.6%</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4884921"/>
                  </a:ext>
                </a:extLst>
              </a:tr>
              <a:tr h="481305">
                <a:tc>
                  <a:txBody>
                    <a:bodyPr/>
                    <a:lstStyle/>
                    <a:p>
                      <a:pPr algn="ctr" fontAlgn="t"/>
                      <a:r>
                        <a:rPr lang="en-US" sz="900" b="0" dirty="0">
                          <a:effectLst/>
                          <a:latin typeface="Aileron SemiBold" panose="00000700000000000000" pitchFamily="50" charset="0"/>
                        </a:rPr>
                        <a:t>Proposed Method</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SemiBold" panose="00000700000000000000" pitchFamily="50" charset="0"/>
                        </a:rPr>
                        <a:t>GAN with CNN</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SemiBold" panose="00000700000000000000" pitchFamily="50" charset="0"/>
                        </a:rPr>
                        <a:t>Normal and abnormal heart sounds</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err="1">
                          <a:effectLst/>
                          <a:latin typeface="Aileron SemiBold" panose="00000700000000000000" pitchFamily="50" charset="0"/>
                        </a:rPr>
                        <a:t>PhysioNet</a:t>
                      </a:r>
                      <a:r>
                        <a:rPr lang="en-US" sz="900" dirty="0">
                          <a:effectLst/>
                          <a:latin typeface="Aileron SemiBold" panose="00000700000000000000" pitchFamily="50" charset="0"/>
                        </a:rPr>
                        <a:t> </a:t>
                      </a:r>
                      <a:r>
                        <a:rPr lang="en-US" sz="900" dirty="0" err="1">
                          <a:effectLst/>
                          <a:latin typeface="Aileron SemiBold" panose="00000700000000000000" pitchFamily="50" charset="0"/>
                        </a:rPr>
                        <a:t>CinC</a:t>
                      </a:r>
                      <a:r>
                        <a:rPr lang="en-US" sz="900" dirty="0">
                          <a:effectLst/>
                          <a:latin typeface="Aileron SemiBold" panose="00000700000000000000" pitchFamily="50" charset="0"/>
                        </a:rPr>
                        <a:t> challenge 2016</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a:effectLst/>
                          <a:latin typeface="Aileron SemiBold" panose="00000700000000000000" pitchFamily="50" charset="0"/>
                        </a:rPr>
                        <a:t>&amp;</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900" dirty="0">
                          <a:effectLst/>
                          <a:latin typeface="Aileron SemiBold" panose="00000700000000000000" pitchFamily="50" charset="0"/>
                        </a:rPr>
                        <a:t>PASCAL Datasets: A &amp; B</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SemiBold" panose="00000700000000000000" pitchFamily="50" charset="0"/>
                        </a:rPr>
                        <a:t>~1000 classifications per second</a:t>
                      </a:r>
                    </a:p>
                    <a:p>
                      <a:pPr algn="ctr" fontAlgn="t"/>
                      <a:endParaRPr lang="en-US" sz="900" dirty="0">
                        <a:effectLst/>
                        <a:latin typeface="Aileron SemiBold" panose="00000700000000000000" pitchFamily="50" charset="0"/>
                      </a:endParaRP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900" dirty="0">
                          <a:effectLst/>
                          <a:latin typeface="Aileron SemiBold" panose="00000700000000000000" pitchFamily="50" charset="0"/>
                        </a:rPr>
                        <a:t>Sensitivity: </a:t>
                      </a:r>
                      <a:r>
                        <a:rPr lang="en-US" sz="900" b="1" dirty="0">
                          <a:effectLst/>
                          <a:latin typeface="Aileron Light" panose="00000400000000000000" pitchFamily="50" charset="0"/>
                        </a:rPr>
                        <a:t>100.0</a:t>
                      </a:r>
                      <a:r>
                        <a:rPr lang="en-US" sz="900" b="1" dirty="0">
                          <a:latin typeface="Aileron Light" panose="00000400000000000000" pitchFamily="50" charset="0"/>
                        </a:rPr>
                        <a:t>%</a:t>
                      </a:r>
                      <a:endParaRPr lang="en-US" sz="900" dirty="0">
                        <a:effectLst/>
                        <a:latin typeface="Aileron SemiBold" panose="00000700000000000000" pitchFamily="50" charset="0"/>
                      </a:endParaRPr>
                    </a:p>
                    <a:p>
                      <a:pPr algn="ctr" fontAlgn="t"/>
                      <a:r>
                        <a:rPr lang="en-US" sz="900" dirty="0">
                          <a:effectLst/>
                          <a:latin typeface="Aileron SemiBold" panose="00000700000000000000" pitchFamily="50" charset="0"/>
                        </a:rPr>
                        <a:t>Specificity: </a:t>
                      </a:r>
                      <a:r>
                        <a:rPr lang="en-US" sz="900" b="1" dirty="0">
                          <a:effectLst/>
                          <a:latin typeface="Aileron SemiBold" panose="00000700000000000000" pitchFamily="50" charset="0"/>
                        </a:rPr>
                        <a:t>96.67</a:t>
                      </a:r>
                      <a:r>
                        <a:rPr lang="en-US" sz="900" dirty="0">
                          <a:effectLst/>
                          <a:latin typeface="Aileron SemiBold" panose="00000700000000000000" pitchFamily="50" charset="0"/>
                        </a:rPr>
                        <a:t>%</a:t>
                      </a:r>
                    </a:p>
                    <a:p>
                      <a:pPr algn="ctr" fontAlgn="t"/>
                      <a:r>
                        <a:rPr lang="en-US" sz="900" dirty="0">
                          <a:effectLst/>
                          <a:latin typeface="Aileron SemiBold" panose="00000700000000000000" pitchFamily="50" charset="0"/>
                        </a:rPr>
                        <a:t>Accuracy: </a:t>
                      </a:r>
                      <a:r>
                        <a:rPr lang="en-US" sz="900" b="1" dirty="0">
                          <a:effectLst/>
                          <a:latin typeface="Aileron Light" panose="00000400000000000000" pitchFamily="50" charset="0"/>
                        </a:rPr>
                        <a:t>98.75</a:t>
                      </a:r>
                      <a:r>
                        <a:rPr lang="en-US" sz="900" b="1" dirty="0">
                          <a:latin typeface="Aileron Light" panose="00000400000000000000" pitchFamily="50" charset="0"/>
                        </a:rPr>
                        <a:t>%</a:t>
                      </a:r>
                      <a:endParaRPr lang="en-US" sz="900" dirty="0">
                        <a:effectLst/>
                        <a:latin typeface="Aileron SemiBold" panose="00000700000000000000" pitchFamily="50" charset="0"/>
                      </a:endParaRP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2344022"/>
                  </a:ext>
                </a:extLst>
              </a:tr>
            </a:tbl>
          </a:graphicData>
        </a:graphic>
      </p:graphicFrame>
    </p:spTree>
    <p:extLst>
      <p:ext uri="{BB962C8B-B14F-4D97-AF65-F5344CB8AC3E}">
        <p14:creationId xmlns:p14="http://schemas.microsoft.com/office/powerpoint/2010/main" val="1977724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3200" dirty="0">
                <a:solidFill>
                  <a:schemeClr val="bg1"/>
                </a:solidFill>
                <a:latin typeface="Aileron Heavy" panose="00000A00000000000000" pitchFamily="50" charset="0"/>
                <a:sym typeface="Roboto Slab"/>
              </a:rPr>
              <a:t>Statistical Significance</a:t>
            </a:r>
            <a:br>
              <a:rPr lang="en-US" sz="3200" dirty="0">
                <a:solidFill>
                  <a:schemeClr val="bg1"/>
                </a:solidFill>
                <a:latin typeface="Aileron Heavy" panose="00000A00000000000000" pitchFamily="50" charset="0"/>
                <a:sym typeface="Roboto Slab"/>
              </a:rPr>
            </a:br>
            <a:br>
              <a:rPr lang="en-US" sz="1200" dirty="0">
                <a:solidFill>
                  <a:schemeClr val="bg1"/>
                </a:solidFill>
                <a:latin typeface="Aileron Heavy" panose="00000A00000000000000" pitchFamily="50" charset="0"/>
                <a:sym typeface="Roboto Slab"/>
              </a:rPr>
            </a:br>
            <a:r>
              <a:rPr lang="en-US" sz="1800" dirty="0">
                <a:solidFill>
                  <a:schemeClr val="bg1"/>
                </a:solidFill>
                <a:latin typeface="Aileron Light" panose="00000400000000000000" pitchFamily="50" charset="0"/>
                <a:sym typeface="Roboto Slab"/>
              </a:rPr>
              <a:t>t-test</a:t>
            </a:r>
            <a:endParaRPr lang="en-US" sz="1800" dirty="0">
              <a:solidFill>
                <a:schemeClr val="bg1"/>
              </a:solidFill>
              <a:latin typeface="Aileron Light" panose="00000400000000000000" pitchFamily="50" charset="0"/>
            </a:endParaRPr>
          </a:p>
        </p:txBody>
      </p:sp>
      <p:sp>
        <p:nvSpPr>
          <p:cNvPr id="12" name="TextBox 11">
            <a:extLst>
              <a:ext uri="{FF2B5EF4-FFF2-40B4-BE49-F238E27FC236}">
                <a16:creationId xmlns:a16="http://schemas.microsoft.com/office/drawing/2014/main" id="{F8B1B14B-2F5A-40FA-A1E6-767A223E69FE}"/>
              </a:ext>
            </a:extLst>
          </p:cNvPr>
          <p:cNvSpPr txBox="1"/>
          <p:nvPr/>
        </p:nvSpPr>
        <p:spPr>
          <a:xfrm>
            <a:off x="3768462" y="721139"/>
            <a:ext cx="2568395" cy="2092881"/>
          </a:xfrm>
          <a:prstGeom prst="rect">
            <a:avLst/>
          </a:prstGeom>
          <a:noFill/>
        </p:spPr>
        <p:txBody>
          <a:bodyPr wrap="square">
            <a:spAutoFit/>
          </a:bodyPr>
          <a:lstStyle/>
          <a:p>
            <a:r>
              <a:rPr lang="en-US" dirty="0">
                <a:latin typeface="Aileron SemiBold" panose="00000700000000000000" pitchFamily="50" charset="0"/>
              </a:rPr>
              <a:t>P(T&lt;=t) one-tail:</a:t>
            </a:r>
            <a:endParaRPr lang="en-US" sz="1600" dirty="0">
              <a:latin typeface="Aileron SemiBold" panose="00000700000000000000" pitchFamily="50" charset="0"/>
              <a:sym typeface="Roboto Light"/>
            </a:endParaRPr>
          </a:p>
          <a:p>
            <a:r>
              <a:rPr lang="en-US" sz="1600" dirty="0">
                <a:latin typeface="Aileron Light" panose="00000400000000000000" pitchFamily="50" charset="0"/>
                <a:sym typeface="Roboto Light"/>
              </a:rPr>
              <a:t>Specificity:</a:t>
            </a:r>
          </a:p>
          <a:p>
            <a:r>
              <a:rPr lang="en-US" sz="1600" dirty="0">
                <a:solidFill>
                  <a:srgbClr val="386FA4"/>
                </a:solidFill>
                <a:latin typeface="Aileron Light" panose="00000400000000000000" pitchFamily="50" charset="0"/>
              </a:rPr>
              <a:t>1.65E-10 </a:t>
            </a:r>
            <a:endParaRPr lang="en-US" sz="1600" dirty="0">
              <a:latin typeface="Aileron Light" panose="00000400000000000000" pitchFamily="50" charset="0"/>
            </a:endParaRPr>
          </a:p>
          <a:p>
            <a:r>
              <a:rPr lang="en-US" sz="1600" dirty="0">
                <a:latin typeface="Aileron Light" panose="00000400000000000000" pitchFamily="50" charset="0"/>
              </a:rPr>
              <a:t>Sensitivity:</a:t>
            </a:r>
          </a:p>
          <a:p>
            <a:r>
              <a:rPr lang="en-US" sz="1600" dirty="0">
                <a:solidFill>
                  <a:srgbClr val="386FA4"/>
                </a:solidFill>
                <a:latin typeface="Aileron Light" panose="00000400000000000000" pitchFamily="50" charset="0"/>
              </a:rPr>
              <a:t>1.54E-77:</a:t>
            </a:r>
            <a:endParaRPr lang="en-US" sz="1600" dirty="0">
              <a:latin typeface="Aileron Light" panose="00000400000000000000" pitchFamily="50" charset="0"/>
              <a:sym typeface="Roboto Light"/>
            </a:endParaRPr>
          </a:p>
          <a:p>
            <a:r>
              <a:rPr lang="en-US" sz="1600" dirty="0">
                <a:latin typeface="Aileron Light" panose="00000400000000000000" pitchFamily="50" charset="0"/>
                <a:sym typeface="Roboto Light"/>
              </a:rPr>
              <a:t>Accuracy</a:t>
            </a:r>
          </a:p>
          <a:p>
            <a:r>
              <a:rPr lang="en-US" sz="1600" dirty="0">
                <a:solidFill>
                  <a:srgbClr val="386FA4"/>
                </a:solidFill>
                <a:latin typeface="Aileron Light" panose="00000400000000000000" pitchFamily="50" charset="0"/>
              </a:rPr>
              <a:t>1.07E-11 </a:t>
            </a:r>
            <a:endParaRPr lang="en-US" sz="1600" dirty="0">
              <a:solidFill>
                <a:srgbClr val="386FA4"/>
              </a:solidFill>
              <a:latin typeface="Aileron Light" panose="00000400000000000000" pitchFamily="50" charset="0"/>
              <a:sym typeface="Roboto Light"/>
            </a:endParaRPr>
          </a:p>
          <a:p>
            <a:endParaRPr lang="en-US" sz="1600" dirty="0">
              <a:latin typeface="Aileron Light" panose="00000400000000000000" pitchFamily="50" charset="0"/>
              <a:sym typeface="Roboto Light"/>
            </a:endParaRPr>
          </a:p>
        </p:txBody>
      </p:sp>
      <p:graphicFrame>
        <p:nvGraphicFramePr>
          <p:cNvPr id="14" name="Chart 13">
            <a:extLst>
              <a:ext uri="{FF2B5EF4-FFF2-40B4-BE49-F238E27FC236}">
                <a16:creationId xmlns:a16="http://schemas.microsoft.com/office/drawing/2014/main" id="{B46AA9DB-11B7-406C-9953-7584E1D6D8AD}"/>
              </a:ext>
            </a:extLst>
          </p:cNvPr>
          <p:cNvGraphicFramePr>
            <a:graphicFrameLocks/>
          </p:cNvGraphicFramePr>
          <p:nvPr>
            <p:extLst>
              <p:ext uri="{D42A27DB-BD31-4B8C-83A1-F6EECF244321}">
                <p14:modId xmlns:p14="http://schemas.microsoft.com/office/powerpoint/2010/main" val="2821777687"/>
              </p:ext>
            </p:extLst>
          </p:nvPr>
        </p:nvGraphicFramePr>
        <p:xfrm>
          <a:off x="6206836" y="191431"/>
          <a:ext cx="5874038" cy="6569587"/>
        </p:xfrm>
        <a:graphic>
          <a:graphicData uri="http://schemas.openxmlformats.org/drawingml/2006/chart">
            <c:chart xmlns:c="http://schemas.openxmlformats.org/drawingml/2006/chart" xmlns:r="http://schemas.openxmlformats.org/officeDocument/2006/relationships" r:id="rId3"/>
          </a:graphicData>
        </a:graphic>
      </p:graphicFrame>
      <p:sp>
        <p:nvSpPr>
          <p:cNvPr id="15" name="object 3">
            <a:extLst>
              <a:ext uri="{FF2B5EF4-FFF2-40B4-BE49-F238E27FC236}">
                <a16:creationId xmlns:a16="http://schemas.microsoft.com/office/drawing/2014/main" id="{6EB68323-64CF-4DBA-A7A3-1723DF37320C}"/>
              </a:ext>
            </a:extLst>
          </p:cNvPr>
          <p:cNvSpPr txBox="1">
            <a:spLocks/>
          </p:cNvSpPr>
          <p:nvPr/>
        </p:nvSpPr>
        <p:spPr>
          <a:xfrm>
            <a:off x="3768463" y="3060241"/>
            <a:ext cx="2568395" cy="2784736"/>
          </a:xfrm>
          <a:prstGeom prst="rect">
            <a:avLst/>
          </a:prstGeom>
        </p:spPr>
        <p:txBody>
          <a:bodyPr vert="horz" wrap="square" lIns="0" tIns="14604"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65" marR="267970" indent="0">
              <a:lnSpc>
                <a:spcPct val="100000"/>
              </a:lnSpc>
              <a:spcBef>
                <a:spcPts val="114"/>
              </a:spcBef>
              <a:buNone/>
              <a:tabLst>
                <a:tab pos="389255" algn="l"/>
                <a:tab pos="389890" algn="l"/>
              </a:tabLst>
            </a:pPr>
            <a:r>
              <a:rPr lang="en-US" sz="1200" dirty="0">
                <a:latin typeface="Aileron Light" panose="00000400000000000000" pitchFamily="50" charset="0"/>
              </a:rPr>
              <a:t>From the p-values shown above, we can conclude that all metrics were statistically significant because all p-values were less than 0.05. This implies that the null hypothesis can be reject and alternative hypothesis be accepted. The decrease in specificity is expected because we prioritized sensitivity over specificity to maximize the true positive rate, the percent of correctly identified abnormal heart sounds from a sample of only abnormal heart sounds.</a:t>
            </a:r>
          </a:p>
        </p:txBody>
      </p:sp>
    </p:spTree>
    <p:extLst>
      <p:ext uri="{BB962C8B-B14F-4D97-AF65-F5344CB8AC3E}">
        <p14:creationId xmlns:p14="http://schemas.microsoft.com/office/powerpoint/2010/main" val="201935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3600" dirty="0">
                <a:solidFill>
                  <a:schemeClr val="bg1"/>
                </a:solidFill>
                <a:latin typeface="Aileron Heavy" panose="00000A00000000000000" pitchFamily="50" charset="0"/>
              </a:rPr>
              <a:t>Discussion</a:t>
            </a:r>
            <a:endParaRPr lang="en-US" sz="3600" dirty="0">
              <a:solidFill>
                <a:schemeClr val="bg1"/>
              </a:solidFill>
              <a:latin typeface="Aileron Light" panose="00000400000000000000" pitchFamily="50" charset="0"/>
            </a:endParaRPr>
          </a:p>
        </p:txBody>
      </p:sp>
      <p:sp>
        <p:nvSpPr>
          <p:cNvPr id="5" name="object 3">
            <a:extLst>
              <a:ext uri="{FF2B5EF4-FFF2-40B4-BE49-F238E27FC236}">
                <a16:creationId xmlns:a16="http://schemas.microsoft.com/office/drawing/2014/main" id="{9D1D4A5C-2AEA-4A90-A584-8402D8139F79}"/>
              </a:ext>
            </a:extLst>
          </p:cNvPr>
          <p:cNvSpPr txBox="1">
            <a:spLocks/>
          </p:cNvSpPr>
          <p:nvPr/>
        </p:nvSpPr>
        <p:spPr>
          <a:xfrm>
            <a:off x="3933825" y="959414"/>
            <a:ext cx="7943849" cy="4939172"/>
          </a:xfrm>
          <a:prstGeom prst="rect">
            <a:avLst/>
          </a:prstGeom>
        </p:spPr>
        <p:txBody>
          <a:bodyPr vert="horz" wrap="square" lIns="0" tIns="14604"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65" marR="267970" indent="0">
              <a:lnSpc>
                <a:spcPct val="100000"/>
              </a:lnSpc>
              <a:spcBef>
                <a:spcPts val="114"/>
              </a:spcBef>
              <a:buNone/>
              <a:tabLst>
                <a:tab pos="389255" algn="l"/>
                <a:tab pos="389890" algn="l"/>
              </a:tabLst>
            </a:pPr>
            <a:r>
              <a:rPr lang="en-US" sz="1600" spc="60" dirty="0">
                <a:latin typeface="Aileron Light" panose="00000400000000000000" pitchFamily="50" charset="0"/>
              </a:rPr>
              <a:t>We proposed a Generative Adversarial Network (GAN), composed of a Dense Generator and a Convolutional Neural Network (CNN) Discriminator to detect abnormal heart sounds in a recording. The best model achieved an accuracy of 98.75%, a specificity of 96.72%, and a sensitivity of 100% on the testing set. The previous state-of-the-art on the PASCAL dataset achieved an accuracy of 93.3%, a specificity of 93.3%, and a sensitivity of 93.3%. While the previous state-of-the-art on the 2016 </a:t>
            </a:r>
            <a:r>
              <a:rPr lang="en-US" sz="1600" spc="60" dirty="0" err="1">
                <a:latin typeface="Aileron Light" panose="00000400000000000000" pitchFamily="50" charset="0"/>
              </a:rPr>
              <a:t>PhysioNet</a:t>
            </a:r>
            <a:r>
              <a:rPr lang="en-US" sz="1600" spc="60" dirty="0">
                <a:latin typeface="Aileron Light" panose="00000400000000000000" pitchFamily="50" charset="0"/>
              </a:rPr>
              <a:t> </a:t>
            </a:r>
            <a:r>
              <a:rPr lang="en-US" sz="1600" spc="60" dirty="0" err="1">
                <a:latin typeface="Aileron Light" panose="00000400000000000000" pitchFamily="50" charset="0"/>
              </a:rPr>
              <a:t>CinC</a:t>
            </a:r>
            <a:r>
              <a:rPr lang="en-US" sz="1600" spc="60" dirty="0">
                <a:latin typeface="Aileron Light" panose="00000400000000000000" pitchFamily="50" charset="0"/>
              </a:rPr>
              <a:t> challenge dataset achieved an accuracy of 86.02 %, a specificity of 92.42%, and a sensitivity of 77.81%. This data, along with results from the t-test reveal that the proposed alternative hypothesis was correct and that the null hypothesis should be rejected. This is because the proposed method reached better performance than the previous state-of-the-art methods. Additionally, the model attained a staggering 1471 classification per second. This is because of the nature of the CNN architecture; unlike other methods, the CNN can forward propagate all inputs through the model. Architectures like RNNs and LSTMs require synchronous inputs, meaning the output of the model depends on its previous inputs; thus, the model must forward propagate through each element in the input. The object of this study was to create a fast and accurate model, capable of detecting arrhythmias in heart sounds. Thus, our proposed method not only accomplishes exemplary statistics but has the capabilities of doing so in real-time.</a:t>
            </a:r>
          </a:p>
        </p:txBody>
      </p:sp>
    </p:spTree>
    <p:extLst>
      <p:ext uri="{BB962C8B-B14F-4D97-AF65-F5344CB8AC3E}">
        <p14:creationId xmlns:p14="http://schemas.microsoft.com/office/powerpoint/2010/main" val="662450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118940" y="1"/>
            <a:ext cx="3200399" cy="6858000"/>
          </a:xfrm>
        </p:spPr>
        <p:txBody>
          <a:bodyPr>
            <a:normAutofit/>
          </a:bodyPr>
          <a:lstStyle/>
          <a:p>
            <a:r>
              <a:rPr lang="en-US" sz="2800" dirty="0">
                <a:solidFill>
                  <a:schemeClr val="bg1"/>
                </a:solidFill>
                <a:latin typeface="Aileron Heavy" panose="00000A00000000000000" pitchFamily="50" charset="0"/>
              </a:rPr>
              <a:t>Further Exploration and Application</a:t>
            </a:r>
          </a:p>
        </p:txBody>
      </p:sp>
      <p:pic>
        <p:nvPicPr>
          <p:cNvPr id="5" name="Picture 4" descr="Graphical user interface, diagram&#10;&#10;Description automatically generated with medium confidence">
            <a:extLst>
              <a:ext uri="{FF2B5EF4-FFF2-40B4-BE49-F238E27FC236}">
                <a16:creationId xmlns:a16="http://schemas.microsoft.com/office/drawing/2014/main" id="{9D98DF57-4DB8-4E7C-8039-0F4589812E93}"/>
              </a:ext>
            </a:extLst>
          </p:cNvPr>
          <p:cNvPicPr>
            <a:picLocks noChangeAspect="1"/>
          </p:cNvPicPr>
          <p:nvPr/>
        </p:nvPicPr>
        <p:blipFill rotWithShape="1">
          <a:blip r:embed="rId2">
            <a:extLst>
              <a:ext uri="{28A0092B-C50C-407E-A947-70E740481C1C}">
                <a14:useLocalDpi xmlns:a14="http://schemas.microsoft.com/office/drawing/2010/main" val="0"/>
              </a:ext>
            </a:extLst>
          </a:blip>
          <a:srcRect l="17041" r="18890"/>
          <a:stretch/>
        </p:blipFill>
        <p:spPr>
          <a:xfrm>
            <a:off x="8677277" y="155372"/>
            <a:ext cx="3109813" cy="6281531"/>
          </a:xfrm>
          <a:prstGeom prst="rect">
            <a:avLst/>
          </a:prstGeom>
        </p:spPr>
      </p:pic>
      <p:sp>
        <p:nvSpPr>
          <p:cNvPr id="8" name="object 3">
            <a:extLst>
              <a:ext uri="{FF2B5EF4-FFF2-40B4-BE49-F238E27FC236}">
                <a16:creationId xmlns:a16="http://schemas.microsoft.com/office/drawing/2014/main" id="{B63B73E4-533C-4810-B112-A02C772BB89D}"/>
              </a:ext>
            </a:extLst>
          </p:cNvPr>
          <p:cNvSpPr txBox="1">
            <a:spLocks/>
          </p:cNvSpPr>
          <p:nvPr/>
        </p:nvSpPr>
        <p:spPr>
          <a:xfrm>
            <a:off x="4118708" y="460221"/>
            <a:ext cx="4275016" cy="5549595"/>
          </a:xfrm>
          <a:prstGeom prst="rect">
            <a:avLst/>
          </a:prstGeom>
        </p:spPr>
        <p:txBody>
          <a:bodyPr vert="horz" wrap="square" lIns="0" tIns="14604"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3515" marR="267970" indent="-171450">
              <a:lnSpc>
                <a:spcPct val="100000"/>
              </a:lnSpc>
              <a:spcBef>
                <a:spcPts val="114"/>
              </a:spcBef>
              <a:tabLst>
                <a:tab pos="389255" algn="l"/>
                <a:tab pos="389890" algn="l"/>
              </a:tabLst>
            </a:pPr>
            <a:r>
              <a:rPr lang="en-US" sz="1200" dirty="0">
                <a:latin typeface="Aileron Light" panose="00000400000000000000" pitchFamily="50" charset="0"/>
              </a:rPr>
              <a:t>Deploying the model with an app that is available to 3rd world countries that can’t afford to conduct in-depth testing regularly</a:t>
            </a:r>
          </a:p>
          <a:p>
            <a:pPr marL="12065" marR="267970" indent="0">
              <a:lnSpc>
                <a:spcPct val="100000"/>
              </a:lnSpc>
              <a:spcBef>
                <a:spcPts val="114"/>
              </a:spcBef>
              <a:buNone/>
              <a:tabLst>
                <a:tab pos="389255" algn="l"/>
                <a:tab pos="389890" algn="l"/>
              </a:tabLst>
            </a:pPr>
            <a:endParaRPr lang="en-US" sz="1200" dirty="0">
              <a:latin typeface="Aileron Light" panose="00000400000000000000" pitchFamily="50" charset="0"/>
            </a:endParaRPr>
          </a:p>
          <a:p>
            <a:pPr marL="183515" marR="267970" indent="-171450">
              <a:lnSpc>
                <a:spcPct val="100000"/>
              </a:lnSpc>
              <a:spcBef>
                <a:spcPts val="114"/>
              </a:spcBef>
              <a:tabLst>
                <a:tab pos="389255" algn="l"/>
                <a:tab pos="389890" algn="l"/>
              </a:tabLst>
            </a:pPr>
            <a:r>
              <a:rPr lang="en-US" sz="1200" dirty="0">
                <a:latin typeface="Aileron Light" panose="00000400000000000000" pitchFamily="50" charset="0"/>
              </a:rPr>
              <a:t>Implementing datasets with a more variety of pathologies</a:t>
            </a:r>
          </a:p>
          <a:p>
            <a:pPr marL="640715" marR="267970" lvl="1" indent="-171450">
              <a:lnSpc>
                <a:spcPct val="100000"/>
              </a:lnSpc>
              <a:spcBef>
                <a:spcPts val="114"/>
              </a:spcBef>
              <a:tabLst>
                <a:tab pos="389255" algn="l"/>
                <a:tab pos="389890" algn="l"/>
              </a:tabLst>
            </a:pPr>
            <a:r>
              <a:rPr lang="en-US" sz="1200" dirty="0">
                <a:latin typeface="Aileron Light" panose="00000400000000000000" pitchFamily="50" charset="0"/>
              </a:rPr>
              <a:t>Heart Sound and Murmur Library</a:t>
            </a:r>
          </a:p>
          <a:p>
            <a:pPr marL="469265" marR="267970" lvl="1" indent="0">
              <a:lnSpc>
                <a:spcPct val="100000"/>
              </a:lnSpc>
              <a:spcBef>
                <a:spcPts val="114"/>
              </a:spcBef>
              <a:buNone/>
              <a:tabLst>
                <a:tab pos="389255" algn="l"/>
                <a:tab pos="389890" algn="l"/>
              </a:tabLst>
            </a:pPr>
            <a:endParaRPr lang="en-US" sz="1200" dirty="0">
              <a:latin typeface="Aileron Light" panose="00000400000000000000" pitchFamily="50" charset="0"/>
            </a:endParaRPr>
          </a:p>
          <a:p>
            <a:pPr marL="183515" marR="267970" indent="-171450">
              <a:lnSpc>
                <a:spcPct val="100000"/>
              </a:lnSpc>
              <a:spcBef>
                <a:spcPts val="114"/>
              </a:spcBef>
              <a:tabLst>
                <a:tab pos="389255" algn="l"/>
                <a:tab pos="389890" algn="l"/>
              </a:tabLst>
            </a:pPr>
            <a:r>
              <a:rPr lang="en-US" sz="1200" dirty="0">
                <a:latin typeface="Aileron Light" panose="00000400000000000000" pitchFamily="50" charset="0"/>
              </a:rPr>
              <a:t>Further investigate feature extractions from PCG signals by visualizing the discriminator to discover new features for abnormal PCG detection</a:t>
            </a:r>
          </a:p>
          <a:p>
            <a:pPr marL="640715" marR="267970" lvl="1" indent="-171450">
              <a:lnSpc>
                <a:spcPct val="100000"/>
              </a:lnSpc>
              <a:spcBef>
                <a:spcPts val="114"/>
              </a:spcBef>
              <a:tabLst>
                <a:tab pos="389255" algn="l"/>
                <a:tab pos="389890" algn="l"/>
              </a:tabLst>
            </a:pPr>
            <a:r>
              <a:rPr lang="en-US" sz="1200" dirty="0">
                <a:latin typeface="Aileron Light" panose="00000400000000000000" pitchFamily="50" charset="0"/>
              </a:rPr>
              <a:t>Class activation maps for CNNs</a:t>
            </a:r>
          </a:p>
          <a:p>
            <a:pPr marL="640715" marR="267970" lvl="1" indent="-171450">
              <a:lnSpc>
                <a:spcPct val="100000"/>
              </a:lnSpc>
              <a:spcBef>
                <a:spcPts val="114"/>
              </a:spcBef>
              <a:tabLst>
                <a:tab pos="389255" algn="l"/>
                <a:tab pos="389890" algn="l"/>
              </a:tabLst>
            </a:pPr>
            <a:r>
              <a:rPr lang="en-US" sz="1200" dirty="0">
                <a:latin typeface="Aileron Light" panose="00000400000000000000" pitchFamily="50" charset="0"/>
              </a:rPr>
              <a:t>T-</a:t>
            </a:r>
            <a:r>
              <a:rPr lang="en-US" sz="1200" dirty="0" err="1">
                <a:latin typeface="Aileron Light" panose="00000400000000000000" pitchFamily="50" charset="0"/>
              </a:rPr>
              <a:t>sne</a:t>
            </a:r>
            <a:r>
              <a:rPr lang="en-US" sz="1200" dirty="0">
                <a:latin typeface="Aileron Light" panose="00000400000000000000" pitchFamily="50" charset="0"/>
              </a:rPr>
              <a:t> visualization</a:t>
            </a:r>
          </a:p>
          <a:p>
            <a:pPr marL="469265" marR="267970" lvl="1" indent="0">
              <a:lnSpc>
                <a:spcPct val="100000"/>
              </a:lnSpc>
              <a:spcBef>
                <a:spcPts val="114"/>
              </a:spcBef>
              <a:buNone/>
              <a:tabLst>
                <a:tab pos="389255" algn="l"/>
                <a:tab pos="389890" algn="l"/>
              </a:tabLst>
            </a:pPr>
            <a:endParaRPr lang="en-US" sz="1200" dirty="0">
              <a:latin typeface="Aileron Light" panose="00000400000000000000" pitchFamily="50" charset="0"/>
            </a:endParaRPr>
          </a:p>
          <a:p>
            <a:pPr marL="183515" marR="267970" indent="-171450">
              <a:lnSpc>
                <a:spcPct val="100000"/>
              </a:lnSpc>
              <a:spcBef>
                <a:spcPts val="114"/>
              </a:spcBef>
              <a:tabLst>
                <a:tab pos="389255" algn="l"/>
                <a:tab pos="389890" algn="l"/>
              </a:tabLst>
            </a:pPr>
            <a:r>
              <a:rPr lang="en-US" sz="1200" dirty="0">
                <a:latin typeface="Aileron Light" panose="00000400000000000000" pitchFamily="50" charset="0"/>
              </a:rPr>
              <a:t>Optimizing the time taken to detect an arrhythmia in a PCG</a:t>
            </a:r>
          </a:p>
          <a:p>
            <a:pPr marL="640715" marR="267970" lvl="1" indent="-171450">
              <a:lnSpc>
                <a:spcPct val="100000"/>
              </a:lnSpc>
              <a:spcBef>
                <a:spcPts val="114"/>
              </a:spcBef>
              <a:tabLst>
                <a:tab pos="389255" algn="l"/>
                <a:tab pos="389890" algn="l"/>
              </a:tabLst>
            </a:pPr>
            <a:r>
              <a:rPr lang="en-US" sz="1200" dirty="0">
                <a:latin typeface="Aileron Light" panose="00000400000000000000" pitchFamily="50" charset="0"/>
              </a:rPr>
              <a:t>Allows for faster training and response times</a:t>
            </a:r>
          </a:p>
          <a:p>
            <a:pPr marL="469265" marR="267970" lvl="1" indent="0">
              <a:lnSpc>
                <a:spcPct val="100000"/>
              </a:lnSpc>
              <a:spcBef>
                <a:spcPts val="114"/>
              </a:spcBef>
              <a:buNone/>
              <a:tabLst>
                <a:tab pos="389255" algn="l"/>
                <a:tab pos="389890" algn="l"/>
              </a:tabLst>
            </a:pPr>
            <a:endParaRPr lang="en-US" sz="1200" dirty="0">
              <a:latin typeface="Aileron Light" panose="00000400000000000000" pitchFamily="50" charset="0"/>
            </a:endParaRPr>
          </a:p>
          <a:p>
            <a:pPr marL="183515" marR="267970" indent="-171450">
              <a:lnSpc>
                <a:spcPct val="100000"/>
              </a:lnSpc>
              <a:spcBef>
                <a:spcPts val="114"/>
              </a:spcBef>
              <a:tabLst>
                <a:tab pos="389255" algn="l"/>
                <a:tab pos="389890" algn="l"/>
              </a:tabLst>
            </a:pPr>
            <a:r>
              <a:rPr lang="en-US" sz="1200" dirty="0">
                <a:latin typeface="Aileron Light" panose="00000400000000000000" pitchFamily="50" charset="0"/>
              </a:rPr>
              <a:t>Recreate PCG signals based on the relationship between Electrocardiograms (ECGs). </a:t>
            </a:r>
          </a:p>
          <a:p>
            <a:pPr marL="640715" marR="267970" lvl="1" indent="-171450">
              <a:lnSpc>
                <a:spcPct val="100000"/>
              </a:lnSpc>
              <a:spcBef>
                <a:spcPts val="114"/>
              </a:spcBef>
              <a:tabLst>
                <a:tab pos="389255" algn="l"/>
                <a:tab pos="389890" algn="l"/>
              </a:tabLst>
            </a:pPr>
            <a:r>
              <a:rPr lang="en-US" sz="1200" dirty="0">
                <a:latin typeface="Aileron Light" panose="00000400000000000000" pitchFamily="50" charset="0"/>
              </a:rPr>
              <a:t>The association between ECGs and PCGs is amended to translate from one space to another, where ECGs become dimensionally reduced, then constructed into a PCG signal.</a:t>
            </a:r>
          </a:p>
          <a:p>
            <a:pPr marL="640715" marR="267970" lvl="1" indent="-171450">
              <a:lnSpc>
                <a:spcPct val="100000"/>
              </a:lnSpc>
              <a:spcBef>
                <a:spcPts val="114"/>
              </a:spcBef>
              <a:tabLst>
                <a:tab pos="389255" algn="l"/>
                <a:tab pos="389890" algn="l"/>
              </a:tabLst>
            </a:pPr>
            <a:r>
              <a:rPr lang="en-US" sz="1200" dirty="0">
                <a:latin typeface="Aileron Light" panose="00000400000000000000" pitchFamily="50" charset="0"/>
              </a:rPr>
              <a:t>Preexisting ECG datasets that contain a larger variety of arrhythmias can be recreated into PCG signals. These signals can be fed into a discriminator. </a:t>
            </a:r>
          </a:p>
          <a:p>
            <a:pPr marL="640715" marR="267970" lvl="1" indent="-171450">
              <a:lnSpc>
                <a:spcPct val="100000"/>
              </a:lnSpc>
              <a:spcBef>
                <a:spcPts val="114"/>
              </a:spcBef>
              <a:tabLst>
                <a:tab pos="389255" algn="l"/>
                <a:tab pos="389890" algn="l"/>
              </a:tabLst>
            </a:pPr>
            <a:r>
              <a:rPr lang="en-US" sz="1200" dirty="0">
                <a:latin typeface="Aileron Light" panose="00000400000000000000" pitchFamily="50" charset="0"/>
              </a:rPr>
              <a:t>This proposed system makes use of existing ECG and transforms it into PCG data; hence, allowing for greater arrhythmia classification.</a:t>
            </a:r>
          </a:p>
        </p:txBody>
      </p:sp>
    </p:spTree>
    <p:extLst>
      <p:ext uri="{BB962C8B-B14F-4D97-AF65-F5344CB8AC3E}">
        <p14:creationId xmlns:p14="http://schemas.microsoft.com/office/powerpoint/2010/main" val="2298618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3A52-1D86-419B-9151-C05B6735A4A6}"/>
              </a:ext>
            </a:extLst>
          </p:cNvPr>
          <p:cNvSpPr>
            <a:spLocks noGrp="1"/>
          </p:cNvSpPr>
          <p:nvPr>
            <p:ph type="ctrTitle"/>
          </p:nvPr>
        </p:nvSpPr>
        <p:spPr>
          <a:xfrm>
            <a:off x="1524000" y="2303463"/>
            <a:ext cx="9144000" cy="2387600"/>
          </a:xfrm>
        </p:spPr>
        <p:txBody>
          <a:bodyPr anchor="ctr">
            <a:normAutofit/>
          </a:bodyPr>
          <a:lstStyle/>
          <a:p>
            <a:r>
              <a:rPr lang="en-US" dirty="0">
                <a:solidFill>
                  <a:schemeClr val="bg1"/>
                </a:solidFill>
                <a:latin typeface="Aileron Heavy" panose="00000A00000000000000" pitchFamily="50" charset="0"/>
              </a:rPr>
              <a:t>Thank You!</a:t>
            </a:r>
          </a:p>
        </p:txBody>
      </p:sp>
    </p:spTree>
    <p:extLst>
      <p:ext uri="{BB962C8B-B14F-4D97-AF65-F5344CB8AC3E}">
        <p14:creationId xmlns:p14="http://schemas.microsoft.com/office/powerpoint/2010/main" val="133601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4000" dirty="0">
                <a:solidFill>
                  <a:schemeClr val="bg1"/>
                </a:solidFill>
                <a:latin typeface="Aileron Heavy" panose="00000A00000000000000" pitchFamily="50" charset="0"/>
              </a:rPr>
              <a:t>References</a:t>
            </a:r>
          </a:p>
        </p:txBody>
      </p:sp>
      <p:sp>
        <p:nvSpPr>
          <p:cNvPr id="8" name="TextBox 7">
            <a:extLst>
              <a:ext uri="{FF2B5EF4-FFF2-40B4-BE49-F238E27FC236}">
                <a16:creationId xmlns:a16="http://schemas.microsoft.com/office/drawing/2014/main" id="{CE277074-7931-41A5-8EED-74A4E8F807EC}"/>
              </a:ext>
            </a:extLst>
          </p:cNvPr>
          <p:cNvSpPr txBox="1"/>
          <p:nvPr/>
        </p:nvSpPr>
        <p:spPr>
          <a:xfrm>
            <a:off x="3705226" y="21981"/>
            <a:ext cx="8322651" cy="6318333"/>
          </a:xfrm>
          <a:prstGeom prst="rect">
            <a:avLst/>
          </a:prstGeom>
          <a:noFill/>
        </p:spPr>
        <p:txBody>
          <a:bodyPr wrap="square">
            <a:spAutoFit/>
          </a:bodyPr>
          <a:lstStyle/>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Abo-</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Zahhad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Farrag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 Abbas, S. N., &amp; Ahmed, S. M. (2016). A comparative approach between cepstral features for human authentication using heart sounds.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Signal, Image and Video Processing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10</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(5), 843–851. https://doi.org/10.1007/s11760-015-0826-9</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Ali, M. N., El-</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Dahshan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E.-S. A., &amp; Yahia, A. H. (2017). Denoising of Heart Sound Signals Using Discrete Wavelet Transform.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Circuits, Systems, and Signal Processing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36</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(11), 4482–4497. https://doi.org/10.1007/s00034-017-0524-7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Almasi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Shamsollahi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 B.,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Senhadji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L. (2011). A dynamical model for generating synthetic Phonocardiogram signals.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2011 Annual International Conference of the IEEE Engineering in Medicine and Biology Society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5686–5689. https://doi.org/10.1109/IEMBS.2011.6091376</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Aziz, S., Khan, M. U.,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Alhaisoni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Akram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 &amp; Altaf, M. (2020). Phonocardiogram Signal Processing for Automatic Diagnosis of Congenital Heart Disorders through Fusion of Temporal and Cepstral Features.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Sensors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20</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(13), 3790. https://doi.org/10.3390/s20133790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Babu, K. A., Ramkumar, B., &amp; Manikandan, M. S. (2017). S1 and S2 heart sound segmentation using variational mode decomposition.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TENCON 2017 - 2017 IEEE Region 10 Conference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1629–1634. https://doi.org/10.1109/TENCON.2017.8228119</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Bashar, Md. K.,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Dandapat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S.,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Kumazawa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I. (2018). Heart Abnormality Classification Using Phonocardiogram (PCG) Signals.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2018 IEEE-EMBS Conference on Biomedical Engineering and Sciences (IECBES)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336–340. https://doi.org/10.1109/IECBES.2018.8626627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000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4000" dirty="0">
                <a:solidFill>
                  <a:schemeClr val="bg1"/>
                </a:solidFill>
                <a:latin typeface="Aileron Heavy" panose="00000A00000000000000" pitchFamily="50" charset="0"/>
              </a:rPr>
              <a:t>References</a:t>
            </a:r>
          </a:p>
        </p:txBody>
      </p:sp>
      <p:sp>
        <p:nvSpPr>
          <p:cNvPr id="8" name="TextBox 7">
            <a:extLst>
              <a:ext uri="{FF2B5EF4-FFF2-40B4-BE49-F238E27FC236}">
                <a16:creationId xmlns:a16="http://schemas.microsoft.com/office/drawing/2014/main" id="{CE277074-7931-41A5-8EED-74A4E8F807EC}"/>
              </a:ext>
            </a:extLst>
          </p:cNvPr>
          <p:cNvSpPr txBox="1"/>
          <p:nvPr/>
        </p:nvSpPr>
        <p:spPr>
          <a:xfrm>
            <a:off x="3705226" y="21981"/>
            <a:ext cx="8322651" cy="6687665"/>
          </a:xfrm>
          <a:prstGeom prst="rect">
            <a:avLst/>
          </a:prstGeom>
          <a:noFill/>
        </p:spPr>
        <p:txBody>
          <a:bodyPr wrap="square">
            <a:spAutoFit/>
          </a:bodyPr>
          <a:lstStyle/>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Bau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D., Zhu, J.-Y.,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Strobelt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 Zhou, B., Tenenbaum, J. B., Freeman, W. T., &amp; Torralba, A. (2018). GAN Dissection: Visualizing and Understanding Generative Adversarial Networks.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ArXiv:1811.10597 [Cs]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http://arxiv.org/abs/1811.10597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 P., T, U. M., K, P., &amp; A, S. (n.d.).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Detection of Heart Diseases by Mathematical Artificial Intelligence Algorithm Using Phonocardiogram Signals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Dao, A. T. (2015). Wireless laptop-based phonocardiograph and diagnosis. </a:t>
            </a:r>
            <a:r>
              <a:rPr lang="en-US" sz="1200" i="1" dirty="0" err="1">
                <a:effectLst/>
                <a:latin typeface="Times New Roman" panose="02020603050405020304" pitchFamily="18" charset="0"/>
                <a:ea typeface="Times New Roman" panose="02020603050405020304" pitchFamily="18" charset="0"/>
                <a:cs typeface="Times New Roman" panose="02020603050405020304" pitchFamily="18" charset="0"/>
              </a:rPr>
              <a:t>PeerJ</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e1178. https://doi.org/10.7717/peerj.1178</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Das, A., Agrawal, H.,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Zitnick</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 L., Parikh, D., &amp; Batra, D. (2016). Human Attention in Visual Question Answering: Do Humans and Deep Networks Look at the Same Regions?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ArXiv:1606.03556 [Cs]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http://arxiv.org/abs/1606.03556</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Deperlioglu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O.,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Kose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U., Gupta, D., Khanna, A.,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Sangaiah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 K. (2020). Diagnosis of heart diseases by a secure Internet of Health Things system based on Autoencoder Deep Neural Network.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Computer Communications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162</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31–50. https://doi.org/10.1016/j.comcom.2020.08.011</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Electrocardiogram_generation_with_a_bidirectional_.pdf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(n.d.).</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Fernando, 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Ghaemmaghami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 Denman, S., Sridharan, S., Hussain, N.,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Fookes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 (2020). Heart Sound Segmentation using Bidirectional LSTMs with Attention.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IEEE Journal of Biomedical and Health Informatics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24</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(6), 1601–1609. https://doi.org/10.1109/JBHI.2019.2949516</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Finlay, M. (2006). The “mobile-phonocardiogram”, a new tool in the arrhythmia clinic.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Heart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92</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(7), 898–898. https://doi.org/10.1136/hrt.2005.076315</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Garg, V., Mathur, A.,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Mangla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 &amp; Rawat, A. S. (2019). Heart Rhythm Abnormality Detection from PCG Signal.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2019 Twelfth International Conference on Contemporary Computing (IC3)</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1–5. https://doi.org/10.1109/IC3.2019.8844950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58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lstStyle/>
          <a:p>
            <a:r>
              <a:rPr lang="en-US" dirty="0">
                <a:solidFill>
                  <a:schemeClr val="bg1"/>
                </a:solidFill>
                <a:latin typeface="Aileron Heavy" panose="00000A00000000000000" pitchFamily="50" charset="0"/>
              </a:rPr>
              <a:t>Objective</a:t>
            </a:r>
          </a:p>
        </p:txBody>
      </p:sp>
      <p:sp>
        <p:nvSpPr>
          <p:cNvPr id="7" name="TextBox 6">
            <a:extLst>
              <a:ext uri="{FF2B5EF4-FFF2-40B4-BE49-F238E27FC236}">
                <a16:creationId xmlns:a16="http://schemas.microsoft.com/office/drawing/2014/main" id="{D9B50B40-A2B6-4122-A6A1-C45DA55535D6}"/>
              </a:ext>
            </a:extLst>
          </p:cNvPr>
          <p:cNvSpPr txBox="1"/>
          <p:nvPr/>
        </p:nvSpPr>
        <p:spPr>
          <a:xfrm>
            <a:off x="3933826" y="662672"/>
            <a:ext cx="7600949" cy="5570756"/>
          </a:xfrm>
          <a:prstGeom prst="rect">
            <a:avLst/>
          </a:prstGeom>
          <a:noFill/>
        </p:spPr>
        <p:txBody>
          <a:bodyPr wrap="square">
            <a:spAutoFit/>
          </a:bodyPr>
          <a:lstStyle/>
          <a:p>
            <a:r>
              <a:rPr lang="en-US" kern="1200" dirty="0">
                <a:solidFill>
                  <a:srgbClr val="386FA4"/>
                </a:solidFill>
                <a:latin typeface="Aileron SemiBold" panose="00000700000000000000" pitchFamily="50" charset="0"/>
              </a:rPr>
              <a:t>Introduction</a:t>
            </a:r>
            <a:endParaRPr lang="en-US" sz="1400" kern="1200" dirty="0">
              <a:solidFill>
                <a:srgbClr val="386FA4"/>
              </a:solidFill>
              <a:latin typeface="Aileron SemiBold" panose="00000700000000000000" pitchFamily="50" charset="0"/>
            </a:endParaRPr>
          </a:p>
          <a:p>
            <a:pPr marL="0" algn="l" rtl="0" eaLnBrk="1" latinLnBrk="0" hangingPunct="1">
              <a:spcBef>
                <a:spcPts val="0"/>
              </a:spcBef>
              <a:spcAft>
                <a:spcPts val="0"/>
              </a:spcAft>
            </a:pPr>
            <a:r>
              <a:rPr lang="en-US" sz="1400" kern="1200" dirty="0">
                <a:solidFill>
                  <a:srgbClr val="000000"/>
                </a:solidFill>
                <a:effectLst/>
                <a:latin typeface="Aileron Light" panose="00000400000000000000" pitchFamily="50" charset="0"/>
                <a:ea typeface="+mn-ea"/>
                <a:cs typeface="+mn-cs"/>
              </a:rPr>
              <a:t>An estimated three </a:t>
            </a:r>
            <a:r>
              <a:rPr lang="en-US" sz="1400" b="1" kern="1200" dirty="0">
                <a:solidFill>
                  <a:srgbClr val="000000"/>
                </a:solidFill>
                <a:effectLst/>
                <a:latin typeface="Aileron Light" panose="00000400000000000000" pitchFamily="50" charset="0"/>
                <a:ea typeface="+mn-ea"/>
                <a:cs typeface="+mn-cs"/>
              </a:rPr>
              <a:t>million</a:t>
            </a:r>
            <a:r>
              <a:rPr lang="en-US" sz="1400" kern="1200" dirty="0">
                <a:solidFill>
                  <a:srgbClr val="000000"/>
                </a:solidFill>
                <a:effectLst/>
                <a:latin typeface="Aileron Light" panose="00000400000000000000" pitchFamily="50" charset="0"/>
                <a:ea typeface="+mn-ea"/>
                <a:cs typeface="+mn-cs"/>
              </a:rPr>
              <a:t> </a:t>
            </a:r>
            <a:r>
              <a:rPr lang="en-US" sz="1400" b="1" kern="1200" dirty="0">
                <a:solidFill>
                  <a:srgbClr val="000000"/>
                </a:solidFill>
                <a:effectLst/>
                <a:latin typeface="Aileron Light" panose="00000400000000000000" pitchFamily="50" charset="0"/>
                <a:ea typeface="+mn-ea"/>
                <a:cs typeface="+mn-cs"/>
              </a:rPr>
              <a:t>cases</a:t>
            </a:r>
            <a:r>
              <a:rPr lang="en-US" sz="1400" kern="1200" dirty="0">
                <a:solidFill>
                  <a:srgbClr val="000000"/>
                </a:solidFill>
                <a:effectLst/>
                <a:latin typeface="Aileron Light" panose="00000400000000000000" pitchFamily="50" charset="0"/>
                <a:ea typeface="+mn-ea"/>
                <a:cs typeface="+mn-cs"/>
              </a:rPr>
              <a:t> of </a:t>
            </a:r>
            <a:r>
              <a:rPr lang="en-US" sz="1400" b="1" kern="1200" dirty="0">
                <a:solidFill>
                  <a:srgbClr val="000000"/>
                </a:solidFill>
                <a:effectLst/>
                <a:latin typeface="Aileron Light" panose="00000400000000000000" pitchFamily="50" charset="0"/>
                <a:ea typeface="+mn-ea"/>
                <a:cs typeface="+mn-cs"/>
              </a:rPr>
              <a:t>arrhythmia</a:t>
            </a:r>
            <a:r>
              <a:rPr lang="en-US" sz="1400" kern="1200" dirty="0">
                <a:solidFill>
                  <a:srgbClr val="000000"/>
                </a:solidFill>
                <a:effectLst/>
                <a:latin typeface="Aileron Light" panose="00000400000000000000" pitchFamily="50" charset="0"/>
                <a:ea typeface="+mn-ea"/>
                <a:cs typeface="+mn-cs"/>
              </a:rPr>
              <a:t> occur in the United States yearly (Mayo Clinic), with </a:t>
            </a:r>
            <a:r>
              <a:rPr lang="en-US" sz="1400" b="1" kern="1200" dirty="0">
                <a:solidFill>
                  <a:srgbClr val="000000"/>
                </a:solidFill>
                <a:effectLst/>
                <a:latin typeface="Aileron Light" panose="00000400000000000000" pitchFamily="50" charset="0"/>
                <a:ea typeface="+mn-ea"/>
                <a:cs typeface="+mn-cs"/>
              </a:rPr>
              <a:t>300,000</a:t>
            </a:r>
            <a:r>
              <a:rPr lang="en-US" sz="1400" kern="1200" dirty="0">
                <a:solidFill>
                  <a:srgbClr val="000000"/>
                </a:solidFill>
                <a:effectLst/>
                <a:latin typeface="Aileron Light" panose="00000400000000000000" pitchFamily="50" charset="0"/>
                <a:ea typeface="+mn-ea"/>
                <a:cs typeface="+mn-cs"/>
              </a:rPr>
              <a:t> </a:t>
            </a:r>
            <a:r>
              <a:rPr lang="en-US" sz="1400" b="1" kern="1200" dirty="0">
                <a:solidFill>
                  <a:srgbClr val="000000"/>
                </a:solidFill>
                <a:effectLst/>
                <a:latin typeface="Aileron Light" panose="00000400000000000000" pitchFamily="50" charset="0"/>
                <a:ea typeface="+mn-ea"/>
                <a:cs typeface="+mn-cs"/>
              </a:rPr>
              <a:t>sudden</a:t>
            </a:r>
            <a:r>
              <a:rPr lang="en-US" sz="1400" kern="1200" dirty="0">
                <a:solidFill>
                  <a:srgbClr val="000000"/>
                </a:solidFill>
                <a:effectLst/>
                <a:latin typeface="Aileron Light" panose="00000400000000000000" pitchFamily="50" charset="0"/>
                <a:ea typeface="+mn-ea"/>
                <a:cs typeface="+mn-cs"/>
              </a:rPr>
              <a:t> </a:t>
            </a:r>
            <a:r>
              <a:rPr lang="en-US" sz="1400" b="1" kern="1200" dirty="0">
                <a:solidFill>
                  <a:srgbClr val="000000"/>
                </a:solidFill>
                <a:effectLst/>
                <a:latin typeface="Aileron Light" panose="00000400000000000000" pitchFamily="50" charset="0"/>
                <a:ea typeface="+mn-ea"/>
                <a:cs typeface="+mn-cs"/>
              </a:rPr>
              <a:t>deaths</a:t>
            </a:r>
            <a:r>
              <a:rPr lang="en-US" sz="1400" kern="1200" dirty="0">
                <a:solidFill>
                  <a:srgbClr val="000000"/>
                </a:solidFill>
                <a:effectLst/>
                <a:latin typeface="Aileron Light" panose="00000400000000000000" pitchFamily="50" charset="0"/>
                <a:ea typeface="+mn-ea"/>
                <a:cs typeface="+mn-cs"/>
              </a:rPr>
              <a:t> per year – an incidence rather higher than stroke, lung cancer, or breast cancer </a:t>
            </a:r>
            <a:r>
              <a:rPr lang="en-US" sz="1200" dirty="0">
                <a:solidFill>
                  <a:srgbClr val="000000"/>
                </a:solidFill>
                <a:latin typeface="Aileron Light" panose="00000400000000000000" pitchFamily="50" charset="0"/>
              </a:rPr>
              <a:t>(</a:t>
            </a:r>
            <a:r>
              <a:rPr lang="en-US" sz="1400" dirty="0">
                <a:solidFill>
                  <a:srgbClr val="000000"/>
                </a:solidFill>
                <a:latin typeface="Aileron Light" panose="00000400000000000000" pitchFamily="50" charset="0"/>
              </a:rPr>
              <a:t>American Heart Association).</a:t>
            </a:r>
            <a:r>
              <a:rPr lang="en-US" sz="1400" kern="1200" dirty="0">
                <a:solidFill>
                  <a:srgbClr val="000000"/>
                </a:solidFill>
                <a:effectLst/>
                <a:latin typeface="Aileron Light" panose="00000400000000000000" pitchFamily="50" charset="0"/>
                <a:ea typeface="+mn-ea"/>
                <a:cs typeface="+mn-cs"/>
              </a:rPr>
              <a:t> Traditionally, non-invasive arrhythmia analysis is based on multiple electrodes that reflect the electrical activity on ECGs. This method, despite being accurate, limits the use case to hospitals and clinics with specialized equipment; thus, limiting th</a:t>
            </a:r>
            <a:r>
              <a:rPr lang="en-US" sz="1400" dirty="0">
                <a:solidFill>
                  <a:srgbClr val="000000"/>
                </a:solidFill>
                <a:latin typeface="Aileron Light" panose="00000400000000000000" pitchFamily="50" charset="0"/>
              </a:rPr>
              <a:t>e portability of diagnosing, let alone classification of the type of pathology.</a:t>
            </a:r>
          </a:p>
          <a:p>
            <a:pPr marL="0" algn="l" rtl="0" eaLnBrk="1" latinLnBrk="0" hangingPunct="1">
              <a:spcBef>
                <a:spcPts val="0"/>
              </a:spcBef>
              <a:spcAft>
                <a:spcPts val="0"/>
              </a:spcAft>
            </a:pPr>
            <a:endParaRPr lang="en-US" sz="1400" kern="1200" dirty="0">
              <a:solidFill>
                <a:srgbClr val="386FA4"/>
              </a:solidFill>
              <a:latin typeface="Aileron SemiBold" panose="00000700000000000000" pitchFamily="50" charset="0"/>
            </a:endParaRPr>
          </a:p>
          <a:p>
            <a:r>
              <a:rPr lang="en-US" kern="1200" dirty="0">
                <a:solidFill>
                  <a:srgbClr val="386FA4"/>
                </a:solidFill>
                <a:latin typeface="Aileron SemiBold" panose="00000700000000000000" pitchFamily="50" charset="0"/>
              </a:rPr>
              <a:t>Problem</a:t>
            </a:r>
            <a:endParaRPr lang="en-US" sz="1800" kern="1200" dirty="0">
              <a:solidFill>
                <a:srgbClr val="386FA4"/>
              </a:solidFill>
              <a:latin typeface="Aileron SemiBold" panose="00000700000000000000" pitchFamily="50" charset="0"/>
            </a:endParaRPr>
          </a:p>
          <a:p>
            <a:pPr marL="0" algn="l" rtl="0" eaLnBrk="1" latinLnBrk="0" hangingPunct="1">
              <a:spcBef>
                <a:spcPts val="0"/>
              </a:spcBef>
              <a:spcAft>
                <a:spcPts val="0"/>
              </a:spcAft>
            </a:pPr>
            <a:r>
              <a:rPr lang="en-US" sz="1400" kern="1200" dirty="0">
                <a:solidFill>
                  <a:srgbClr val="000000"/>
                </a:solidFill>
                <a:effectLst/>
                <a:latin typeface="Aileron Light" panose="00000400000000000000" pitchFamily="50" charset="0"/>
                <a:ea typeface="+mn-ea"/>
                <a:cs typeface="+mn-cs"/>
              </a:rPr>
              <a:t>Current detection methods have </a:t>
            </a:r>
            <a:r>
              <a:rPr lang="en-US" sz="1400" b="1" kern="1200" dirty="0">
                <a:solidFill>
                  <a:srgbClr val="000000"/>
                </a:solidFill>
                <a:effectLst/>
                <a:latin typeface="Aileron Light" panose="00000400000000000000" pitchFamily="50" charset="0"/>
                <a:ea typeface="+mn-ea"/>
                <a:cs typeface="+mn-cs"/>
              </a:rPr>
              <a:t>limited</a:t>
            </a:r>
            <a:r>
              <a:rPr lang="en-US" sz="1400" kern="1200" dirty="0">
                <a:solidFill>
                  <a:srgbClr val="000000"/>
                </a:solidFill>
                <a:effectLst/>
                <a:latin typeface="Aileron Light" panose="00000400000000000000" pitchFamily="50" charset="0"/>
                <a:ea typeface="+mn-ea"/>
                <a:cs typeface="+mn-cs"/>
              </a:rPr>
              <a:t> </a:t>
            </a:r>
            <a:r>
              <a:rPr lang="en-US" sz="1400" b="1" kern="1200" dirty="0">
                <a:solidFill>
                  <a:srgbClr val="000000"/>
                </a:solidFill>
                <a:effectLst/>
                <a:latin typeface="Aileron Light" panose="00000400000000000000" pitchFamily="50" charset="0"/>
                <a:ea typeface="+mn-ea"/>
                <a:cs typeface="+mn-cs"/>
              </a:rPr>
              <a:t>performance</a:t>
            </a:r>
            <a:r>
              <a:rPr lang="en-US" sz="1400" kern="1200" dirty="0">
                <a:solidFill>
                  <a:srgbClr val="000000"/>
                </a:solidFill>
                <a:effectLst/>
                <a:latin typeface="Aileron Light" panose="00000400000000000000" pitchFamily="50" charset="0"/>
                <a:ea typeface="+mn-ea"/>
                <a:cs typeface="+mn-cs"/>
              </a:rPr>
              <a:t> in </a:t>
            </a:r>
            <a:r>
              <a:rPr lang="en-US" sz="1400" b="1" kern="1200" dirty="0">
                <a:solidFill>
                  <a:srgbClr val="000000"/>
                </a:solidFill>
                <a:effectLst/>
                <a:latin typeface="Aileron Light" panose="00000400000000000000" pitchFamily="50" charset="0"/>
                <a:ea typeface="+mn-ea"/>
                <a:cs typeface="+mn-cs"/>
              </a:rPr>
              <a:t>pathologies and</a:t>
            </a:r>
            <a:r>
              <a:rPr lang="en-US" sz="1400" kern="1200" dirty="0">
                <a:solidFill>
                  <a:srgbClr val="000000"/>
                </a:solidFill>
                <a:effectLst/>
                <a:latin typeface="Aileron Light" panose="00000400000000000000" pitchFamily="50" charset="0"/>
                <a:ea typeface="+mn-ea"/>
                <a:cs typeface="+mn-cs"/>
              </a:rPr>
              <a:t> </a:t>
            </a:r>
            <a:r>
              <a:rPr lang="en-US" sz="1400" b="1" kern="1200" dirty="0">
                <a:solidFill>
                  <a:srgbClr val="000000"/>
                </a:solidFill>
                <a:effectLst/>
                <a:latin typeface="Aileron Light" panose="00000400000000000000" pitchFamily="50" charset="0"/>
                <a:ea typeface="+mn-ea"/>
                <a:cs typeface="+mn-cs"/>
              </a:rPr>
              <a:t>lack</a:t>
            </a:r>
            <a:r>
              <a:rPr lang="en-US" sz="1400" kern="1200" dirty="0">
                <a:solidFill>
                  <a:srgbClr val="000000"/>
                </a:solidFill>
                <a:effectLst/>
                <a:latin typeface="Aileron Light" panose="00000400000000000000" pitchFamily="50" charset="0"/>
                <a:ea typeface="+mn-ea"/>
                <a:cs typeface="+mn-cs"/>
              </a:rPr>
              <a:t> </a:t>
            </a:r>
            <a:r>
              <a:rPr lang="en-US" sz="1400" b="1" kern="1200" dirty="0">
                <a:solidFill>
                  <a:srgbClr val="000000"/>
                </a:solidFill>
                <a:effectLst/>
                <a:latin typeface="Aileron Light" panose="00000400000000000000" pitchFamily="50" charset="0"/>
                <a:ea typeface="+mn-ea"/>
                <a:cs typeface="+mn-cs"/>
              </a:rPr>
              <a:t>real-time</a:t>
            </a:r>
            <a:r>
              <a:rPr lang="en-US" sz="1400" kern="1200" dirty="0">
                <a:solidFill>
                  <a:srgbClr val="000000"/>
                </a:solidFill>
                <a:effectLst/>
                <a:latin typeface="Aileron Light" panose="00000400000000000000" pitchFamily="50" charset="0"/>
                <a:ea typeface="+mn-ea"/>
                <a:cs typeface="+mn-cs"/>
              </a:rPr>
              <a:t> classification capabilities.</a:t>
            </a:r>
            <a:endParaRPr lang="en-US" sz="1400" dirty="0">
              <a:effectLst/>
            </a:endParaRPr>
          </a:p>
          <a:p>
            <a:endParaRPr lang="en-US" sz="1400" kern="1200" dirty="0">
              <a:solidFill>
                <a:schemeClr val="dk1"/>
              </a:solidFill>
              <a:latin typeface="Aileron Light" panose="00000400000000000000" pitchFamily="50" charset="0"/>
              <a:ea typeface="+mn-ea"/>
              <a:cs typeface="+mn-cs"/>
            </a:endParaRPr>
          </a:p>
          <a:p>
            <a:r>
              <a:rPr lang="en-US" kern="1200" dirty="0">
                <a:solidFill>
                  <a:srgbClr val="386FA4"/>
                </a:solidFill>
                <a:latin typeface="Aileron SemiBold" panose="00000700000000000000" pitchFamily="50" charset="0"/>
              </a:rPr>
              <a:t>Motivation</a:t>
            </a:r>
            <a:endParaRPr lang="en-US" sz="1800" kern="1200" dirty="0">
              <a:solidFill>
                <a:srgbClr val="386FA4"/>
              </a:solidFill>
              <a:latin typeface="Aileron SemiBold" panose="00000700000000000000" pitchFamily="50" charset="0"/>
            </a:endParaRPr>
          </a:p>
          <a:p>
            <a:pPr marL="0" algn="l" rtl="0" eaLnBrk="1" latinLnBrk="0" hangingPunct="1">
              <a:spcBef>
                <a:spcPts val="0"/>
              </a:spcBef>
              <a:spcAft>
                <a:spcPts val="0"/>
              </a:spcAft>
            </a:pPr>
            <a:r>
              <a:rPr lang="en-US" sz="1400" kern="1200" dirty="0">
                <a:solidFill>
                  <a:srgbClr val="000000"/>
                </a:solidFill>
                <a:effectLst/>
                <a:latin typeface="Aileron Light" panose="00000400000000000000" pitchFamily="50" charset="0"/>
                <a:ea typeface="+mn-ea"/>
                <a:cs typeface="+mn-cs"/>
              </a:rPr>
              <a:t>To create a </a:t>
            </a:r>
            <a:r>
              <a:rPr lang="en-US" sz="1400" b="1" kern="1200" dirty="0">
                <a:solidFill>
                  <a:srgbClr val="000000"/>
                </a:solidFill>
                <a:effectLst/>
                <a:latin typeface="Aileron Light" panose="00000400000000000000" pitchFamily="50" charset="0"/>
                <a:ea typeface="+mn-ea"/>
                <a:cs typeface="+mn-cs"/>
              </a:rPr>
              <a:t>fast</a:t>
            </a:r>
            <a:r>
              <a:rPr lang="en-US" sz="1400" kern="1200" dirty="0">
                <a:solidFill>
                  <a:srgbClr val="000000"/>
                </a:solidFill>
                <a:effectLst/>
                <a:latin typeface="Aileron Light" panose="00000400000000000000" pitchFamily="50" charset="0"/>
                <a:ea typeface="+mn-ea"/>
                <a:cs typeface="+mn-cs"/>
              </a:rPr>
              <a:t> and </a:t>
            </a:r>
            <a:r>
              <a:rPr lang="en-US" sz="1400" b="1" kern="1200" dirty="0">
                <a:solidFill>
                  <a:srgbClr val="000000"/>
                </a:solidFill>
                <a:effectLst/>
                <a:latin typeface="Aileron Light" panose="00000400000000000000" pitchFamily="50" charset="0"/>
                <a:ea typeface="+mn-ea"/>
                <a:cs typeface="+mn-cs"/>
              </a:rPr>
              <a:t>accurate</a:t>
            </a:r>
            <a:r>
              <a:rPr lang="en-US" sz="1400" kern="1200" dirty="0">
                <a:solidFill>
                  <a:srgbClr val="000000"/>
                </a:solidFill>
                <a:effectLst/>
                <a:latin typeface="Aileron Light" panose="00000400000000000000" pitchFamily="50" charset="0"/>
                <a:ea typeface="+mn-ea"/>
                <a:cs typeface="+mn-cs"/>
              </a:rPr>
              <a:t> model capable of detecting Cardiovascular modalities, specifically arrhythmias in heart sound recordings (PCGs) without the need for specialized equipment.</a:t>
            </a:r>
            <a:endParaRPr lang="en-US" sz="1400" dirty="0">
              <a:effectLst/>
            </a:endParaRPr>
          </a:p>
          <a:p>
            <a:endParaRPr lang="en-US" sz="1400" dirty="0">
              <a:solidFill>
                <a:schemeClr val="dk1"/>
              </a:solidFill>
              <a:latin typeface="Aileron Light" panose="00000400000000000000" pitchFamily="50" charset="0"/>
            </a:endParaRPr>
          </a:p>
          <a:p>
            <a:r>
              <a:rPr lang="en-US" kern="1200" dirty="0">
                <a:solidFill>
                  <a:srgbClr val="386FA4"/>
                </a:solidFill>
                <a:latin typeface="Aileron SemiBold" panose="00000700000000000000" pitchFamily="50" charset="0"/>
              </a:rPr>
              <a:t>Question</a:t>
            </a:r>
          </a:p>
          <a:p>
            <a:r>
              <a:rPr lang="en-US" sz="1400" kern="1200" dirty="0">
                <a:solidFill>
                  <a:schemeClr val="dk1"/>
                </a:solidFill>
                <a:latin typeface="Aileron Light" panose="00000400000000000000" pitchFamily="50" charset="0"/>
                <a:ea typeface="+mn-ea"/>
                <a:cs typeface="+mn-cs"/>
              </a:rPr>
              <a:t>Is it possible to use </a:t>
            </a:r>
            <a:r>
              <a:rPr lang="en-US" sz="1400" b="1" kern="1200" dirty="0">
                <a:solidFill>
                  <a:schemeClr val="dk1"/>
                </a:solidFill>
                <a:latin typeface="Aileron Light" panose="00000400000000000000" pitchFamily="50" charset="0"/>
                <a:ea typeface="+mn-ea"/>
                <a:cs typeface="+mn-cs"/>
              </a:rPr>
              <a:t>Generative</a:t>
            </a:r>
            <a:r>
              <a:rPr lang="en-US" sz="1400" kern="1200" dirty="0">
                <a:solidFill>
                  <a:schemeClr val="dk1"/>
                </a:solidFill>
                <a:latin typeface="Aileron Light" panose="00000400000000000000" pitchFamily="50" charset="0"/>
                <a:ea typeface="+mn-ea"/>
                <a:cs typeface="+mn-cs"/>
              </a:rPr>
              <a:t> </a:t>
            </a:r>
            <a:r>
              <a:rPr lang="en-US" sz="1400" b="1" kern="1200" dirty="0">
                <a:solidFill>
                  <a:schemeClr val="dk1"/>
                </a:solidFill>
                <a:latin typeface="Aileron Light" panose="00000400000000000000" pitchFamily="50" charset="0"/>
                <a:ea typeface="+mn-ea"/>
                <a:cs typeface="+mn-cs"/>
              </a:rPr>
              <a:t>Adversarial</a:t>
            </a:r>
            <a:r>
              <a:rPr lang="en-US" sz="1400" kern="1200" dirty="0">
                <a:solidFill>
                  <a:schemeClr val="dk1"/>
                </a:solidFill>
                <a:latin typeface="Aileron Light" panose="00000400000000000000" pitchFamily="50" charset="0"/>
                <a:ea typeface="+mn-ea"/>
                <a:cs typeface="+mn-cs"/>
              </a:rPr>
              <a:t> </a:t>
            </a:r>
            <a:r>
              <a:rPr lang="en-US" sz="1400" b="1" kern="1200" dirty="0">
                <a:solidFill>
                  <a:schemeClr val="dk1"/>
                </a:solidFill>
                <a:latin typeface="Aileron Light" panose="00000400000000000000" pitchFamily="50" charset="0"/>
                <a:ea typeface="+mn-ea"/>
                <a:cs typeface="+mn-cs"/>
              </a:rPr>
              <a:t>Networks</a:t>
            </a:r>
            <a:r>
              <a:rPr lang="en-US" sz="1400" kern="1200" dirty="0">
                <a:solidFill>
                  <a:schemeClr val="dk1"/>
                </a:solidFill>
                <a:latin typeface="Aileron Light" panose="00000400000000000000" pitchFamily="50" charset="0"/>
                <a:ea typeface="+mn-ea"/>
                <a:cs typeface="+mn-cs"/>
              </a:rPr>
              <a:t> </a:t>
            </a:r>
            <a:r>
              <a:rPr lang="en-US" sz="1400" dirty="0">
                <a:solidFill>
                  <a:schemeClr val="dk1"/>
                </a:solidFill>
                <a:latin typeface="Aileron Light" panose="00000400000000000000" pitchFamily="50" charset="0"/>
              </a:rPr>
              <a:t>(GANs) </a:t>
            </a:r>
            <a:r>
              <a:rPr lang="en-US" sz="1400" kern="1200" dirty="0">
                <a:solidFill>
                  <a:schemeClr val="dk1"/>
                </a:solidFill>
                <a:latin typeface="Aileron Light" panose="00000400000000000000" pitchFamily="50" charset="0"/>
                <a:ea typeface="+mn-ea"/>
                <a:cs typeface="+mn-cs"/>
              </a:rPr>
              <a:t>to accurately detect arrhythmias in PCGs and surpass previous methods in detection tasks?</a:t>
            </a:r>
          </a:p>
          <a:p>
            <a:endParaRPr lang="en-US" sz="1400" kern="1200" dirty="0">
              <a:solidFill>
                <a:schemeClr val="dk1"/>
              </a:solidFill>
              <a:latin typeface="Aileron Light" panose="00000400000000000000" pitchFamily="50" charset="0"/>
              <a:ea typeface="+mn-ea"/>
              <a:cs typeface="+mn-cs"/>
            </a:endParaRPr>
          </a:p>
          <a:p>
            <a:r>
              <a:rPr lang="en-US" kern="1200" dirty="0">
                <a:solidFill>
                  <a:srgbClr val="386FA4"/>
                </a:solidFill>
                <a:latin typeface="Aileron SemiBold" panose="00000700000000000000" pitchFamily="50" charset="0"/>
              </a:rPr>
              <a:t>Hypothesis</a:t>
            </a:r>
            <a:endParaRPr lang="en-US" sz="1400" kern="1200" dirty="0">
              <a:solidFill>
                <a:srgbClr val="386FA4"/>
              </a:solidFill>
              <a:latin typeface="Aileron SemiBold" panose="00000700000000000000" pitchFamily="50" charset="0"/>
            </a:endParaRPr>
          </a:p>
          <a:p>
            <a:r>
              <a:rPr lang="en-US" sz="1400" kern="1200" dirty="0">
                <a:solidFill>
                  <a:schemeClr val="dk1"/>
                </a:solidFill>
                <a:latin typeface="Aileron Light" panose="00000400000000000000" pitchFamily="50" charset="0"/>
                <a:ea typeface="+mn-ea"/>
                <a:cs typeface="+mn-cs"/>
              </a:rPr>
              <a:t>If a Generative Adversarial Network is used to create spurious data, then the model will outperform previous state-of-the-art methods in classification, because the specious data will aid the model in extracting significant features from a ground truth dataset.</a:t>
            </a:r>
          </a:p>
        </p:txBody>
      </p:sp>
    </p:spTree>
    <p:extLst>
      <p:ext uri="{BB962C8B-B14F-4D97-AF65-F5344CB8AC3E}">
        <p14:creationId xmlns:p14="http://schemas.microsoft.com/office/powerpoint/2010/main" val="717066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4000" dirty="0">
                <a:solidFill>
                  <a:schemeClr val="bg1"/>
                </a:solidFill>
                <a:latin typeface="Aileron Heavy" panose="00000A00000000000000" pitchFamily="50" charset="0"/>
              </a:rPr>
              <a:t>References</a:t>
            </a:r>
          </a:p>
        </p:txBody>
      </p:sp>
      <p:sp>
        <p:nvSpPr>
          <p:cNvPr id="8" name="TextBox 7">
            <a:extLst>
              <a:ext uri="{FF2B5EF4-FFF2-40B4-BE49-F238E27FC236}">
                <a16:creationId xmlns:a16="http://schemas.microsoft.com/office/drawing/2014/main" id="{CE277074-7931-41A5-8EED-74A4E8F807EC}"/>
              </a:ext>
            </a:extLst>
          </p:cNvPr>
          <p:cNvSpPr txBox="1"/>
          <p:nvPr/>
        </p:nvSpPr>
        <p:spPr>
          <a:xfrm>
            <a:off x="3705226" y="21981"/>
            <a:ext cx="8322651" cy="6318333"/>
          </a:xfrm>
          <a:prstGeom prst="rect">
            <a:avLst/>
          </a:prstGeom>
          <a:noFill/>
        </p:spPr>
        <p:txBody>
          <a:bodyPr wrap="square">
            <a:spAutoFit/>
          </a:bodyPr>
          <a:lstStyle/>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Ger, S.,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Klabjan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D. (2020). Autoencoders and Generative Adversarial Networks for Imbalanced Sequence Classification.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ArXiv:1901.02514 [Cs, Stat]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http://arxiv.org/abs/1901.02514</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Ismail, S., Siddiqi, I.,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Akram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U. (2018). Localization and classification of heart beats in phonocardiography signals—A comprehensive review.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EURASIP Journal on Advances in Signal Processing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2018</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(1), 26. https://doi.org/10.1186/s13634-018-0545-9</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Jia, Y., Weiss, R. J.,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Biadsy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Macherey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W., Johnson, M., Chen, Z., &amp; Wu, Y. (2019). Direct speech-to-speech translation with a sequence-to-sequence model.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ArXiv:1904.06037 [Cs, </a:t>
            </a:r>
            <a:r>
              <a:rPr lang="en-US" sz="1200" i="1" dirty="0" err="1">
                <a:effectLst/>
                <a:latin typeface="Times New Roman" panose="02020603050405020304" pitchFamily="18" charset="0"/>
                <a:ea typeface="Times New Roman" panose="02020603050405020304" pitchFamily="18" charset="0"/>
                <a:cs typeface="Times New Roman" panose="02020603050405020304" pitchFamily="18" charset="0"/>
              </a:rPr>
              <a:t>Eess</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http://arxiv.org/abs/1904.06037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Jordaens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L. (2018). A clinical approach to arrhythmias revisited in 2018: From ECG over noninvasive and invasive electrophysiology to advanced imaging.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Netherlands Heart Journal</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26</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(4), 182–189. https://doi.org/10.1007/s12471-018-1089-1</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Kalaivani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 (2014). DIAGNOSIS OF ARRHYTHMIA DISEASES USING HEART SOUNDS AND ECG SIGNALS.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Russian Journal of Cardiology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1-ENG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35–41. https://doi.org/10.15829/1560-4071-2014-1-ENG-35-41</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Kiranyaz</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Zabihi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 Rad, A. B., Ince, 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Hamila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R.,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Gabbouj</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 (2020). Real-time phonocardiogram anomaly detection by adaptive 1D Convolutional Neural Networks.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Neurocomputing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411</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291–301. https://doi.org/10.1016/j.neucom.2020.05.063</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Krishnan, P. T., Balasubramanian, P.,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Umapathy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S. (2020). Automated heart sound classification system from unsegmented phonocardiogram (PCG) using deep neural network.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Physical and Engineering Sciences in Medicine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43</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(2), 505–515. https://doi.org/10.1007/s13246-020-00851-w</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83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4000" dirty="0">
                <a:solidFill>
                  <a:schemeClr val="bg1"/>
                </a:solidFill>
                <a:latin typeface="Aileron Heavy" panose="00000A00000000000000" pitchFamily="50" charset="0"/>
              </a:rPr>
              <a:t>References</a:t>
            </a:r>
          </a:p>
        </p:txBody>
      </p:sp>
      <p:sp>
        <p:nvSpPr>
          <p:cNvPr id="8" name="TextBox 7">
            <a:extLst>
              <a:ext uri="{FF2B5EF4-FFF2-40B4-BE49-F238E27FC236}">
                <a16:creationId xmlns:a16="http://schemas.microsoft.com/office/drawing/2014/main" id="{CE277074-7931-41A5-8EED-74A4E8F807EC}"/>
              </a:ext>
            </a:extLst>
          </p:cNvPr>
          <p:cNvSpPr txBox="1"/>
          <p:nvPr/>
        </p:nvSpPr>
        <p:spPr>
          <a:xfrm>
            <a:off x="3705226" y="21981"/>
            <a:ext cx="8322651" cy="6318333"/>
          </a:xfrm>
          <a:prstGeom prst="rect">
            <a:avLst/>
          </a:prstGeom>
          <a:noFill/>
        </p:spPr>
        <p:txBody>
          <a:bodyPr wrap="square">
            <a:spAutoFit/>
          </a:bodyPr>
          <a:lstStyle/>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Latif, S., Usman, M., Rana, R., &amp; Qadir, J. (2020).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Phonocardiographic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Sensing using Deep Learning for Abnormal Heartbeat Detection.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ArXiv:1801.08322 [Cs]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http://arxiv.org/abs/1801.08322</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Liu, C., Springer, D., Li, Q., Moody, B., Juan, R. A.,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Chorro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 J., Castells, F.,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Roig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J. M., Silva, I., Johnson, A. E. W., Syed, Z., Schmidt, S. E.,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Papadaniil</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 D.,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Hadjileontiadis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L.,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Naseri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Moukadem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Dieterlen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 Brandt, C., Tang, H., … Clifford, G. D. (2016). An open access database for the evaluation of heart sound algorithms.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Physiological Measurement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37</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(12), 2181–2213. https://doi.org/10.1088/0967-3334/37/12/2181</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Lubaib</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P., &amp; Muneer, K. V. A. (2016). The Heart Defect Analysis Based on PCG Signals Using Pattern Recognition Techniques.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Procedia Technology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24</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1024–1031. https://doi.org/10.1016/j.protcy.2016.05.225</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Visualization. A collection of a few interesting… _ by Pier Paolo Ippolito _ Towards Data Science.pdf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(n.d.).</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Messner, E.,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Zohrer</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Pernkopf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 (2018). Heart Sound Segmentation—An Event Detection Approach Using Deep Recurrent Neural Networks.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IEEE Transactions on Biomedical Engineering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65</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(9), 1964–1974. https://doi.org/10.1109/TBME.2018.2843258</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Model Interpretability and Visualization_ Looking Inside the Neural Network Black Box _ by </a:t>
            </a:r>
            <a:r>
              <a:rPr lang="en-US" sz="1200" i="1" dirty="0" err="1">
                <a:effectLst/>
                <a:latin typeface="Times New Roman" panose="02020603050405020304" pitchFamily="18" charset="0"/>
                <a:ea typeface="Times New Roman" panose="02020603050405020304" pitchFamily="18" charset="0"/>
                <a:cs typeface="Times New Roman" panose="02020603050405020304" pitchFamily="18" charset="0"/>
              </a:rPr>
              <a:t>Avinash</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 _ Heartbeat.pdf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(n.d.).</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Olah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Mordvintsev</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 &amp; Schubert, L. (2017). Feature Visualization.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Distill</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(11), 10.23915/distill.00007. https://doi.org/10.23915/distill.00007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Oord, A. van den, Dieleman, S., Zen, H.,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Simonyan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K.,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Vinyals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O., Graves, A.,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Kalchbrenner</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 Senior, A.,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Kavukcuoglu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K. (2016).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WaveNet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 Generative Model for Raw Audio.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ArXiv:1609.03499 [Cs]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http://arxiv.org/abs/1609.03499</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39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4000" dirty="0">
                <a:solidFill>
                  <a:schemeClr val="bg1"/>
                </a:solidFill>
                <a:latin typeface="Aileron Heavy" panose="00000A00000000000000" pitchFamily="50" charset="0"/>
              </a:rPr>
              <a:t>References</a:t>
            </a:r>
          </a:p>
        </p:txBody>
      </p:sp>
      <p:sp>
        <p:nvSpPr>
          <p:cNvPr id="8" name="TextBox 7">
            <a:extLst>
              <a:ext uri="{FF2B5EF4-FFF2-40B4-BE49-F238E27FC236}">
                <a16:creationId xmlns:a16="http://schemas.microsoft.com/office/drawing/2014/main" id="{CE277074-7931-41A5-8EED-74A4E8F807EC}"/>
              </a:ext>
            </a:extLst>
          </p:cNvPr>
          <p:cNvSpPr txBox="1"/>
          <p:nvPr/>
        </p:nvSpPr>
        <p:spPr>
          <a:xfrm>
            <a:off x="3705226" y="21981"/>
            <a:ext cx="8322651" cy="6318333"/>
          </a:xfrm>
          <a:prstGeom prst="rect">
            <a:avLst/>
          </a:prstGeom>
          <a:noFill/>
        </p:spPr>
        <p:txBody>
          <a:bodyPr wrap="square">
            <a:spAutoFit/>
          </a:bodyPr>
          <a:lstStyle/>
          <a:p>
            <a:pPr marL="457200" marR="0" indent="-457200">
              <a:lnSpc>
                <a:spcPct val="200000"/>
              </a:lnSpc>
              <a:spcBef>
                <a:spcPts val="0"/>
              </a:spcBef>
              <a:spcAft>
                <a:spcPts val="0"/>
              </a:spcAft>
            </a:pPr>
            <a:r>
              <a:rPr lang="en-US" sz="1200" i="1" dirty="0" err="1">
                <a:effectLst/>
                <a:latin typeface="Times New Roman" panose="02020603050405020304" pitchFamily="18" charset="0"/>
                <a:ea typeface="Times New Roman" panose="02020603050405020304" pitchFamily="18" charset="0"/>
                <a:cs typeface="Times New Roman" panose="02020603050405020304" pitchFamily="18" charset="0"/>
              </a:rPr>
              <a:t>PhysioNet</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err="1">
                <a:effectLst/>
                <a:latin typeface="Times New Roman" panose="02020603050405020304" pitchFamily="18" charset="0"/>
                <a:ea typeface="Times New Roman" panose="02020603050405020304" pitchFamily="18" charset="0"/>
                <a:cs typeface="Times New Roman" panose="02020603050405020304" pitchFamily="18" charset="0"/>
              </a:rPr>
              <a:t>CinC</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 Challenge 2016: Training Sets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(n.d.). Retrieved January 11, 2021, from https://archive.physionet.org/pn3/challenge/2016/</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Potes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Parvaneh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S., Rahman, A., &amp; Conroy, B. (2016, September 14).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Ensemble of </a:t>
            </a:r>
            <a:r>
              <a:rPr lang="en-US" sz="1200" i="1" dirty="0" err="1">
                <a:effectLst/>
                <a:latin typeface="Times New Roman" panose="02020603050405020304" pitchFamily="18" charset="0"/>
                <a:ea typeface="Times New Roman" panose="02020603050405020304" pitchFamily="18" charset="0"/>
                <a:cs typeface="Times New Roman" panose="02020603050405020304" pitchFamily="18" charset="0"/>
              </a:rPr>
              <a:t>Feature:based</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 and Deep </a:t>
            </a:r>
            <a:r>
              <a:rPr lang="en-US" sz="1200" i="1" dirty="0" err="1">
                <a:effectLst/>
                <a:latin typeface="Times New Roman" panose="02020603050405020304" pitchFamily="18" charset="0"/>
                <a:ea typeface="Times New Roman" panose="02020603050405020304" pitchFamily="18" charset="0"/>
                <a:cs typeface="Times New Roman" panose="02020603050405020304" pitchFamily="18" charset="0"/>
              </a:rPr>
              <a:t>learning:based</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 Classifiers for Detection of Abnormal Heart Sounds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2016 Computing in Cardiology Conference. https://doi.org/10.22489/CinC.2016.182-399</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Rajpurkar</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Hannun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 Y.,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Haghpanahi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 Bourn, C., &amp; Ng, A. Y. (2017). Cardiologist-Level Arrhythmia Detection with Convolutional Neural Networks.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ArXiv:1707.01836 [Cs]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http://arxiv.org/abs/1707.01836</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Rawther</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 N.,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Cheriyan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J. (2015).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Detection and Classification of Cardiac Arrhythmias based on ECG and PCG using Temporal and Wavelet features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(4), 6.</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S1 and S2 Heart Sound Recognition Using Deep Neural Networks. (2017).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IEEE Transactions on Biomedical Engineering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64</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(2), 372–380. https://doi.org/10.1109/TBME.2016.2559800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Smilkov</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D.,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Thorat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 Kim, B.,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Viégas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 &amp; Wattenberg, M. (2017).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SmoothGrad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Removing noise by adding noise.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ArXiv:1706.03825 [Cs, Stat]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http://arxiv.org/abs/1706.03825</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Subasi, A. (2019). Biomedical Signals. In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Practical Guide for Biomedical Signals Analysis Using Machine Learning Techniques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(pp. 27–87). Elsevier. https://doi.org/10.1016/B978-0-12-817444-9.00002-7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Surukutla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D.,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Bhanushali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K., &amp; Patil, T. (2020). Cardiac Arrhythmia Detection Using CNN.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SSRN Electronic Journal</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https://doi.org/10.2139/ssrn.3572237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150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4000" dirty="0">
                <a:solidFill>
                  <a:schemeClr val="bg1"/>
                </a:solidFill>
                <a:latin typeface="Aileron Heavy" panose="00000A00000000000000" pitchFamily="50" charset="0"/>
              </a:rPr>
              <a:t>References</a:t>
            </a:r>
          </a:p>
        </p:txBody>
      </p:sp>
      <p:sp>
        <p:nvSpPr>
          <p:cNvPr id="8" name="TextBox 7">
            <a:extLst>
              <a:ext uri="{FF2B5EF4-FFF2-40B4-BE49-F238E27FC236}">
                <a16:creationId xmlns:a16="http://schemas.microsoft.com/office/drawing/2014/main" id="{CE277074-7931-41A5-8EED-74A4E8F807EC}"/>
              </a:ext>
            </a:extLst>
          </p:cNvPr>
          <p:cNvSpPr txBox="1"/>
          <p:nvPr/>
        </p:nvSpPr>
        <p:spPr>
          <a:xfrm>
            <a:off x="3705226" y="21981"/>
            <a:ext cx="8322651" cy="4841005"/>
          </a:xfrm>
          <a:prstGeom prst="rect">
            <a:avLst/>
          </a:prstGeom>
          <a:noFill/>
        </p:spPr>
        <p:txBody>
          <a:bodyPr wrap="square">
            <a:spAutoFit/>
          </a:bodyPr>
          <a:lstStyle/>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Thoms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L.-J.,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Collichia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G.,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Girwidz</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R. (2019). Real-life physics: Phonocardiography, electrocardiography, and audiometry with a smartphone.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Journal of Physics: Conference Series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1223</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012007. https://doi.org/10.1088/1742-6596/1223/1/012007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Yupapin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Wardkein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Yupapin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Phanphaisarn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Koseeyaporn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Roeksabutr</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Roeksabutr</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Wardkein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Koseeyapon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(2011). Heart detection and diagnosis based on ECG and EPCG relationships.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Medical Devices: Evidence and Research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133. https://doi.org/10.2147/MDER.S23324</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Zeiler</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 D., &amp; Fergus, R. (2013). Visualizing and Understanding Convolutional Networks.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ArXiv:1311.2901 [Cs]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http://arxiv.org/abs/1311.2901</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Zhang, W., Han, J., &amp; Deng, S. (2017). Heart sound classification based on scaled spectrogram and partial least squares regression.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Biomedical Signal Processing and Control</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32</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20–28. https://doi.org/10.1016/j.bspc.2016.10.004</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Zhao, C., Sun, Q., Zhang, C., Tang, Y., &amp; Qian, F. (2020). Monocular Depth Estimation Based On Deep Learning: An Overview.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Science China Technological Sciences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63</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(9), 1612–1627. https://doi.org/10.1007/s11431-020-1582-8</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Zhou, B., Khosla, A.,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Lapedriza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 Oliva, A., &amp; Torralba, A. (2016). Learning Deep Features for Discriminative Localization.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2016 IEEE Conference on Computer Vision and Pattern Recognition (CVPR)</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2921–2929. https://doi.org/10.1109/CVPR.2016.319</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47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3600" dirty="0">
                <a:solidFill>
                  <a:schemeClr val="bg1"/>
                </a:solidFill>
                <a:latin typeface="Aileron Heavy" panose="00000A00000000000000" pitchFamily="50" charset="0"/>
              </a:rPr>
              <a:t>Background &amp;</a:t>
            </a:r>
            <a:br>
              <a:rPr lang="en-US" sz="3600" dirty="0">
                <a:solidFill>
                  <a:schemeClr val="bg1"/>
                </a:solidFill>
                <a:latin typeface="Aileron Heavy" panose="00000A00000000000000" pitchFamily="50" charset="0"/>
              </a:rPr>
            </a:br>
            <a:r>
              <a:rPr lang="en-US" sz="3600" dirty="0">
                <a:solidFill>
                  <a:schemeClr val="bg1"/>
                </a:solidFill>
                <a:latin typeface="Aileron Heavy" panose="00000A00000000000000" pitchFamily="50" charset="0"/>
              </a:rPr>
              <a:t>Engineering Goals</a:t>
            </a:r>
            <a:endParaRPr lang="en-US" sz="3600" dirty="0">
              <a:solidFill>
                <a:schemeClr val="bg1"/>
              </a:solidFill>
              <a:latin typeface="Aileron Light" panose="00000400000000000000" pitchFamily="50" charset="0"/>
            </a:endParaRPr>
          </a:p>
        </p:txBody>
      </p:sp>
      <p:sp>
        <p:nvSpPr>
          <p:cNvPr id="7" name="TextBox 6">
            <a:extLst>
              <a:ext uri="{FF2B5EF4-FFF2-40B4-BE49-F238E27FC236}">
                <a16:creationId xmlns:a16="http://schemas.microsoft.com/office/drawing/2014/main" id="{D6637375-0D83-449E-973B-CBD67A9FE5AB}"/>
              </a:ext>
            </a:extLst>
          </p:cNvPr>
          <p:cNvSpPr txBox="1"/>
          <p:nvPr/>
        </p:nvSpPr>
        <p:spPr>
          <a:xfrm>
            <a:off x="3705227" y="182441"/>
            <a:ext cx="3849538" cy="2862322"/>
          </a:xfrm>
          <a:prstGeom prst="rect">
            <a:avLst/>
          </a:prstGeom>
          <a:noFill/>
        </p:spPr>
        <p:txBody>
          <a:bodyPr wrap="square">
            <a:spAutoFit/>
          </a:bodyPr>
          <a:lstStyle/>
          <a:p>
            <a:r>
              <a:rPr lang="en-US" sz="1200" dirty="0">
                <a:latin typeface="Aileron Light" panose="00000400000000000000" pitchFamily="50" charset="0"/>
              </a:rPr>
              <a:t>Phonocardiograms (</a:t>
            </a:r>
            <a:r>
              <a:rPr lang="en-US" sz="1200" b="1" dirty="0">
                <a:latin typeface="Aileron Light" panose="00000400000000000000" pitchFamily="50" charset="0"/>
              </a:rPr>
              <a:t>PCGs</a:t>
            </a:r>
            <a:r>
              <a:rPr lang="en-US" sz="1200" dirty="0">
                <a:latin typeface="Aileron Light" panose="00000400000000000000" pitchFamily="50" charset="0"/>
              </a:rPr>
              <a:t>) are sounds that are created by the mechanical movement of the heart. This physical movement produces four distinct sounds: </a:t>
            </a:r>
            <a:r>
              <a:rPr lang="en-US" sz="1200" b="1" dirty="0">
                <a:latin typeface="Aileron Light" panose="00000400000000000000" pitchFamily="50" charset="0"/>
              </a:rPr>
              <a:t>S1, S2, S3, S4</a:t>
            </a:r>
            <a:r>
              <a:rPr lang="en-US" sz="1200" dirty="0">
                <a:latin typeface="Aileron Light" panose="00000400000000000000" pitchFamily="50" charset="0"/>
              </a:rPr>
              <a:t>, and murmurs. S1 and S2 are sounds created by a healthy heart; whereas S3, S4 and murmurs refer to diseases or anomalies.</a:t>
            </a:r>
          </a:p>
          <a:p>
            <a:endParaRPr lang="en-US" sz="1200" dirty="0">
              <a:latin typeface="Aileron Light" panose="00000400000000000000" pitchFamily="50" charset="0"/>
            </a:endParaRPr>
          </a:p>
          <a:p>
            <a:r>
              <a:rPr lang="en-US" sz="1200" dirty="0">
                <a:latin typeface="Aileron Light" panose="00000400000000000000" pitchFamily="50" charset="0"/>
              </a:rPr>
              <a:t>In diagnosing heart sounds, two major challenges arise: localization and classification. </a:t>
            </a:r>
            <a:r>
              <a:rPr lang="en-US" sz="1200" b="1" dirty="0">
                <a:latin typeface="Aileron Light" panose="00000400000000000000" pitchFamily="50" charset="0"/>
              </a:rPr>
              <a:t>Localization</a:t>
            </a:r>
            <a:r>
              <a:rPr lang="en-US" sz="1200" dirty="0">
                <a:latin typeface="Aileron Light" panose="00000400000000000000" pitchFamily="50" charset="0"/>
              </a:rPr>
              <a:t> aims to find the position of the biomarkers in heart sounds. By doing this, heart sounds can be segmented into signals containing a single heart sound. Furthermore, </a:t>
            </a:r>
            <a:r>
              <a:rPr lang="en-US" sz="1200" b="1" dirty="0">
                <a:latin typeface="Aileron Light" panose="00000400000000000000" pitchFamily="50" charset="0"/>
              </a:rPr>
              <a:t>classification</a:t>
            </a:r>
            <a:r>
              <a:rPr lang="en-US" sz="1200" dirty="0">
                <a:latin typeface="Aileron Light" panose="00000400000000000000" pitchFamily="50" charset="0"/>
              </a:rPr>
              <a:t> attempts to categorize heart sounds into  normal and abnormal groups by exploiting the information extracted from localization.</a:t>
            </a:r>
          </a:p>
        </p:txBody>
      </p:sp>
      <p:pic>
        <p:nvPicPr>
          <p:cNvPr id="9" name="Picture 8" descr="A picture containing chart&#10;&#10;Description automatically generated">
            <a:extLst>
              <a:ext uri="{FF2B5EF4-FFF2-40B4-BE49-F238E27FC236}">
                <a16:creationId xmlns:a16="http://schemas.microsoft.com/office/drawing/2014/main" id="{D9D014D4-871D-4126-B528-A914F005F221}"/>
              </a:ext>
            </a:extLst>
          </p:cNvPr>
          <p:cNvPicPr>
            <a:picLocks noChangeAspect="1"/>
          </p:cNvPicPr>
          <p:nvPr/>
        </p:nvPicPr>
        <p:blipFill rotWithShape="1">
          <a:blip r:embed="rId3">
            <a:extLst>
              <a:ext uri="{28A0092B-C50C-407E-A947-70E740481C1C}">
                <a14:useLocalDpi xmlns:a14="http://schemas.microsoft.com/office/drawing/2010/main" val="0"/>
              </a:ext>
            </a:extLst>
          </a:blip>
          <a:srcRect t="23667" b="4090"/>
          <a:stretch/>
        </p:blipFill>
        <p:spPr>
          <a:xfrm>
            <a:off x="7554765" y="182441"/>
            <a:ext cx="4422659" cy="2446216"/>
          </a:xfrm>
          <a:prstGeom prst="rect">
            <a:avLst/>
          </a:prstGeom>
        </p:spPr>
      </p:pic>
      <p:sp>
        <p:nvSpPr>
          <p:cNvPr id="10" name="TextBox 9">
            <a:extLst>
              <a:ext uri="{FF2B5EF4-FFF2-40B4-BE49-F238E27FC236}">
                <a16:creationId xmlns:a16="http://schemas.microsoft.com/office/drawing/2014/main" id="{2C81F380-BDB8-4A0A-B3E6-7C40C9520302}"/>
              </a:ext>
            </a:extLst>
          </p:cNvPr>
          <p:cNvSpPr txBox="1"/>
          <p:nvPr/>
        </p:nvSpPr>
        <p:spPr>
          <a:xfrm>
            <a:off x="3705227" y="3044763"/>
            <a:ext cx="8272197" cy="2923877"/>
          </a:xfrm>
          <a:prstGeom prst="rect">
            <a:avLst/>
          </a:prstGeom>
          <a:noFill/>
        </p:spPr>
        <p:txBody>
          <a:bodyPr wrap="square">
            <a:spAutoFit/>
          </a:bodyPr>
          <a:lstStyle/>
          <a:p>
            <a:r>
              <a:rPr lang="en-US" sz="1200" dirty="0">
                <a:latin typeface="Aileron Light" panose="00000400000000000000" pitchFamily="50" charset="0"/>
              </a:rPr>
              <a:t>Conventional heart sound localization and classification methods involve time, frequency, or both, and are typically dependent on machine learning algorithms to enhance the results. These algorithms typically include </a:t>
            </a:r>
            <a:r>
              <a:rPr lang="en-US" sz="1200" b="1" dirty="0">
                <a:latin typeface="Aileron Light" panose="00000400000000000000" pitchFamily="50" charset="0"/>
              </a:rPr>
              <a:t>artificial</a:t>
            </a:r>
            <a:r>
              <a:rPr lang="en-US" sz="1200" dirty="0">
                <a:latin typeface="Aileron Light" panose="00000400000000000000" pitchFamily="50" charset="0"/>
              </a:rPr>
              <a:t> </a:t>
            </a:r>
            <a:r>
              <a:rPr lang="en-US" sz="1200" b="1" dirty="0">
                <a:latin typeface="Aileron Light" panose="00000400000000000000" pitchFamily="50" charset="0"/>
              </a:rPr>
              <a:t>neural</a:t>
            </a:r>
            <a:r>
              <a:rPr lang="en-US" sz="1200" dirty="0">
                <a:latin typeface="Aileron Light" panose="00000400000000000000" pitchFamily="50" charset="0"/>
              </a:rPr>
              <a:t> </a:t>
            </a:r>
            <a:r>
              <a:rPr lang="en-US" sz="1200" b="1" dirty="0">
                <a:latin typeface="Aileron Light" panose="00000400000000000000" pitchFamily="50" charset="0"/>
              </a:rPr>
              <a:t>networks</a:t>
            </a:r>
            <a:r>
              <a:rPr lang="en-US" sz="1200" dirty="0">
                <a:latin typeface="Aileron Light" panose="00000400000000000000" pitchFamily="50" charset="0"/>
              </a:rPr>
              <a:t> (</a:t>
            </a:r>
            <a:r>
              <a:rPr lang="en-US" sz="1200" b="1" dirty="0">
                <a:latin typeface="Aileron Light" panose="00000400000000000000" pitchFamily="50" charset="0"/>
              </a:rPr>
              <a:t>ANNs</a:t>
            </a:r>
            <a:r>
              <a:rPr lang="en-US" sz="1200" dirty="0">
                <a:latin typeface="Aileron Light" panose="00000400000000000000" pitchFamily="50" charset="0"/>
              </a:rPr>
              <a:t>), </a:t>
            </a:r>
            <a:r>
              <a:rPr lang="en-US" sz="1200" b="1" dirty="0">
                <a:latin typeface="Aileron Light" panose="00000400000000000000" pitchFamily="50" charset="0"/>
              </a:rPr>
              <a:t>support</a:t>
            </a:r>
            <a:r>
              <a:rPr lang="en-US" sz="1200" dirty="0">
                <a:latin typeface="Aileron Light" panose="00000400000000000000" pitchFamily="50" charset="0"/>
              </a:rPr>
              <a:t> </a:t>
            </a:r>
            <a:r>
              <a:rPr lang="en-US" sz="1200" b="1" dirty="0">
                <a:latin typeface="Aileron Light" panose="00000400000000000000" pitchFamily="50" charset="0"/>
              </a:rPr>
              <a:t>vector</a:t>
            </a:r>
            <a:r>
              <a:rPr lang="en-US" sz="1200" dirty="0">
                <a:latin typeface="Aileron Light" panose="00000400000000000000" pitchFamily="50" charset="0"/>
              </a:rPr>
              <a:t> </a:t>
            </a:r>
            <a:r>
              <a:rPr lang="en-US" sz="1200" b="1" dirty="0">
                <a:latin typeface="Aileron Light" panose="00000400000000000000" pitchFamily="50" charset="0"/>
              </a:rPr>
              <a:t>machines</a:t>
            </a:r>
            <a:r>
              <a:rPr lang="en-US" sz="1200" dirty="0">
                <a:latin typeface="Aileron Light" panose="00000400000000000000" pitchFamily="50" charset="0"/>
              </a:rPr>
              <a:t> (</a:t>
            </a:r>
            <a:r>
              <a:rPr lang="en-US" sz="1200" b="1" dirty="0">
                <a:latin typeface="Aileron Light" panose="00000400000000000000" pitchFamily="50" charset="0"/>
              </a:rPr>
              <a:t>SVMs</a:t>
            </a:r>
            <a:r>
              <a:rPr lang="en-US" sz="1200" dirty="0">
                <a:latin typeface="Aileron Light" panose="00000400000000000000" pitchFamily="50" charset="0"/>
              </a:rPr>
              <a:t>), </a:t>
            </a:r>
            <a:r>
              <a:rPr lang="en-US" sz="1200" b="1" dirty="0">
                <a:latin typeface="Aileron Light" panose="00000400000000000000" pitchFamily="50" charset="0"/>
              </a:rPr>
              <a:t>self-organizing</a:t>
            </a:r>
            <a:r>
              <a:rPr lang="en-US" sz="1200" dirty="0">
                <a:latin typeface="Aileron Light" panose="00000400000000000000" pitchFamily="50" charset="0"/>
              </a:rPr>
              <a:t> </a:t>
            </a:r>
            <a:r>
              <a:rPr lang="en-US" sz="1200" b="1" dirty="0">
                <a:latin typeface="Aileron Light" panose="00000400000000000000" pitchFamily="50" charset="0"/>
              </a:rPr>
              <a:t>maps</a:t>
            </a:r>
            <a:r>
              <a:rPr lang="en-US" sz="1200" dirty="0">
                <a:latin typeface="Aileron Light" panose="00000400000000000000" pitchFamily="50" charset="0"/>
              </a:rPr>
              <a:t> (</a:t>
            </a:r>
            <a:r>
              <a:rPr lang="en-US" sz="1200" b="1" dirty="0">
                <a:latin typeface="Aileron Light" panose="00000400000000000000" pitchFamily="50" charset="0"/>
              </a:rPr>
              <a:t>SOMs</a:t>
            </a:r>
            <a:r>
              <a:rPr lang="en-US" sz="1200" dirty="0">
                <a:latin typeface="Aileron Light" panose="00000400000000000000" pitchFamily="50" charset="0"/>
              </a:rPr>
              <a:t>), and are limited to the number of samples and pathologies covered in a given dataset. Often, large datasets that accurately represent real-world recordings only contain two categories: normal and abnormal. This leads to a surface-level analysis of the heart sounds.</a:t>
            </a:r>
          </a:p>
          <a:p>
            <a:endParaRPr lang="en-US" sz="1200" dirty="0">
              <a:latin typeface="Aileron Light" panose="00000400000000000000" pitchFamily="50" charset="0"/>
            </a:endParaRPr>
          </a:p>
          <a:p>
            <a:r>
              <a:rPr lang="en-US" sz="1200" dirty="0">
                <a:latin typeface="Aileron Light" panose="00000400000000000000" pitchFamily="50" charset="0"/>
              </a:rPr>
              <a:t>From the viewpoint of practical applications, the development of computationally efficient solutions is extremely important to the success of a model's deployment. Many studies have negated to comment on the practicality of their proposed methods. From our research, we have concluded only two studies have noted their time efficiency, Fernando et al. and Messner et al. The fastest model processed 1000 heart state localizations in 56.88 seconds (Fernando et al.), suggesting the model can process </a:t>
            </a:r>
            <a:r>
              <a:rPr lang="en-US" sz="1200" b="1" dirty="0">
                <a:latin typeface="Aileron Light" panose="00000400000000000000" pitchFamily="50" charset="0"/>
              </a:rPr>
              <a:t>18</a:t>
            </a:r>
            <a:r>
              <a:rPr lang="en-US" sz="1200" dirty="0">
                <a:latin typeface="Aileron Light" panose="00000400000000000000" pitchFamily="50" charset="0"/>
              </a:rPr>
              <a:t> </a:t>
            </a:r>
            <a:r>
              <a:rPr lang="en-US" sz="1200" b="1" dirty="0">
                <a:latin typeface="Aileron Light" panose="00000400000000000000" pitchFamily="50" charset="0"/>
              </a:rPr>
              <a:t>bps or 1054 bpm</a:t>
            </a:r>
            <a:r>
              <a:rPr lang="en-US" sz="1200" dirty="0">
                <a:latin typeface="Aileron Light" panose="00000400000000000000" pitchFamily="50" charset="0"/>
              </a:rPr>
              <a:t>. Although the proposed model is able to achieve near real-time performance, these results are excluding the classification of heart arrhythmias, and only include the localization of S1, S2 markers.</a:t>
            </a:r>
          </a:p>
          <a:p>
            <a:endParaRPr lang="en-US" sz="1200" dirty="0">
              <a:latin typeface="Aileron Light" panose="00000400000000000000" pitchFamily="50" charset="0"/>
            </a:endParaRPr>
          </a:p>
          <a:p>
            <a:r>
              <a:rPr lang="en-US" sz="1400" dirty="0">
                <a:latin typeface="Aileron Bold" panose="00000800000000000000" pitchFamily="50" charset="0"/>
              </a:rPr>
              <a:t>Thus, the problem of computationally </a:t>
            </a:r>
            <a:r>
              <a:rPr lang="en-US" sz="1400" b="1" dirty="0">
                <a:solidFill>
                  <a:srgbClr val="386FA4"/>
                </a:solidFill>
                <a:latin typeface="Aileron Bold" panose="00000800000000000000" pitchFamily="50" charset="0"/>
              </a:rPr>
              <a:t>efficient</a:t>
            </a:r>
            <a:r>
              <a:rPr lang="en-US" sz="1400" dirty="0">
                <a:latin typeface="Aileron Bold" panose="00000800000000000000" pitchFamily="50" charset="0"/>
              </a:rPr>
              <a:t> and </a:t>
            </a:r>
            <a:r>
              <a:rPr lang="en-US" sz="1400" b="1" dirty="0">
                <a:solidFill>
                  <a:srgbClr val="386FA4"/>
                </a:solidFill>
                <a:latin typeface="Aileron Bold" panose="00000800000000000000" pitchFamily="50" charset="0"/>
              </a:rPr>
              <a:t>accurate</a:t>
            </a:r>
            <a:r>
              <a:rPr lang="en-US" sz="1400" dirty="0">
                <a:latin typeface="Aileron Bold" panose="00000800000000000000" pitchFamily="50" charset="0"/>
              </a:rPr>
              <a:t> classification of noisy heartbeats remains a problem.</a:t>
            </a:r>
          </a:p>
        </p:txBody>
      </p:sp>
    </p:spTree>
    <p:extLst>
      <p:ext uri="{BB962C8B-B14F-4D97-AF65-F5344CB8AC3E}">
        <p14:creationId xmlns:p14="http://schemas.microsoft.com/office/powerpoint/2010/main" val="180181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3600" dirty="0">
                <a:solidFill>
                  <a:schemeClr val="bg1"/>
                </a:solidFill>
                <a:latin typeface="Aileron Heavy" panose="00000A00000000000000" pitchFamily="50" charset="0"/>
              </a:rPr>
              <a:t>Solution</a:t>
            </a:r>
          </a:p>
        </p:txBody>
      </p:sp>
      <p:sp>
        <p:nvSpPr>
          <p:cNvPr id="9" name="TextBox 8">
            <a:extLst>
              <a:ext uri="{FF2B5EF4-FFF2-40B4-BE49-F238E27FC236}">
                <a16:creationId xmlns:a16="http://schemas.microsoft.com/office/drawing/2014/main" id="{D4A00064-3262-4D53-AFFA-111021FDC012}"/>
              </a:ext>
            </a:extLst>
          </p:cNvPr>
          <p:cNvSpPr txBox="1"/>
          <p:nvPr/>
        </p:nvSpPr>
        <p:spPr>
          <a:xfrm>
            <a:off x="3933826" y="1720840"/>
            <a:ext cx="8120185" cy="3416320"/>
          </a:xfrm>
          <a:prstGeom prst="rect">
            <a:avLst/>
          </a:prstGeom>
          <a:noFill/>
        </p:spPr>
        <p:txBody>
          <a:bodyPr wrap="square">
            <a:spAutoFit/>
          </a:bodyPr>
          <a:lstStyle/>
          <a:p>
            <a:r>
              <a:rPr lang="en-US" sz="2400" dirty="0">
                <a:latin typeface="Aileron Light" panose="00000400000000000000" pitchFamily="50" charset="0"/>
              </a:rPr>
              <a:t>The new semi-supervised approach is composed of </a:t>
            </a:r>
            <a:r>
              <a:rPr lang="en-US" sz="2400" b="1" dirty="0">
                <a:latin typeface="Aileron Light" panose="00000400000000000000" pitchFamily="50" charset="0"/>
              </a:rPr>
              <a:t>two</a:t>
            </a:r>
            <a:r>
              <a:rPr lang="en-US" sz="2400" dirty="0">
                <a:latin typeface="Aileron Light" panose="00000400000000000000" pitchFamily="50" charset="0"/>
              </a:rPr>
              <a:t> </a:t>
            </a:r>
            <a:r>
              <a:rPr lang="en-US" sz="2400" b="1" dirty="0">
                <a:latin typeface="Aileron Light" panose="00000400000000000000" pitchFamily="50" charset="0"/>
              </a:rPr>
              <a:t>subsystems</a:t>
            </a:r>
            <a:r>
              <a:rPr lang="en-US" sz="2400" dirty="0">
                <a:latin typeface="Aileron Light" panose="00000400000000000000" pitchFamily="50" charset="0"/>
              </a:rPr>
              <a:t>; the first subsystem uses a </a:t>
            </a:r>
            <a:r>
              <a:rPr lang="en-US" sz="2400" b="1" dirty="0">
                <a:latin typeface="Aileron Light" panose="00000400000000000000" pitchFamily="50" charset="0"/>
              </a:rPr>
              <a:t>discriminator</a:t>
            </a:r>
            <a:r>
              <a:rPr lang="en-US" sz="2400" dirty="0">
                <a:latin typeface="Aileron Light" panose="00000400000000000000" pitchFamily="50" charset="0"/>
              </a:rPr>
              <a:t>, in which PCG signals are classified into categories based on arrhythmias in the signal. The second subsystem – a </a:t>
            </a:r>
            <a:r>
              <a:rPr lang="en-US" sz="2400" b="1" dirty="0">
                <a:latin typeface="Aileron Light" panose="00000400000000000000" pitchFamily="50" charset="0"/>
              </a:rPr>
              <a:t>generator</a:t>
            </a:r>
            <a:r>
              <a:rPr lang="en-US" sz="2400" dirty="0">
                <a:latin typeface="Aileron Light" panose="00000400000000000000" pitchFamily="50" charset="0"/>
              </a:rPr>
              <a:t>, aims to generate data such that, when fed into the discriminator, the discriminator will classify the generated data as abnormal or normal. While the discriminator aims to simultaneously classify the generated data as fake and classify the real PCG signals to their respective categories. </a:t>
            </a:r>
          </a:p>
        </p:txBody>
      </p:sp>
    </p:spTree>
    <p:extLst>
      <p:ext uri="{BB962C8B-B14F-4D97-AF65-F5344CB8AC3E}">
        <p14:creationId xmlns:p14="http://schemas.microsoft.com/office/powerpoint/2010/main" val="100746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3600" dirty="0">
                <a:solidFill>
                  <a:schemeClr val="bg1"/>
                </a:solidFill>
                <a:latin typeface="Aileron Heavy" panose="00000A00000000000000" pitchFamily="50" charset="0"/>
              </a:rPr>
              <a:t>Methods</a:t>
            </a:r>
          </a:p>
        </p:txBody>
      </p:sp>
      <p:pic>
        <p:nvPicPr>
          <p:cNvPr id="24" name="Picture 23" descr="Diagram&#10;&#10;Description automatically generated">
            <a:extLst>
              <a:ext uri="{FF2B5EF4-FFF2-40B4-BE49-F238E27FC236}">
                <a16:creationId xmlns:a16="http://schemas.microsoft.com/office/drawing/2014/main" id="{F36D1158-779D-49BD-B43B-C2D03F410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310" y="219995"/>
            <a:ext cx="7689421" cy="6418010"/>
          </a:xfrm>
          <a:prstGeom prst="rect">
            <a:avLst/>
          </a:prstGeom>
          <a:ln>
            <a:noFill/>
          </a:ln>
          <a:effectLst>
            <a:outerShdw blurRad="292100" dist="139700" dir="2700000" algn="tl" rotWithShape="0">
              <a:srgbClr val="333333">
                <a:alpha val="65000"/>
              </a:srgbClr>
            </a:outerShdw>
          </a:effectLst>
        </p:spPr>
      </p:pic>
      <p:sp>
        <p:nvSpPr>
          <p:cNvPr id="3" name="Rectangle 2">
            <a:extLst>
              <a:ext uri="{FF2B5EF4-FFF2-40B4-BE49-F238E27FC236}">
                <a16:creationId xmlns:a16="http://schemas.microsoft.com/office/drawing/2014/main" id="{BD848413-8F0E-4E9D-A7CD-E63F3329B8BE}"/>
              </a:ext>
            </a:extLst>
          </p:cNvPr>
          <p:cNvSpPr/>
          <p:nvPr/>
        </p:nvSpPr>
        <p:spPr>
          <a:xfrm>
            <a:off x="5619750" y="5676900"/>
            <a:ext cx="4629150" cy="657225"/>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012DBA4-FF86-4908-AD55-FED805A4A98F}"/>
              </a:ext>
            </a:extLst>
          </p:cNvPr>
          <p:cNvSpPr/>
          <p:nvPr/>
        </p:nvSpPr>
        <p:spPr>
          <a:xfrm>
            <a:off x="9725025" y="5509753"/>
            <a:ext cx="819150" cy="657225"/>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09C169-3CF2-4F20-AEEC-0329380CFB81}"/>
              </a:ext>
            </a:extLst>
          </p:cNvPr>
          <p:cNvSpPr/>
          <p:nvPr/>
        </p:nvSpPr>
        <p:spPr>
          <a:xfrm>
            <a:off x="8104554" y="1164492"/>
            <a:ext cx="3454400" cy="2407139"/>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908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3200" dirty="0">
                <a:solidFill>
                  <a:schemeClr val="bg1"/>
                </a:solidFill>
                <a:latin typeface="Aileron Heavy" panose="00000A00000000000000" pitchFamily="50" charset="0"/>
              </a:rPr>
              <a:t>Data Management</a:t>
            </a:r>
          </a:p>
        </p:txBody>
      </p:sp>
      <p:pic>
        <p:nvPicPr>
          <p:cNvPr id="24" name="Picture 23" descr="Diagram&#10;&#10;Description automatically generated">
            <a:extLst>
              <a:ext uri="{FF2B5EF4-FFF2-40B4-BE49-F238E27FC236}">
                <a16:creationId xmlns:a16="http://schemas.microsoft.com/office/drawing/2014/main" id="{F36D1158-779D-49BD-B43B-C2D03F410677}"/>
              </a:ext>
            </a:extLst>
          </p:cNvPr>
          <p:cNvPicPr>
            <a:picLocks noChangeAspect="1"/>
          </p:cNvPicPr>
          <p:nvPr/>
        </p:nvPicPr>
        <p:blipFill rotWithShape="1">
          <a:blip r:embed="rId3">
            <a:extLst>
              <a:ext uri="{28A0092B-C50C-407E-A947-70E740481C1C}">
                <a14:useLocalDpi xmlns:a14="http://schemas.microsoft.com/office/drawing/2010/main" val="0"/>
              </a:ext>
            </a:extLst>
          </a:blip>
          <a:srcRect l="2134" t="12752" r="57943" b="57176"/>
          <a:stretch/>
        </p:blipFill>
        <p:spPr>
          <a:xfrm>
            <a:off x="8748348" y="4494454"/>
            <a:ext cx="3152496" cy="1981832"/>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ED63DE62-79ED-4CDF-85A0-EBCBF8AD43D3}"/>
              </a:ext>
            </a:extLst>
          </p:cNvPr>
          <p:cNvSpPr txBox="1"/>
          <p:nvPr/>
        </p:nvSpPr>
        <p:spPr>
          <a:xfrm>
            <a:off x="3705227" y="149112"/>
            <a:ext cx="4914897" cy="2523768"/>
          </a:xfrm>
          <a:prstGeom prst="rect">
            <a:avLst/>
          </a:prstGeom>
          <a:noFill/>
        </p:spPr>
        <p:txBody>
          <a:bodyPr wrap="square">
            <a:spAutoFit/>
          </a:bodyPr>
          <a:lstStyle/>
          <a:p>
            <a:pPr algn="l"/>
            <a:r>
              <a:rPr lang="en-US" dirty="0">
                <a:solidFill>
                  <a:srgbClr val="386FA4"/>
                </a:solidFill>
                <a:latin typeface="Aileron SemiBold" panose="00000700000000000000" pitchFamily="50" charset="0"/>
              </a:rPr>
              <a:t>Data Collection</a:t>
            </a:r>
          </a:p>
          <a:p>
            <a:pPr algn="l"/>
            <a:r>
              <a:rPr lang="en-US" sz="1000" dirty="0">
                <a:latin typeface="Aileron Light" panose="00000400000000000000" pitchFamily="50" charset="0"/>
              </a:rPr>
              <a:t>Although PCG signals are analyzed less often than ECG signals, these signals are rather analyzed in real-time by physicians and healthcare workers. Preliminary studies done on PCG segmentation and classification primarily used private datasets. Hence, there existed no publicly available datasets until recently. Since then, many public datasets have been developed aiding researchers in their studies and creating open benchmarks for researchers to use in comparing similar findings. However, these datasets are still limited by the number of classes that are collected, when compared to ECG datasets.</a:t>
            </a:r>
          </a:p>
          <a:p>
            <a:pPr algn="l"/>
            <a:endParaRPr lang="en-US" sz="1000" dirty="0">
              <a:latin typeface="Aileron Light" panose="00000400000000000000" pitchFamily="50" charset="0"/>
            </a:endParaRPr>
          </a:p>
          <a:p>
            <a:pPr algn="l"/>
            <a:r>
              <a:rPr lang="en-US" sz="1000" dirty="0">
                <a:latin typeface="Aileron Light" panose="00000400000000000000" pitchFamily="50" charset="0"/>
              </a:rPr>
              <a:t>Currently, only three major supervised PCG datasets exist: </a:t>
            </a:r>
            <a:r>
              <a:rPr lang="en-US" sz="1000" b="1" dirty="0" err="1">
                <a:latin typeface="Aileron Light" panose="00000400000000000000" pitchFamily="50" charset="0"/>
              </a:rPr>
              <a:t>PhysioNet</a:t>
            </a:r>
            <a:r>
              <a:rPr lang="en-US" sz="1000" b="1" dirty="0">
                <a:latin typeface="Aileron Light" panose="00000400000000000000" pitchFamily="50" charset="0"/>
              </a:rPr>
              <a:t> Classification of Heart Sound Recording Challenge dataset, PASCAL Heart Sound Challenge dataset</a:t>
            </a:r>
            <a:r>
              <a:rPr lang="en-US" sz="1000" dirty="0">
                <a:latin typeface="Aileron Light" panose="00000400000000000000" pitchFamily="50" charset="0"/>
              </a:rPr>
              <a:t>, and the Heart Sound and Murmur Library. These datasets are all anonymized and de-identified for the safety of their subjects, and thus includes no personal information such as name, income, age, etc.</a:t>
            </a:r>
            <a:endParaRPr lang="en-US" sz="1100" dirty="0">
              <a:latin typeface="Aileron Light" panose="00000400000000000000" pitchFamily="50" charset="0"/>
            </a:endParaRPr>
          </a:p>
        </p:txBody>
      </p:sp>
      <p:sp>
        <p:nvSpPr>
          <p:cNvPr id="10" name="TextBox 9">
            <a:extLst>
              <a:ext uri="{FF2B5EF4-FFF2-40B4-BE49-F238E27FC236}">
                <a16:creationId xmlns:a16="http://schemas.microsoft.com/office/drawing/2014/main" id="{9C9030D8-7BD6-41DB-BB77-C90C92E4E26F}"/>
              </a:ext>
            </a:extLst>
          </p:cNvPr>
          <p:cNvSpPr txBox="1"/>
          <p:nvPr/>
        </p:nvSpPr>
        <p:spPr>
          <a:xfrm>
            <a:off x="3669691" y="2970500"/>
            <a:ext cx="4852618" cy="2062103"/>
          </a:xfrm>
          <a:prstGeom prst="rect">
            <a:avLst/>
          </a:prstGeom>
          <a:noFill/>
        </p:spPr>
        <p:txBody>
          <a:bodyPr wrap="square">
            <a:spAutoFit/>
          </a:bodyPr>
          <a:lstStyle/>
          <a:p>
            <a:pPr algn="l"/>
            <a:r>
              <a:rPr lang="en-US" dirty="0">
                <a:solidFill>
                  <a:srgbClr val="386FA4"/>
                </a:solidFill>
                <a:latin typeface="Aileron SemiBold" panose="00000700000000000000" pitchFamily="50" charset="0"/>
              </a:rPr>
              <a:t>Data augmentation</a:t>
            </a:r>
          </a:p>
          <a:p>
            <a:pPr algn="l"/>
            <a:r>
              <a:rPr lang="en-US" sz="1000" dirty="0">
                <a:latin typeface="Aileron Light" panose="00000400000000000000" pitchFamily="50" charset="0"/>
              </a:rPr>
              <a:t>Data augmentation is a strategy that enables a significant increase in the diversity of data available while training a model, without actually collecting new data. Data augmentation techniques aim to slightly alter existing data to a point where the model cannot recognize the augmented data as one it has trained on before, but still retains the characteristics of the data's category. This helps in reinforcing important features within the data and is only done during the training portion of the workflow.</a:t>
            </a:r>
          </a:p>
          <a:p>
            <a:pPr algn="l"/>
            <a:endParaRPr lang="en-US" sz="1000" dirty="0">
              <a:latin typeface="Aileron Light" panose="00000400000000000000" pitchFamily="50" charset="0"/>
            </a:endParaRPr>
          </a:p>
          <a:p>
            <a:pPr algn="l"/>
            <a:r>
              <a:rPr lang="en-US" sz="1000" dirty="0">
                <a:latin typeface="Aileron Light" panose="00000400000000000000" pitchFamily="50" charset="0"/>
              </a:rPr>
              <a:t>We resample the heart sound recordings to different frequencies to simulate slower and faster beats per minute (bpm). The normal bpm for a human is between 60-100 bpm. Thus, measuring the sample distance between the first S1 (the start of systole) and the second marker, S2, we calculate the bps and resample accordingly.</a:t>
            </a:r>
          </a:p>
        </p:txBody>
      </p:sp>
      <p:sp>
        <p:nvSpPr>
          <p:cNvPr id="13" name="TextBox 12">
            <a:extLst>
              <a:ext uri="{FF2B5EF4-FFF2-40B4-BE49-F238E27FC236}">
                <a16:creationId xmlns:a16="http://schemas.microsoft.com/office/drawing/2014/main" id="{F0502EA8-869C-454E-8355-49435194B30B}"/>
              </a:ext>
            </a:extLst>
          </p:cNvPr>
          <p:cNvSpPr txBox="1"/>
          <p:nvPr/>
        </p:nvSpPr>
        <p:spPr>
          <a:xfrm>
            <a:off x="3705227" y="5337513"/>
            <a:ext cx="4852619" cy="1138773"/>
          </a:xfrm>
          <a:prstGeom prst="rect">
            <a:avLst/>
          </a:prstGeom>
          <a:noFill/>
        </p:spPr>
        <p:txBody>
          <a:bodyPr wrap="square">
            <a:spAutoFit/>
          </a:bodyPr>
          <a:lstStyle/>
          <a:p>
            <a:r>
              <a:rPr lang="en-US" dirty="0">
                <a:solidFill>
                  <a:srgbClr val="386FA4"/>
                </a:solidFill>
                <a:latin typeface="Aileron SemiBold" panose="00000700000000000000" pitchFamily="50" charset="0"/>
              </a:rPr>
              <a:t>Data Segmentation</a:t>
            </a:r>
          </a:p>
          <a:p>
            <a:r>
              <a:rPr lang="en-US" sz="1000" dirty="0">
                <a:latin typeface="Aileron Light" panose="00000400000000000000" pitchFamily="50" charset="0"/>
              </a:rPr>
              <a:t>Data segmentation refers to the process of creating cross-validation datasets. This process assists in validating if the model is overfitting to the dataset. These datasets include the training set, validation set, and testing set. Typically, the training set is 70%-80% of the dataset, the reset of the dataset is split among the validation set and testing set. Here, we split the data 80% training, 10% validation, and 10% testing.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F874EFD-50F9-450C-A20C-EC219F02711A}"/>
                  </a:ext>
                </a:extLst>
              </p:cNvPr>
              <p:cNvSpPr txBox="1"/>
              <p:nvPr/>
            </p:nvSpPr>
            <p:spPr>
              <a:xfrm>
                <a:off x="8712811" y="149112"/>
                <a:ext cx="3181350" cy="4158831"/>
              </a:xfrm>
              <a:prstGeom prst="rect">
                <a:avLst/>
              </a:prstGeom>
              <a:noFill/>
            </p:spPr>
            <p:txBody>
              <a:bodyPr wrap="square">
                <a:spAutoFit/>
              </a:bodyPr>
              <a:lstStyle/>
              <a:p>
                <a:pPr algn="l"/>
                <a:r>
                  <a:rPr lang="en-US" dirty="0">
                    <a:solidFill>
                      <a:srgbClr val="386FA4"/>
                    </a:solidFill>
                    <a:latin typeface="Aileron SemiBold" panose="00000700000000000000" pitchFamily="50" charset="0"/>
                  </a:rPr>
                  <a:t>Data Preprocessing</a:t>
                </a:r>
              </a:p>
              <a:p>
                <a:pPr algn="l"/>
                <a:r>
                  <a:rPr lang="en-US" sz="1000" dirty="0">
                    <a:latin typeface="Aileron Light" panose="00000400000000000000" pitchFamily="50" charset="0"/>
                  </a:rPr>
                  <a:t>PCG recordings often are recording in non-ideal environments that are filled with unwanted background noise and interference. Data preprocessing is the process of altering the data in the signal, often by denoising, normalizing, standardizing, and transforming the signal. These steps are crucial for automatic localization and classification tasks. Preprocessing the data allows a model to extract meaning features efficiently and reveals the physiological structure of the heart sounds. Furthermore, preprocessing helps ensure that the data that is fed into the model is always in the same domain. This allows the model to generalize more easily. </a:t>
                </a:r>
              </a:p>
              <a:p>
                <a:pPr algn="l"/>
                <a:endParaRPr lang="en-US" sz="1000" dirty="0">
                  <a:latin typeface="Aileron Light" panose="00000400000000000000" pitchFamily="50" charset="0"/>
                </a:endParaRPr>
              </a:p>
              <a:p>
                <a:pPr algn="l"/>
                <a:r>
                  <a:rPr lang="en-US" sz="1000" dirty="0">
                    <a:latin typeface="Aileron Light" panose="00000400000000000000" pitchFamily="50" charset="0"/>
                  </a:rPr>
                  <a:t>We first resample the data to</a:t>
                </a:r>
                <a:r>
                  <a:rPr lang="en-US" sz="1000" b="1" dirty="0">
                    <a:latin typeface="Aileron Light" panose="00000400000000000000" pitchFamily="50" charset="0"/>
                  </a:rPr>
                  <a:t> 500 Hz</a:t>
                </a:r>
                <a:r>
                  <a:rPr lang="en-US" sz="1000" dirty="0">
                    <a:latin typeface="Aileron Light" panose="00000400000000000000" pitchFamily="50" charset="0"/>
                  </a:rPr>
                  <a:t>, to decrease the spatial resolution of the heart sound recordings for easier processing, but still dense enough to retain important features. Thus, helping the model to converge faster. The resampled data is </a:t>
                </a:r>
                <a:r>
                  <a:rPr lang="en-US" sz="1000" b="1" dirty="0">
                    <a:latin typeface="Aileron Light" panose="00000400000000000000" pitchFamily="50" charset="0"/>
                  </a:rPr>
                  <a:t>standardized using the standard score</a:t>
                </a:r>
                <a:r>
                  <a:rPr lang="en-US" sz="1000" dirty="0">
                    <a:latin typeface="Aileron Light" panose="00000400000000000000" pitchFamily="50" charset="0"/>
                  </a:rPr>
                  <a:t>:</a:t>
                </a:r>
                <a:endParaRPr lang="en-US" sz="1200" dirty="0">
                  <a:latin typeface="Aileron Light" panose="00000400000000000000" pitchFamily="50" charset="0"/>
                </a:endParaRPr>
              </a:p>
              <a:p>
                <a:pPr algn="l"/>
                <a:endParaRPr lang="en-US" sz="1200" dirty="0">
                  <a:latin typeface="Aileron Light" panose="00000400000000000000" pitchFamily="50" charset="0"/>
                </a:endParaRPr>
              </a:p>
              <a:p>
                <a:pPr algn="l"/>
                <a14:m>
                  <m:oMathPara xmlns:m="http://schemas.openxmlformats.org/officeDocument/2006/math">
                    <m:oMathParaPr>
                      <m:jc m:val="centerGroup"/>
                    </m:oMathParaPr>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smtClean="0">
                              <a:latin typeface="Cambria Math" panose="02040503050406030204" pitchFamily="18" charset="0"/>
                            </a:rPr>
                            <m:t>𝑧</m:t>
                          </m:r>
                        </m:e>
                        <m:sub>
                          <m:r>
                            <a:rPr lang="en-US" sz="2000" i="1" smtClean="0">
                              <a:latin typeface="Cambria Math" panose="02040503050406030204" pitchFamily="18" charset="0"/>
                            </a:rPr>
                            <m:t>𝑛</m:t>
                          </m:r>
                        </m:sub>
                      </m:sSub>
                      <m:r>
                        <a:rPr lang="en-US" sz="2000" i="1" smtClean="0">
                          <a:latin typeface="Cambria Math" panose="02040503050406030204" pitchFamily="18" charset="0"/>
                        </a:rPr>
                        <m:t>=</m:t>
                      </m:r>
                      <m:f>
                        <m:fPr>
                          <m:ctrlPr>
                            <a:rPr lang="en-US" sz="2000" i="1" smtClean="0">
                              <a:solidFill>
                                <a:srgbClr val="836967"/>
                              </a:solidFill>
                              <a:latin typeface="Cambria Math" panose="02040503050406030204" pitchFamily="18" charset="0"/>
                            </a:rPr>
                          </m:ctrlPr>
                        </m:fPr>
                        <m:num>
                          <m:sSub>
                            <m:sSubPr>
                              <m:ctrlPr>
                                <a:rPr lang="en-US" sz="2000" i="1" smtClean="0">
                                  <a:solidFill>
                                    <a:srgbClr val="836967"/>
                                  </a:solidFill>
                                  <a:latin typeface="Cambria Math" panose="02040503050406030204" pitchFamily="18" charset="0"/>
                                </a:rPr>
                              </m:ctrlPr>
                            </m:sSubPr>
                            <m:e>
                              <m:r>
                                <a:rPr lang="en-US" sz="2000" i="1" smtClean="0">
                                  <a:latin typeface="Cambria Math" panose="02040503050406030204" pitchFamily="18" charset="0"/>
                                </a:rPr>
                                <m:t>𝑥</m:t>
                              </m:r>
                            </m:e>
                            <m:sub>
                              <m:r>
                                <a:rPr lang="en-US" sz="2000" i="1" smtClean="0">
                                  <a:latin typeface="Cambria Math" panose="02040503050406030204" pitchFamily="18" charset="0"/>
                                </a:rPr>
                                <m:t>𝑛</m:t>
                              </m:r>
                            </m:sub>
                          </m:sSub>
                          <m:r>
                            <a:rPr lang="en-US" sz="2000" i="1" smtClean="0">
                              <a:latin typeface="Cambria Math" panose="02040503050406030204" pitchFamily="18" charset="0"/>
                            </a:rPr>
                            <m:t>−</m:t>
                          </m:r>
                          <m:r>
                            <a:rPr lang="en-US" sz="2000" i="1" smtClean="0">
                              <a:latin typeface="Cambria Math" panose="02040503050406030204" pitchFamily="18" charset="0"/>
                            </a:rPr>
                            <m:t>𝜇</m:t>
                          </m:r>
                        </m:num>
                        <m:den>
                          <m:r>
                            <a:rPr lang="en-US" sz="2000" i="1" smtClean="0">
                              <a:latin typeface="Cambria Math" panose="02040503050406030204" pitchFamily="18" charset="0"/>
                            </a:rPr>
                            <m:t>𝜎</m:t>
                          </m:r>
                        </m:den>
                      </m:f>
                    </m:oMath>
                  </m:oMathPara>
                </a14:m>
                <a:endParaRPr lang="en-US" sz="2000" dirty="0">
                  <a:latin typeface="Aileron Light" panose="00000400000000000000" pitchFamily="50" charset="0"/>
                </a:endParaRPr>
              </a:p>
            </p:txBody>
          </p:sp>
        </mc:Choice>
        <mc:Fallback xmlns="">
          <p:sp>
            <p:nvSpPr>
              <p:cNvPr id="15" name="TextBox 14">
                <a:extLst>
                  <a:ext uri="{FF2B5EF4-FFF2-40B4-BE49-F238E27FC236}">
                    <a16:creationId xmlns:a16="http://schemas.microsoft.com/office/drawing/2014/main" id="{EF874EFD-50F9-450C-A20C-EC219F02711A}"/>
                  </a:ext>
                </a:extLst>
              </p:cNvPr>
              <p:cNvSpPr txBox="1">
                <a:spLocks noRot="1" noChangeAspect="1" noMove="1" noResize="1" noEditPoints="1" noAdjustHandles="1" noChangeArrowheads="1" noChangeShapeType="1" noTextEdit="1"/>
              </p:cNvSpPr>
              <p:nvPr/>
            </p:nvSpPr>
            <p:spPr>
              <a:xfrm>
                <a:off x="8712811" y="149112"/>
                <a:ext cx="3181350" cy="4158831"/>
              </a:xfrm>
              <a:prstGeom prst="rect">
                <a:avLst/>
              </a:prstGeom>
              <a:blipFill>
                <a:blip r:embed="rId4"/>
                <a:stretch>
                  <a:fillRect l="-1533" t="-732"/>
                </a:stretch>
              </a:blipFill>
            </p:spPr>
            <p:txBody>
              <a:bodyPr/>
              <a:lstStyle/>
              <a:p>
                <a:r>
                  <a:rPr lang="en-US">
                    <a:noFill/>
                  </a:rPr>
                  <a:t> </a:t>
                </a:r>
              </a:p>
            </p:txBody>
          </p:sp>
        </mc:Fallback>
      </mc:AlternateContent>
    </p:spTree>
    <p:extLst>
      <p:ext uri="{BB962C8B-B14F-4D97-AF65-F5344CB8AC3E}">
        <p14:creationId xmlns:p14="http://schemas.microsoft.com/office/powerpoint/2010/main" val="45961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3200" dirty="0">
                <a:solidFill>
                  <a:schemeClr val="bg1"/>
                </a:solidFill>
                <a:latin typeface="Aileron Heavy" panose="00000A00000000000000" pitchFamily="50" charset="0"/>
              </a:rPr>
              <a:t>Model Development</a:t>
            </a:r>
          </a:p>
        </p:txBody>
      </p:sp>
      <p:pic>
        <p:nvPicPr>
          <p:cNvPr id="24" name="Picture 23" descr="Diagram&#10;&#10;Description automatically generated">
            <a:extLst>
              <a:ext uri="{FF2B5EF4-FFF2-40B4-BE49-F238E27FC236}">
                <a16:creationId xmlns:a16="http://schemas.microsoft.com/office/drawing/2014/main" id="{F36D1158-779D-49BD-B43B-C2D03F410677}"/>
              </a:ext>
            </a:extLst>
          </p:cNvPr>
          <p:cNvPicPr>
            <a:picLocks noChangeAspect="1"/>
          </p:cNvPicPr>
          <p:nvPr/>
        </p:nvPicPr>
        <p:blipFill rotWithShape="1">
          <a:blip r:embed="rId3">
            <a:extLst>
              <a:ext uri="{28A0092B-C50C-407E-A947-70E740481C1C}">
                <a14:useLocalDpi xmlns:a14="http://schemas.microsoft.com/office/drawing/2010/main" val="0"/>
              </a:ext>
            </a:extLst>
          </a:blip>
          <a:srcRect l="2274" t="63010" r="57923" b="15125"/>
          <a:stretch/>
        </p:blipFill>
        <p:spPr>
          <a:xfrm>
            <a:off x="8343899" y="4436436"/>
            <a:ext cx="3619500" cy="165956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66885CD2-89AE-4964-A789-ACD2F016EA8B}"/>
              </a:ext>
            </a:extLst>
          </p:cNvPr>
          <p:cNvSpPr txBox="1"/>
          <p:nvPr/>
        </p:nvSpPr>
        <p:spPr>
          <a:xfrm>
            <a:off x="3705226" y="209550"/>
            <a:ext cx="8172447" cy="1754326"/>
          </a:xfrm>
          <a:prstGeom prst="rect">
            <a:avLst/>
          </a:prstGeom>
          <a:noFill/>
        </p:spPr>
        <p:txBody>
          <a:bodyPr wrap="square">
            <a:spAutoFit/>
          </a:bodyPr>
          <a:lstStyle/>
          <a:p>
            <a:r>
              <a:rPr lang="en-US" dirty="0">
                <a:solidFill>
                  <a:srgbClr val="386FA4"/>
                </a:solidFill>
                <a:latin typeface="Aileron SemiBold" panose="00000700000000000000" pitchFamily="50" charset="0"/>
              </a:rPr>
              <a:t>Model Architecture</a:t>
            </a:r>
            <a:endParaRPr lang="en-US" sz="1000" dirty="0">
              <a:latin typeface="Aileron Light" panose="00000400000000000000" pitchFamily="50" charset="0"/>
            </a:endParaRPr>
          </a:p>
          <a:p>
            <a:pPr algn="l"/>
            <a:r>
              <a:rPr lang="en-US" sz="1000" dirty="0">
                <a:latin typeface="Aileron Light" panose="00000400000000000000" pitchFamily="50" charset="0"/>
              </a:rPr>
              <a:t>Here we propose using  Generative Adversarial Networks (GANs) for increased success in PCG heart sound detection. GANs poses a unique advantage over traditional machine learning and deep learning methods, in that a model learns to mimic a dataset by creating its own data and tries to fool a discriminator into thinking the generated data is real.</a:t>
            </a:r>
          </a:p>
          <a:p>
            <a:pPr algn="l"/>
            <a:endParaRPr lang="en-US" sz="1000" dirty="0">
              <a:latin typeface="Aileron Light" panose="00000400000000000000" pitchFamily="50" charset="0"/>
            </a:endParaRPr>
          </a:p>
          <a:p>
            <a:pPr algn="l"/>
            <a:r>
              <a:rPr lang="en-US" sz="1000" dirty="0">
                <a:latin typeface="Aileron Light" panose="00000400000000000000" pitchFamily="50" charset="0"/>
              </a:rPr>
              <a:t>In a supervised approach, a GAN consists of two parts, a generator and a discriminator. The generator is responsible for creating fake heart sound data, while the discriminator tries to predict whether the incoming data is fake or real. In a semi-supervised approach, however, the discriminator is fed data from a real dataset with multiple classes and the generated data from the generator. Here, the discriminator tries to classify the generator's fake data, as well as predict the classes from the real dataset. </a:t>
            </a:r>
          </a:p>
          <a:p>
            <a:pPr algn="l"/>
            <a:endParaRPr lang="en-US" sz="1000" dirty="0">
              <a:latin typeface="Aileron Light" panose="00000400000000000000" pitchFamily="50" charset="0"/>
            </a:endParaRPr>
          </a:p>
        </p:txBody>
      </p:sp>
      <p:sp>
        <p:nvSpPr>
          <p:cNvPr id="11" name="TextBox 10">
            <a:extLst>
              <a:ext uri="{FF2B5EF4-FFF2-40B4-BE49-F238E27FC236}">
                <a16:creationId xmlns:a16="http://schemas.microsoft.com/office/drawing/2014/main" id="{08DCFA36-6840-4E36-8D6C-673AE97B1AAE}"/>
              </a:ext>
            </a:extLst>
          </p:cNvPr>
          <p:cNvSpPr txBox="1"/>
          <p:nvPr/>
        </p:nvSpPr>
        <p:spPr>
          <a:xfrm>
            <a:off x="3705225" y="3182883"/>
            <a:ext cx="4552949" cy="1138773"/>
          </a:xfrm>
          <a:prstGeom prst="rect">
            <a:avLst/>
          </a:prstGeom>
          <a:noFill/>
        </p:spPr>
        <p:txBody>
          <a:bodyPr wrap="square">
            <a:spAutoFit/>
          </a:bodyPr>
          <a:lstStyle/>
          <a:p>
            <a:r>
              <a:rPr lang="en-US" dirty="0">
                <a:solidFill>
                  <a:srgbClr val="386FA4"/>
                </a:solidFill>
                <a:latin typeface="Aileron SemiBold" panose="00000700000000000000" pitchFamily="50" charset="0"/>
              </a:rPr>
              <a:t>Model Complexity</a:t>
            </a:r>
            <a:endParaRPr lang="en-US" dirty="0">
              <a:latin typeface="Aileron Light" panose="00000400000000000000" pitchFamily="50" charset="0"/>
            </a:endParaRPr>
          </a:p>
          <a:p>
            <a:pPr algn="l"/>
            <a:r>
              <a:rPr lang="en-US" sz="1000" dirty="0">
                <a:latin typeface="Aileron Light" panose="00000400000000000000" pitchFamily="50" charset="0"/>
              </a:rPr>
              <a:t>Traditionally, generators are dense layers that slowly increase the dimensionality of the generated data to match that of the real dataset. Discriminators, on the other hand, are commonly CNNs because majority of GANs work with images. However, it is possible to use a wide variety of architectures; such as LSTMs, RNNs, SVMs, DNNs, ANNs, Transformers.</a:t>
            </a:r>
          </a:p>
        </p:txBody>
      </p:sp>
      <p:sp>
        <p:nvSpPr>
          <p:cNvPr id="13" name="TextBox 12">
            <a:extLst>
              <a:ext uri="{FF2B5EF4-FFF2-40B4-BE49-F238E27FC236}">
                <a16:creationId xmlns:a16="http://schemas.microsoft.com/office/drawing/2014/main" id="{48B137AD-517B-42E9-BAA6-E77D626AE3B9}"/>
              </a:ext>
            </a:extLst>
          </p:cNvPr>
          <p:cNvSpPr txBox="1"/>
          <p:nvPr/>
        </p:nvSpPr>
        <p:spPr>
          <a:xfrm>
            <a:off x="3705223" y="4303455"/>
            <a:ext cx="4552949" cy="2554545"/>
          </a:xfrm>
          <a:prstGeom prst="rect">
            <a:avLst/>
          </a:prstGeom>
          <a:noFill/>
        </p:spPr>
        <p:txBody>
          <a:bodyPr wrap="square">
            <a:spAutoFit/>
          </a:bodyPr>
          <a:lstStyle/>
          <a:p>
            <a:pPr algn="l"/>
            <a:r>
              <a:rPr lang="en-US" sz="1000" dirty="0">
                <a:latin typeface="Aileron Light" panose="00000400000000000000" pitchFamily="50" charset="0"/>
              </a:rPr>
              <a:t>As mentioned above, there are many types of model architecture, some are used for classification, and others for feature extraction. Optimizing the combination of feature extraction layers and classification layers is extremely time consuming and computationally taxing. This is because there exist many combinations of hyperparameters, thus making it difficult to optimize each parameter. To optimize hyperparameters, we used hyperparameter sweeps to make the optimization process more efficient. This method involves using one of three methods: grid search, random search, and Bayesian search. Grid search computes each possible combination of all hyperparameters and tests them all. Although this is very effective, it can be computationally costly. Random search selects a new combination at random, provided a distribution of values. This method is surprisingly effective and scales very well. Bayesian search creates a probabilistic model of metrics and suggests parameters that have a high probability of improving metrics. This works well for small scale projects, but scales poorly as the complexity of parameter relationships increase. Here, we used random search to optimize our hyperparameters.</a:t>
            </a:r>
          </a:p>
        </p:txBody>
      </p:sp>
      <p:pic>
        <p:nvPicPr>
          <p:cNvPr id="9" name="Picture 2">
            <a:extLst>
              <a:ext uri="{FF2B5EF4-FFF2-40B4-BE49-F238E27FC236}">
                <a16:creationId xmlns:a16="http://schemas.microsoft.com/office/drawing/2014/main" id="{FF3BA3FC-D86F-4AEA-9B32-E9D3685AA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1692" y="1845105"/>
            <a:ext cx="3315358" cy="245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392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3600" dirty="0">
                <a:solidFill>
                  <a:schemeClr val="bg1"/>
                </a:solidFill>
                <a:latin typeface="Aileron Heavy" panose="00000A00000000000000" pitchFamily="50" charset="0"/>
              </a:rPr>
              <a:t>Model Learning</a:t>
            </a:r>
          </a:p>
        </p:txBody>
      </p:sp>
      <p:pic>
        <p:nvPicPr>
          <p:cNvPr id="24" name="Picture 23" descr="Diagram&#10;&#10;Description automatically generated">
            <a:extLst>
              <a:ext uri="{FF2B5EF4-FFF2-40B4-BE49-F238E27FC236}">
                <a16:creationId xmlns:a16="http://schemas.microsoft.com/office/drawing/2014/main" id="{F36D1158-779D-49BD-B43B-C2D03F410677}"/>
              </a:ext>
            </a:extLst>
          </p:cNvPr>
          <p:cNvPicPr>
            <a:picLocks noChangeAspect="1"/>
          </p:cNvPicPr>
          <p:nvPr/>
        </p:nvPicPr>
        <p:blipFill rotWithShape="1">
          <a:blip r:embed="rId3">
            <a:extLst>
              <a:ext uri="{28A0092B-C50C-407E-A947-70E740481C1C}">
                <a14:useLocalDpi xmlns:a14="http://schemas.microsoft.com/office/drawing/2010/main" val="0"/>
              </a:ext>
            </a:extLst>
          </a:blip>
          <a:srcRect l="53928" t="65732" r="3584" b="17646"/>
          <a:stretch/>
        </p:blipFill>
        <p:spPr>
          <a:xfrm>
            <a:off x="8093875" y="5229226"/>
            <a:ext cx="3850478" cy="125730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83E8AECD-23AA-4939-971E-2210A0B127E5}"/>
              </a:ext>
            </a:extLst>
          </p:cNvPr>
          <p:cNvSpPr txBox="1"/>
          <p:nvPr/>
        </p:nvSpPr>
        <p:spPr>
          <a:xfrm>
            <a:off x="3852983" y="289294"/>
            <a:ext cx="8091369" cy="4616648"/>
          </a:xfrm>
          <a:prstGeom prst="rect">
            <a:avLst/>
          </a:prstGeom>
          <a:noFill/>
        </p:spPr>
        <p:txBody>
          <a:bodyPr wrap="square">
            <a:spAutoFit/>
          </a:bodyPr>
          <a:lstStyle/>
          <a:p>
            <a:r>
              <a:rPr lang="en-US" dirty="0">
                <a:solidFill>
                  <a:srgbClr val="386FA4"/>
                </a:solidFill>
                <a:latin typeface="Aileron SemiBold" panose="00000700000000000000" pitchFamily="50" charset="0"/>
              </a:rPr>
              <a:t>Model Training</a:t>
            </a:r>
          </a:p>
          <a:p>
            <a:r>
              <a:rPr lang="en-US" sz="1100" dirty="0">
                <a:latin typeface="Aileron Light" panose="00000400000000000000" pitchFamily="50" charset="0"/>
              </a:rPr>
              <a:t>During the training phase, the model is trained using backpropagation in conjunction with a cost function. Backpropagation attempts to calculate the gradient of the cost function with respect to the weight and biases of the model. This process involves an optimizer, which optimizes the model's parameters and a cost function that measure the correctness or incorrectness of the model. The goal of the optimizer is to minimize the cost function's error by adjusting the parameters to the given label. In this study, we used the Adam optimizer in union with Cross-Entropy Loss. The Adam optimizer uses a hyperparameter that dictates the change in the model's parameters on each backpropagation step, this is called the learning rate. Here we choose a learning rate of 0.0001.</a:t>
            </a:r>
          </a:p>
          <a:p>
            <a:endParaRPr lang="en-US" sz="1100" dirty="0">
              <a:latin typeface="Aileron Light" panose="00000400000000000000" pitchFamily="50" charset="0"/>
            </a:endParaRPr>
          </a:p>
          <a:p>
            <a:r>
              <a:rPr lang="en-US" sz="1100" dirty="0">
                <a:latin typeface="Aileron Light" panose="00000400000000000000" pitchFamily="50" charset="0"/>
              </a:rPr>
              <a:t>The model is only trained on the training set; thus, backpropagation only occurs on the training set. Additionally, for each step in the training set, the optimizer backpropagates and optimizes the parameters and calculate metrics to further evaluate the model. The number of steps in the training set is dictated by the batch size, the number of signals the model is trained on, in a single forward pass. Here we use a batch size of 32, meaning that the model is fed 32 signals per input. This significantly speeds up the process of training as more signals are passed through the model every time the model is optimized. A full pass of the training set is called an Epoch, here we train the model on 100 Epochs. </a:t>
            </a:r>
            <a:r>
              <a:rPr lang="en-US" sz="1050" dirty="0">
                <a:latin typeface="Aileron Light" panose="00000400000000000000" pitchFamily="50" charset="0"/>
              </a:rPr>
              <a:t> </a:t>
            </a:r>
          </a:p>
          <a:p>
            <a:endParaRPr lang="en-US" sz="1000" dirty="0">
              <a:latin typeface="Aileron Light" panose="00000400000000000000" pitchFamily="50" charset="0"/>
            </a:endParaRPr>
          </a:p>
          <a:p>
            <a:r>
              <a:rPr lang="en-US" dirty="0">
                <a:solidFill>
                  <a:srgbClr val="386FA4"/>
                </a:solidFill>
                <a:latin typeface="Aileron SemiBold" panose="00000700000000000000" pitchFamily="50" charset="0"/>
              </a:rPr>
              <a:t>Early Stopping</a:t>
            </a:r>
          </a:p>
          <a:p>
            <a:r>
              <a:rPr lang="en-US" sz="1100" dirty="0">
                <a:latin typeface="Aileron Light" panose="00000400000000000000" pitchFamily="50" charset="0"/>
              </a:rPr>
              <a:t>To ensure the model is not overfitting, but generalizing to the training set, we use a validation set to track the metrics of the model. In theory, the metrics on the training set equal to that of the validation set. In practicality, </a:t>
            </a:r>
          </a:p>
          <a:p>
            <a:r>
              <a:rPr lang="en-US" sz="1100" dirty="0">
                <a:latin typeface="Aileron Light" panose="00000400000000000000" pitchFamily="50" charset="0"/>
              </a:rPr>
              <a:t>after many epochs of training the metrics of the validation set become static, but the metrics of the training set still increase. This suggests that the model is overfitting. Thus, we stop training the model on the training set and test it on the testing set.</a:t>
            </a:r>
          </a:p>
          <a:p>
            <a:endParaRPr lang="en-US" sz="1000" dirty="0">
              <a:latin typeface="Aileron Light" panose="00000400000000000000" pitchFamily="50" charset="0"/>
            </a:endParaRPr>
          </a:p>
          <a:p>
            <a:r>
              <a:rPr lang="en-US" dirty="0">
                <a:solidFill>
                  <a:srgbClr val="386FA4"/>
                </a:solidFill>
                <a:latin typeface="Aileron SemiBold" panose="00000700000000000000" pitchFamily="50" charset="0"/>
              </a:rPr>
              <a:t>Model Evaluation</a:t>
            </a:r>
          </a:p>
          <a:p>
            <a:r>
              <a:rPr lang="en-US" sz="1100" dirty="0">
                <a:latin typeface="Aileron Light" panose="00000400000000000000" pitchFamily="50" charset="0"/>
              </a:rPr>
              <a:t>Testing sets or hold-out sets are used to validate the metrics of a model, this is because both the validation set and the testing set have been tested by the model; thus, the model has developed a latent bias to both sets. Therefore, a third set is needed to assess the model's ability to generalize on an independent dataset.</a:t>
            </a:r>
          </a:p>
        </p:txBody>
      </p:sp>
    </p:spTree>
    <p:extLst>
      <p:ext uri="{BB962C8B-B14F-4D97-AF65-F5344CB8AC3E}">
        <p14:creationId xmlns:p14="http://schemas.microsoft.com/office/powerpoint/2010/main" val="146989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50D872-67D0-4375-AF43-1881B46DBA21}"/>
              </a:ext>
            </a:extLst>
          </p:cNvPr>
          <p:cNvSpPr/>
          <p:nvPr/>
        </p:nvSpPr>
        <p:spPr>
          <a:xfrm>
            <a:off x="10354733" y="4394200"/>
            <a:ext cx="1270000" cy="20997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85CD40A-757D-4EAB-B1B5-2FA3A60FAF4D}"/>
              </a:ext>
            </a:extLst>
          </p:cNvPr>
          <p:cNvSpPr/>
          <p:nvPr/>
        </p:nvSpPr>
        <p:spPr>
          <a:xfrm>
            <a:off x="-104775" y="-95250"/>
            <a:ext cx="3619500" cy="7086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1D23-2B3A-4FC5-90D7-303277998724}"/>
              </a:ext>
            </a:extLst>
          </p:cNvPr>
          <p:cNvSpPr>
            <a:spLocks noGrp="1"/>
          </p:cNvSpPr>
          <p:nvPr>
            <p:ph type="title"/>
          </p:nvPr>
        </p:nvSpPr>
        <p:spPr>
          <a:xfrm>
            <a:off x="314326" y="1"/>
            <a:ext cx="2971800" cy="6858000"/>
          </a:xfrm>
        </p:spPr>
        <p:txBody>
          <a:bodyPr>
            <a:normAutofit/>
          </a:bodyPr>
          <a:lstStyle/>
          <a:p>
            <a:r>
              <a:rPr lang="en-US" sz="3600" dirty="0">
                <a:solidFill>
                  <a:schemeClr val="bg1"/>
                </a:solidFill>
                <a:latin typeface="Aileron Heavy" panose="00000A00000000000000" pitchFamily="50" charset="0"/>
              </a:rPr>
              <a:t>Architecture</a:t>
            </a:r>
            <a:br>
              <a:rPr lang="en-US" sz="3600" dirty="0">
                <a:solidFill>
                  <a:schemeClr val="bg1"/>
                </a:solidFill>
                <a:latin typeface="Aileron Heavy" panose="00000A00000000000000" pitchFamily="50" charset="0"/>
              </a:rPr>
            </a:br>
            <a:r>
              <a:rPr lang="en-US" sz="1800" dirty="0">
                <a:solidFill>
                  <a:schemeClr val="bg1"/>
                </a:solidFill>
                <a:latin typeface="Aileron Light" panose="00000400000000000000" pitchFamily="50" charset="0"/>
              </a:rPr>
              <a:t>Generator</a:t>
            </a:r>
            <a:endParaRPr lang="en-US" sz="1800" dirty="0">
              <a:solidFill>
                <a:schemeClr val="bg1"/>
              </a:solidFill>
              <a:latin typeface="Aileron Heavy" panose="00000A00000000000000" pitchFamily="50" charset="0"/>
            </a:endParaRPr>
          </a:p>
        </p:txBody>
      </p:sp>
      <p:sp>
        <p:nvSpPr>
          <p:cNvPr id="25" name="Rectangle 3">
            <a:extLst>
              <a:ext uri="{FF2B5EF4-FFF2-40B4-BE49-F238E27FC236}">
                <a16:creationId xmlns:a16="http://schemas.microsoft.com/office/drawing/2014/main" id="{5E6450BA-7BFC-4C6B-8E1B-98FC639B64BF}"/>
              </a:ext>
            </a:extLst>
          </p:cNvPr>
          <p:cNvSpPr>
            <a:spLocks noChangeArrowheads="1"/>
          </p:cNvSpPr>
          <p:nvPr/>
        </p:nvSpPr>
        <p:spPr bwMode="auto">
          <a:xfrm>
            <a:off x="8243759" y="265674"/>
            <a:ext cx="3451774"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8800"/>
                </a:solidFill>
                <a:effectLst/>
                <a:latin typeface="Arial Unicode MS"/>
              </a:rPr>
              <a:t>class</a:t>
            </a:r>
            <a:r>
              <a:rPr kumimoji="0" lang="en-US" altLang="en-US" sz="1000" b="0" i="0" u="none" strike="noStrike" cap="none" normalizeH="0" baseline="0" dirty="0">
                <a:ln>
                  <a:noFill/>
                </a:ln>
                <a:solidFill>
                  <a:srgbClr val="000000"/>
                </a:solidFill>
                <a:effectLst/>
                <a:latin typeface="Arial Unicode MS"/>
              </a:rPr>
              <a:t> </a:t>
            </a:r>
            <a:r>
              <a:rPr kumimoji="0" lang="en-US" altLang="en-US" sz="1000" b="1" i="0" u="none" strike="noStrike" cap="none" normalizeH="0" baseline="0" dirty="0">
                <a:ln>
                  <a:noFill/>
                </a:ln>
                <a:solidFill>
                  <a:srgbClr val="BB0066"/>
                </a:solidFill>
                <a:effectLst/>
                <a:latin typeface="Arial Unicode MS"/>
              </a:rPr>
              <a:t>Generator</a:t>
            </a:r>
            <a:r>
              <a:rPr kumimoji="0" lang="en-US" altLang="en-US" sz="1000" b="0" i="0" u="none" strike="noStrike" cap="none" normalizeH="0" baseline="0" dirty="0">
                <a:ln>
                  <a:noFill/>
                </a:ln>
                <a:solidFill>
                  <a:srgbClr val="000000"/>
                </a:solidFill>
                <a:effectLst/>
                <a:latin typeface="Arial Unicode MS"/>
              </a:rPr>
              <a:t>(</a:t>
            </a:r>
            <a:r>
              <a:rPr kumimoji="0" lang="en-US" altLang="en-US" sz="1000" b="0" i="0" u="none" strike="noStrike" cap="none" normalizeH="0" baseline="0" dirty="0" err="1">
                <a:ln>
                  <a:noFill/>
                </a:ln>
                <a:solidFill>
                  <a:srgbClr val="000000"/>
                </a:solidFill>
                <a:effectLst/>
                <a:latin typeface="Arial Unicode MS"/>
              </a:rPr>
              <a:t>pblm</a:t>
            </a:r>
            <a:r>
              <a:rPr kumimoji="0" lang="en-US" altLang="en-US" sz="1000" b="0" i="0" u="none" strike="noStrike" cap="none" normalizeH="0" baseline="0" dirty="0" err="1">
                <a:ln>
                  <a:noFill/>
                </a:ln>
                <a:solidFill>
                  <a:srgbClr val="333333"/>
                </a:solidFill>
                <a:effectLst/>
                <a:latin typeface="Arial Unicode MS"/>
              </a:rPr>
              <a:t>.</a:t>
            </a:r>
            <a:r>
              <a:rPr kumimoji="0" lang="en-US" altLang="en-US" sz="1000" b="0" i="0" u="none" strike="noStrike" cap="none" normalizeH="0" baseline="0" dirty="0" err="1">
                <a:ln>
                  <a:noFill/>
                </a:ln>
                <a:solidFill>
                  <a:srgbClr val="000000"/>
                </a:solidFill>
                <a:effectLst/>
                <a:latin typeface="Arial Unicode MS"/>
              </a:rPr>
              <a:t>PrebuiltLightningModule</a:t>
            </a:r>
            <a:r>
              <a:rPr kumimoji="0" lang="en-US" altLang="en-US" sz="1000" b="0" i="0" u="none" strike="noStrike" cap="none" normalizeH="0" baseline="0" dirty="0">
                <a:ln>
                  <a:noFill/>
                </a:ln>
                <a:solidFill>
                  <a:srgbClr val="000000"/>
                </a:solidFill>
                <a:effectLst/>
                <a:latin typeface="Arial Unicode MS"/>
              </a:rPr>
              <a:t>):</a:t>
            </a:r>
            <a:br>
              <a:rPr kumimoji="0" lang="en-US" altLang="en-US" sz="1000" b="0" i="0" u="none" strike="noStrike" cap="none" normalizeH="0" baseline="0" dirty="0">
                <a:ln>
                  <a:noFill/>
                </a:ln>
                <a:solidFill>
                  <a:srgbClr val="000000"/>
                </a:solidFill>
                <a:effectLst/>
                <a:latin typeface="Arial Unicode MS"/>
              </a:rPr>
            </a:br>
            <a:r>
              <a:rPr kumimoji="0" lang="en-US" altLang="en-US" sz="1000" b="0" i="0" u="none" strike="noStrike" cap="none" normalizeH="0" baseline="0" dirty="0">
                <a:ln>
                  <a:noFill/>
                </a:ln>
                <a:solidFill>
                  <a:srgbClr val="000000"/>
                </a:solidFill>
                <a:effectLst/>
                <a:latin typeface="Arial Unicode MS"/>
              </a:rPr>
              <a:t>    </a:t>
            </a:r>
            <a:r>
              <a:rPr kumimoji="0" lang="en-US" altLang="en-US" sz="1000" b="1" i="0" u="none" strike="noStrike" cap="none" normalizeH="0" baseline="0" dirty="0">
                <a:ln>
                  <a:noFill/>
                </a:ln>
                <a:solidFill>
                  <a:srgbClr val="008800"/>
                </a:solidFill>
                <a:effectLst/>
                <a:latin typeface="Arial Unicode MS"/>
              </a:rPr>
              <a:t>def</a:t>
            </a:r>
            <a:r>
              <a:rPr kumimoji="0" lang="en-US" altLang="en-US" sz="1000" b="0" i="0" u="none" strike="noStrike" cap="none" normalizeH="0" baseline="0" dirty="0">
                <a:ln>
                  <a:noFill/>
                </a:ln>
                <a:solidFill>
                  <a:srgbClr val="000000"/>
                </a:solidFill>
                <a:effectLst/>
                <a:latin typeface="Arial Unicode MS"/>
              </a:rPr>
              <a:t> </a:t>
            </a:r>
            <a:r>
              <a:rPr kumimoji="0" lang="en-US" altLang="en-US" sz="1000" b="1" i="0" u="none" strike="noStrike" cap="none" normalizeH="0" baseline="0" dirty="0">
                <a:ln>
                  <a:noFill/>
                </a:ln>
                <a:solidFill>
                  <a:srgbClr val="0066BB"/>
                </a:solidFill>
                <a:effectLst/>
                <a:latin typeface="Arial Unicode MS"/>
              </a:rPr>
              <a:t>__</a:t>
            </a:r>
            <a:r>
              <a:rPr kumimoji="0" lang="en-US" altLang="en-US" sz="1000" b="1" i="0" u="none" strike="noStrike" cap="none" normalizeH="0" baseline="0" dirty="0" err="1">
                <a:ln>
                  <a:noFill/>
                </a:ln>
                <a:solidFill>
                  <a:srgbClr val="0066BB"/>
                </a:solidFill>
                <a:effectLst/>
                <a:latin typeface="Arial Unicode MS"/>
              </a:rPr>
              <a:t>init</a:t>
            </a:r>
            <a:r>
              <a:rPr kumimoji="0" lang="en-US" altLang="en-US" sz="1000" b="1" i="0" u="none" strike="noStrike" cap="none" normalizeH="0" baseline="0" dirty="0">
                <a:ln>
                  <a:noFill/>
                </a:ln>
                <a:solidFill>
                  <a:srgbClr val="0066BB"/>
                </a:solidFill>
                <a:effectLst/>
                <a:latin typeface="Arial Unicode MS"/>
              </a:rPr>
              <a:t>__</a:t>
            </a:r>
            <a:r>
              <a:rPr kumimoji="0" lang="en-US" altLang="en-US" sz="1000" b="0" i="0" u="none" strike="noStrike" cap="none" normalizeH="0" baseline="0" dirty="0">
                <a:ln>
                  <a:noFill/>
                </a:ln>
                <a:solidFill>
                  <a:srgbClr val="000000"/>
                </a:solidFill>
                <a:effectLst/>
                <a:latin typeface="Arial Unicode MS"/>
              </a:rPr>
              <a:t>(</a:t>
            </a:r>
            <a:r>
              <a:rPr kumimoji="0" lang="en-US" altLang="en-US" sz="1000" b="0" i="0" u="none" strike="noStrike" cap="none" normalizeH="0" baseline="0" dirty="0">
                <a:ln>
                  <a:noFill/>
                </a:ln>
                <a:solidFill>
                  <a:srgbClr val="007020"/>
                </a:solidFill>
                <a:effectLst/>
                <a:latin typeface="Arial Unicode MS"/>
              </a:rPr>
              <a:t>self</a:t>
            </a:r>
            <a:r>
              <a:rPr kumimoji="0" lang="en-US" altLang="en-US" sz="1000" b="0" i="0" u="none" strike="noStrike" cap="none" normalizeH="0" baseline="0" dirty="0">
                <a:ln>
                  <a:noFill/>
                </a:ln>
                <a:solidFill>
                  <a:srgbClr val="000000"/>
                </a:solidFill>
                <a:effectLst/>
                <a:latin typeface="Arial Unicode MS"/>
              </a:rPr>
              <a:t>, denoising</a:t>
            </a:r>
            <a:r>
              <a:rPr kumimoji="0" lang="en-US" altLang="en-US" sz="1000" b="0" i="0" u="none" strike="noStrike" cap="none" normalizeH="0" baseline="0" dirty="0">
                <a:ln>
                  <a:noFill/>
                </a:ln>
                <a:solidFill>
                  <a:srgbClr val="333333"/>
                </a:solidFill>
                <a:effectLst/>
                <a:latin typeface="Arial Unicode MS"/>
              </a:rPr>
              <a:t>=</a:t>
            </a:r>
            <a:r>
              <a:rPr kumimoji="0" lang="en-US" altLang="en-US" sz="1000" b="0" i="0" u="none" strike="noStrike" cap="none" normalizeH="0" baseline="0" dirty="0">
                <a:ln>
                  <a:noFill/>
                </a:ln>
                <a:solidFill>
                  <a:srgbClr val="007020"/>
                </a:solidFill>
                <a:effectLst/>
                <a:latin typeface="Arial Unicode MS"/>
              </a:rPr>
              <a:t>False</a:t>
            </a:r>
            <a:r>
              <a:rPr kumimoji="0" lang="en-US" altLang="en-US" sz="1000" b="0" i="0" u="none" strike="noStrike" cap="none" normalizeH="0" baseline="0" dirty="0">
                <a:ln>
                  <a:noFill/>
                </a:ln>
                <a:solidFill>
                  <a:srgbClr val="000000"/>
                </a:solidFill>
                <a:effectLst/>
                <a:latin typeface="Arial Unicode MS"/>
              </a:rPr>
              <a:t>):</a:t>
            </a:r>
            <a:br>
              <a:rPr kumimoji="0" lang="en-US" altLang="en-US" sz="1000" b="0" i="0" u="none" strike="noStrike" cap="none" normalizeH="0" baseline="0" dirty="0">
                <a:ln>
                  <a:noFill/>
                </a:ln>
                <a:solidFill>
                  <a:srgbClr val="000000"/>
                </a:solidFill>
                <a:effectLst/>
                <a:latin typeface="Arial Unicode MS"/>
              </a:rPr>
            </a:br>
            <a:r>
              <a:rPr kumimoji="0" lang="en-US" altLang="en-US" sz="1000" b="0" i="0" u="none" strike="noStrike" cap="none" normalizeH="0" baseline="0" dirty="0">
                <a:ln>
                  <a:noFill/>
                </a:ln>
                <a:solidFill>
                  <a:srgbClr val="000000"/>
                </a:solidFill>
                <a:effectLst/>
                <a:latin typeface="Arial Unicode MS"/>
              </a:rPr>
              <a:t>        </a:t>
            </a:r>
            <a:r>
              <a:rPr kumimoji="0" lang="en-US" altLang="en-US" sz="1000" b="0" i="0" u="none" strike="noStrike" cap="none" normalizeH="0" baseline="0" dirty="0">
                <a:ln>
                  <a:noFill/>
                </a:ln>
                <a:solidFill>
                  <a:srgbClr val="007020"/>
                </a:solidFill>
                <a:effectLst/>
                <a:latin typeface="Arial Unicode MS"/>
              </a:rPr>
              <a:t>super</a:t>
            </a:r>
            <a:r>
              <a:rPr kumimoji="0" lang="en-US" altLang="en-US" sz="1000" b="0" i="0" u="none" strike="noStrike" cap="none" normalizeH="0" baseline="0" dirty="0">
                <a:ln>
                  <a:noFill/>
                </a:ln>
                <a:solidFill>
                  <a:srgbClr val="000000"/>
                </a:solidFill>
                <a:effectLst/>
                <a:latin typeface="Arial Unicode MS"/>
              </a:rPr>
              <a:t>()</a:t>
            </a:r>
            <a:r>
              <a:rPr kumimoji="0" lang="en-US" altLang="en-US" sz="1000" b="0" i="0" u="none" strike="noStrike" cap="none" normalizeH="0" baseline="0" dirty="0">
                <a:ln>
                  <a:noFill/>
                </a:ln>
                <a:solidFill>
                  <a:srgbClr val="333333"/>
                </a:solidFill>
                <a:effectLst/>
                <a:latin typeface="Arial Unicode MS"/>
              </a:rPr>
              <a:t>.</a:t>
            </a:r>
            <a:r>
              <a:rPr kumimoji="0" lang="en-US" altLang="en-US" sz="1000" b="0" i="0" u="none" strike="noStrike" cap="none" normalizeH="0" baseline="0" dirty="0">
                <a:ln>
                  <a:noFill/>
                </a:ln>
                <a:solidFill>
                  <a:srgbClr val="000000"/>
                </a:solidFill>
                <a:effectLst/>
                <a:latin typeface="Arial Unicode MS"/>
              </a:rPr>
              <a:t>__</a:t>
            </a:r>
            <a:r>
              <a:rPr kumimoji="0" lang="en-US" altLang="en-US" sz="1000" b="0" i="0" u="none" strike="noStrike" cap="none" normalizeH="0" baseline="0" dirty="0" err="1">
                <a:ln>
                  <a:noFill/>
                </a:ln>
                <a:solidFill>
                  <a:srgbClr val="000000"/>
                </a:solidFill>
                <a:effectLst/>
                <a:latin typeface="Arial Unicode MS"/>
              </a:rPr>
              <a:t>init</a:t>
            </a:r>
            <a:r>
              <a:rPr kumimoji="0" lang="en-US" altLang="en-US" sz="1000" b="0" i="0" u="none" strike="noStrike" cap="none" normalizeH="0" baseline="0" dirty="0">
                <a:ln>
                  <a:noFill/>
                </a:ln>
                <a:solidFill>
                  <a:srgbClr val="000000"/>
                </a:solidFill>
                <a:effectLst/>
                <a:latin typeface="Arial Unicode MS"/>
              </a:rPr>
              <a:t>__(</a:t>
            </a:r>
            <a:r>
              <a:rPr kumimoji="0" lang="en-US" altLang="en-US" sz="1000" b="0" i="0" u="none" strike="noStrike" cap="none" normalizeH="0" baseline="0" dirty="0" err="1">
                <a:ln>
                  <a:noFill/>
                </a:ln>
                <a:solidFill>
                  <a:srgbClr val="007020"/>
                </a:solidFill>
                <a:effectLst/>
                <a:latin typeface="Arial Unicode MS"/>
              </a:rPr>
              <a:t>self</a:t>
            </a:r>
            <a:r>
              <a:rPr kumimoji="0" lang="en-US" altLang="en-US" sz="1000" b="0" i="0" u="none" strike="noStrike" cap="none" normalizeH="0" baseline="0" dirty="0" err="1">
                <a:ln>
                  <a:noFill/>
                </a:ln>
                <a:solidFill>
                  <a:srgbClr val="333333"/>
                </a:solidFill>
                <a:effectLst/>
                <a:latin typeface="Arial Unicode MS"/>
              </a:rPr>
              <a:t>.</a:t>
            </a:r>
            <a:r>
              <a:rPr kumimoji="0" lang="en-US" altLang="en-US" sz="1000" b="0" i="0" u="none" strike="noStrike" cap="none" normalizeH="0" baseline="0" dirty="0" err="1">
                <a:ln>
                  <a:noFill/>
                </a:ln>
                <a:solidFill>
                  <a:srgbClr val="000000"/>
                </a:solidFill>
                <a:effectLst/>
                <a:latin typeface="Arial Unicode MS"/>
              </a:rPr>
              <a:t>__class__</a:t>
            </a:r>
            <a:r>
              <a:rPr kumimoji="0" lang="en-US" altLang="en-US" sz="1000" b="0" i="0" u="none" strike="noStrike" cap="none" normalizeH="0" baseline="0" dirty="0" err="1">
                <a:ln>
                  <a:noFill/>
                </a:ln>
                <a:solidFill>
                  <a:srgbClr val="333333"/>
                </a:solidFill>
                <a:effectLst/>
                <a:latin typeface="Arial Unicode MS"/>
              </a:rPr>
              <a:t>.</a:t>
            </a:r>
            <a:r>
              <a:rPr kumimoji="0" lang="en-US" altLang="en-US" sz="1000" b="0" i="0" u="none" strike="noStrike" cap="none" normalizeH="0" baseline="0" dirty="0" err="1">
                <a:ln>
                  <a:noFill/>
                </a:ln>
                <a:solidFill>
                  <a:srgbClr val="000000"/>
                </a:solidFill>
                <a:effectLst/>
                <a:latin typeface="Arial Unicode MS"/>
              </a:rPr>
              <a:t>__name</a:t>
            </a:r>
            <a:r>
              <a:rPr kumimoji="0" lang="en-US" altLang="en-US" sz="1000" b="0" i="0" u="none" strike="noStrike" cap="none" normalizeH="0" baseline="0" dirty="0">
                <a:ln>
                  <a:noFill/>
                </a:ln>
                <a:solidFill>
                  <a:srgbClr val="000000"/>
                </a:solidFill>
                <a:effectLst/>
                <a:latin typeface="Arial Unicode MS"/>
              </a:rPr>
              <a:t>__)</a:t>
            </a:r>
            <a:br>
              <a:rPr kumimoji="0" lang="en-US" altLang="en-US" sz="1000" b="0" i="0" u="none" strike="noStrike" cap="none" normalizeH="0" baseline="0" dirty="0">
                <a:ln>
                  <a:noFill/>
                </a:ln>
                <a:solidFill>
                  <a:srgbClr val="000000"/>
                </a:solidFill>
                <a:effectLst/>
                <a:latin typeface="Arial Unicode MS"/>
              </a:rPr>
            </a:br>
            <a:br>
              <a:rPr kumimoji="0" lang="en-US" altLang="en-US" sz="1000" b="0" i="0" u="none" strike="noStrike" cap="none" normalizeH="0" baseline="0" dirty="0">
                <a:ln>
                  <a:noFill/>
                </a:ln>
                <a:solidFill>
                  <a:srgbClr val="000000"/>
                </a:solidFill>
                <a:effectLst/>
                <a:latin typeface="Arial Unicode MS"/>
              </a:rPr>
            </a:br>
            <a:r>
              <a:rPr kumimoji="0" lang="en-US" altLang="en-US" sz="1000" b="0" i="0" u="none" strike="noStrike" cap="none" normalizeH="0" baseline="0" dirty="0">
                <a:ln>
                  <a:noFill/>
                </a:ln>
                <a:solidFill>
                  <a:srgbClr val="000000"/>
                </a:solidFill>
                <a:effectLst/>
                <a:latin typeface="Arial Unicode MS"/>
              </a:rPr>
              <a:t>        </a:t>
            </a:r>
            <a:r>
              <a:rPr kumimoji="0" lang="en-US" altLang="en-US" sz="1000" b="1" i="0" u="none" strike="noStrike" cap="none" normalizeH="0" baseline="0" dirty="0">
                <a:ln>
                  <a:noFill/>
                </a:ln>
                <a:solidFill>
                  <a:srgbClr val="008800"/>
                </a:solidFill>
                <a:effectLst/>
                <a:latin typeface="Arial Unicode MS"/>
              </a:rPr>
              <a:t>def</a:t>
            </a:r>
            <a:r>
              <a:rPr kumimoji="0" lang="en-US" altLang="en-US" sz="1000" b="0" i="0" u="none" strike="noStrike" cap="none" normalizeH="0" baseline="0" dirty="0">
                <a:ln>
                  <a:noFill/>
                </a:ln>
                <a:solidFill>
                  <a:srgbClr val="000000"/>
                </a:solidFill>
                <a:effectLst/>
                <a:latin typeface="Arial Unicode MS"/>
              </a:rPr>
              <a:t> </a:t>
            </a:r>
            <a:r>
              <a:rPr kumimoji="0" lang="en-US" altLang="en-US" sz="1000" b="1" i="0" u="none" strike="noStrike" cap="none" normalizeH="0" baseline="0" dirty="0">
                <a:ln>
                  <a:noFill/>
                </a:ln>
                <a:solidFill>
                  <a:srgbClr val="0066BB"/>
                </a:solidFill>
                <a:effectLst/>
                <a:latin typeface="Arial Unicode MS"/>
              </a:rPr>
              <a:t>block</a:t>
            </a:r>
            <a:r>
              <a:rPr kumimoji="0" lang="en-US" altLang="en-US" sz="1000" b="0" i="0" u="none" strike="noStrike" cap="none" normalizeH="0" baseline="0" dirty="0">
                <a:ln>
                  <a:noFill/>
                </a:ln>
                <a:solidFill>
                  <a:srgbClr val="000000"/>
                </a:solidFill>
                <a:effectLst/>
                <a:latin typeface="Arial Unicode MS"/>
              </a:rPr>
              <a:t>(</a:t>
            </a:r>
            <a:r>
              <a:rPr kumimoji="0" lang="en-US" altLang="en-US" sz="1000" b="0" i="0" u="none" strike="noStrike" cap="none" normalizeH="0" baseline="0" dirty="0" err="1">
                <a:ln>
                  <a:noFill/>
                </a:ln>
                <a:solidFill>
                  <a:srgbClr val="000000"/>
                </a:solidFill>
                <a:effectLst/>
                <a:latin typeface="Arial Unicode MS"/>
              </a:rPr>
              <a:t>in_feat</a:t>
            </a:r>
            <a:r>
              <a:rPr kumimoji="0" lang="en-US" altLang="en-US" sz="1000" b="0" i="0" u="none" strike="noStrike" cap="none" normalizeH="0" baseline="0" dirty="0">
                <a:ln>
                  <a:noFill/>
                </a:ln>
                <a:solidFill>
                  <a:srgbClr val="000000"/>
                </a:solidFill>
                <a:effectLst/>
                <a:latin typeface="Arial Unicode MS"/>
              </a:rPr>
              <a:t>, </a:t>
            </a:r>
            <a:r>
              <a:rPr kumimoji="0" lang="en-US" altLang="en-US" sz="1000" b="0" i="0" u="none" strike="noStrike" cap="none" normalizeH="0" baseline="0" dirty="0" err="1">
                <a:ln>
                  <a:noFill/>
                </a:ln>
                <a:solidFill>
                  <a:srgbClr val="000000"/>
                </a:solidFill>
                <a:effectLst/>
                <a:latin typeface="Arial Unicode MS"/>
              </a:rPr>
              <a:t>out_feat</a:t>
            </a:r>
            <a:r>
              <a:rPr kumimoji="0" lang="en-US" altLang="en-US" sz="1000" b="0" i="0" u="none" strike="noStrike" cap="none" normalizeH="0" baseline="0" dirty="0">
                <a:ln>
                  <a:noFill/>
                </a:ln>
                <a:solidFill>
                  <a:srgbClr val="000000"/>
                </a:solidFill>
                <a:effectLst/>
                <a:latin typeface="Arial Unicode MS"/>
              </a:rPr>
              <a:t>, normalize</a:t>
            </a:r>
            <a:r>
              <a:rPr kumimoji="0" lang="en-US" altLang="en-US" sz="1000" b="0" i="0" u="none" strike="noStrike" cap="none" normalizeH="0" baseline="0" dirty="0">
                <a:ln>
                  <a:noFill/>
                </a:ln>
                <a:solidFill>
                  <a:srgbClr val="333333"/>
                </a:solidFill>
                <a:effectLst/>
                <a:latin typeface="Arial Unicode MS"/>
              </a:rPr>
              <a:t>=</a:t>
            </a:r>
            <a:r>
              <a:rPr kumimoji="0" lang="en-US" altLang="en-US" sz="1000" b="0" i="0" u="none" strike="noStrike" cap="none" normalizeH="0" baseline="0" dirty="0">
                <a:ln>
                  <a:noFill/>
                </a:ln>
                <a:solidFill>
                  <a:srgbClr val="007020"/>
                </a:solidFill>
                <a:effectLst/>
                <a:latin typeface="Arial Unicode MS"/>
              </a:rPr>
              <a:t>True</a:t>
            </a:r>
            <a:r>
              <a:rPr kumimoji="0" lang="en-US" altLang="en-US" sz="1000" b="0" i="0" u="none" strike="noStrike" cap="none" normalizeH="0" baseline="0" dirty="0">
                <a:ln>
                  <a:noFill/>
                </a:ln>
                <a:solidFill>
                  <a:srgbClr val="000000"/>
                </a:solidFill>
                <a:effectLst/>
                <a:latin typeface="Arial Unicode MS"/>
              </a:rPr>
              <a:t>):</a:t>
            </a:r>
            <a:br>
              <a:rPr kumimoji="0" lang="en-US" altLang="en-US" sz="1000" b="0" i="0" u="none" strike="noStrike" cap="none" normalizeH="0" baseline="0" dirty="0">
                <a:ln>
                  <a:noFill/>
                </a:ln>
                <a:solidFill>
                  <a:srgbClr val="000000"/>
                </a:solidFill>
                <a:effectLst/>
                <a:latin typeface="Arial Unicode MS"/>
              </a:rPr>
            </a:br>
            <a:r>
              <a:rPr kumimoji="0" lang="en-US" altLang="en-US" sz="1000" b="0" i="0" u="none" strike="noStrike" cap="none" normalizeH="0" baseline="0" dirty="0">
                <a:ln>
                  <a:noFill/>
                </a:ln>
                <a:solidFill>
                  <a:srgbClr val="000000"/>
                </a:solidFill>
                <a:effectLst/>
                <a:latin typeface="Arial Unicode MS"/>
              </a:rPr>
              <a:t>            layers </a:t>
            </a:r>
            <a:r>
              <a:rPr kumimoji="0" lang="en-US" altLang="en-US" sz="1000" b="0" i="0" u="none" strike="noStrike" cap="none" normalizeH="0" baseline="0" dirty="0">
                <a:ln>
                  <a:noFill/>
                </a:ln>
                <a:solidFill>
                  <a:srgbClr val="333333"/>
                </a:solidFill>
                <a:effectLst/>
                <a:latin typeface="Arial Unicode MS"/>
              </a:rPr>
              <a:t>=</a:t>
            </a:r>
            <a:r>
              <a:rPr kumimoji="0" lang="en-US" altLang="en-US" sz="1000" b="0" i="0" u="none" strike="noStrike" cap="none" normalizeH="0" baseline="0" dirty="0">
                <a:ln>
                  <a:noFill/>
                </a:ln>
                <a:solidFill>
                  <a:srgbClr val="000000"/>
                </a:solidFill>
                <a:effectLst/>
                <a:latin typeface="Arial Unicode MS"/>
              </a:rPr>
              <a:t> [</a:t>
            </a:r>
            <a:r>
              <a:rPr kumimoji="0" lang="en-US" altLang="en-US" sz="1000" b="0" i="0" u="none" strike="noStrike" cap="none" normalizeH="0" baseline="0" dirty="0" err="1">
                <a:ln>
                  <a:noFill/>
                </a:ln>
                <a:solidFill>
                  <a:srgbClr val="000000"/>
                </a:solidFill>
                <a:effectLst/>
                <a:latin typeface="Arial Unicode MS"/>
              </a:rPr>
              <a:t>nn</a:t>
            </a:r>
            <a:r>
              <a:rPr kumimoji="0" lang="en-US" altLang="en-US" sz="1000" b="0" i="0" u="none" strike="noStrike" cap="none" normalizeH="0" baseline="0" dirty="0" err="1">
                <a:ln>
                  <a:noFill/>
                </a:ln>
                <a:solidFill>
                  <a:srgbClr val="333333"/>
                </a:solidFill>
                <a:effectLst/>
                <a:latin typeface="Arial Unicode MS"/>
              </a:rPr>
              <a:t>.</a:t>
            </a:r>
            <a:r>
              <a:rPr kumimoji="0" lang="en-US" altLang="en-US" sz="1000" b="0" i="0" u="none" strike="noStrike" cap="none" normalizeH="0" baseline="0" dirty="0" err="1">
                <a:ln>
                  <a:noFill/>
                </a:ln>
                <a:solidFill>
                  <a:srgbClr val="000000"/>
                </a:solidFill>
                <a:effectLst/>
                <a:latin typeface="Arial Unicode MS"/>
              </a:rPr>
              <a:t>Linear</a:t>
            </a:r>
            <a:r>
              <a:rPr kumimoji="0" lang="en-US" altLang="en-US" sz="1000" b="0" i="0" u="none" strike="noStrike" cap="none" normalizeH="0" baseline="0" dirty="0">
                <a:ln>
                  <a:noFill/>
                </a:ln>
                <a:solidFill>
                  <a:srgbClr val="000000"/>
                </a:solidFill>
                <a:effectLst/>
                <a:latin typeface="Arial Unicode MS"/>
              </a:rPr>
              <a:t>(</a:t>
            </a:r>
            <a:r>
              <a:rPr kumimoji="0" lang="en-US" altLang="en-US" sz="1000" b="0" i="0" u="none" strike="noStrike" cap="none" normalizeH="0" baseline="0" dirty="0" err="1">
                <a:ln>
                  <a:noFill/>
                </a:ln>
                <a:solidFill>
                  <a:srgbClr val="000000"/>
                </a:solidFill>
                <a:effectLst/>
                <a:latin typeface="Arial Unicode MS"/>
              </a:rPr>
              <a:t>in_feat</a:t>
            </a:r>
            <a:r>
              <a:rPr kumimoji="0" lang="en-US" altLang="en-US" sz="1000" b="0" i="0" u="none" strike="noStrike" cap="none" normalizeH="0" baseline="0" dirty="0">
                <a:ln>
                  <a:noFill/>
                </a:ln>
                <a:solidFill>
                  <a:srgbClr val="000000"/>
                </a:solidFill>
                <a:effectLst/>
                <a:latin typeface="Arial Unicode MS"/>
              </a:rPr>
              <a:t>, </a:t>
            </a:r>
            <a:r>
              <a:rPr kumimoji="0" lang="en-US" altLang="en-US" sz="1000" b="0" i="0" u="none" strike="noStrike" cap="none" normalizeH="0" baseline="0" dirty="0" err="1">
                <a:ln>
                  <a:noFill/>
                </a:ln>
                <a:solidFill>
                  <a:srgbClr val="000000"/>
                </a:solidFill>
                <a:effectLst/>
                <a:latin typeface="Arial Unicode MS"/>
              </a:rPr>
              <a:t>out_feat</a:t>
            </a:r>
            <a:r>
              <a:rPr kumimoji="0" lang="en-US" altLang="en-US" sz="1000" b="0" i="0" u="none" strike="noStrike" cap="none" normalizeH="0" baseline="0" dirty="0">
                <a:ln>
                  <a:noFill/>
                </a:ln>
                <a:solidFill>
                  <a:srgbClr val="000000"/>
                </a:solidFill>
                <a:effectLst/>
                <a:latin typeface="Arial Unicode MS"/>
              </a:rPr>
              <a:t>)]</a:t>
            </a:r>
            <a:br>
              <a:rPr kumimoji="0" lang="en-US" altLang="en-US" sz="1000" b="0" i="0" u="none" strike="noStrike" cap="none" normalizeH="0" baseline="0" dirty="0">
                <a:ln>
                  <a:noFill/>
                </a:ln>
                <a:solidFill>
                  <a:srgbClr val="000000"/>
                </a:solidFill>
                <a:effectLst/>
                <a:latin typeface="Arial Unicode MS"/>
              </a:rPr>
            </a:br>
            <a:r>
              <a:rPr kumimoji="0" lang="en-US" altLang="en-US" sz="1000" b="0" i="0" u="none" strike="noStrike" cap="none" normalizeH="0" baseline="0" dirty="0">
                <a:ln>
                  <a:noFill/>
                </a:ln>
                <a:solidFill>
                  <a:srgbClr val="000000"/>
                </a:solidFill>
                <a:effectLst/>
                <a:latin typeface="Arial Unicode MS"/>
              </a:rPr>
              <a:t>            </a:t>
            </a:r>
            <a:r>
              <a:rPr kumimoji="0" lang="en-US" altLang="en-US" sz="1000" b="1" i="0" u="none" strike="noStrike" cap="none" normalizeH="0" baseline="0" dirty="0">
                <a:ln>
                  <a:noFill/>
                </a:ln>
                <a:solidFill>
                  <a:srgbClr val="008800"/>
                </a:solidFill>
                <a:effectLst/>
                <a:latin typeface="Arial Unicode MS"/>
              </a:rPr>
              <a:t>if</a:t>
            </a:r>
            <a:r>
              <a:rPr kumimoji="0" lang="en-US" altLang="en-US" sz="1000" b="0" i="0" u="none" strike="noStrike" cap="none" normalizeH="0" baseline="0" dirty="0">
                <a:ln>
                  <a:noFill/>
                </a:ln>
                <a:solidFill>
                  <a:srgbClr val="000000"/>
                </a:solidFill>
                <a:effectLst/>
                <a:latin typeface="Arial Unicode MS"/>
              </a:rPr>
              <a:t> normalize:</a:t>
            </a:r>
            <a:br>
              <a:rPr kumimoji="0" lang="en-US" altLang="en-US" sz="1000" b="0" i="0" u="none" strike="noStrike" cap="none" normalizeH="0" baseline="0" dirty="0">
                <a:ln>
                  <a:noFill/>
                </a:ln>
                <a:solidFill>
                  <a:srgbClr val="000000"/>
                </a:solidFill>
                <a:effectLst/>
                <a:latin typeface="Arial Unicode MS"/>
              </a:rPr>
            </a:br>
            <a:r>
              <a:rPr kumimoji="0" lang="en-US" altLang="en-US" sz="1000" b="0" i="0" u="none" strike="noStrike" cap="none" normalizeH="0" baseline="0" dirty="0">
                <a:ln>
                  <a:noFill/>
                </a:ln>
                <a:solidFill>
                  <a:srgbClr val="000000"/>
                </a:solidFill>
                <a:effectLst/>
                <a:latin typeface="Arial Unicode MS"/>
              </a:rPr>
              <a:t>                </a:t>
            </a:r>
            <a:r>
              <a:rPr kumimoji="0" lang="en-US" altLang="en-US" sz="1000" b="0" i="0" u="none" strike="noStrike" cap="none" normalizeH="0" baseline="0" dirty="0" err="1">
                <a:ln>
                  <a:noFill/>
                </a:ln>
                <a:solidFill>
                  <a:srgbClr val="000000"/>
                </a:solidFill>
                <a:effectLst/>
                <a:latin typeface="Arial Unicode MS"/>
              </a:rPr>
              <a:t>layers</a:t>
            </a:r>
            <a:r>
              <a:rPr kumimoji="0" lang="en-US" altLang="en-US" sz="1000" b="0" i="0" u="none" strike="noStrike" cap="none" normalizeH="0" baseline="0" dirty="0" err="1">
                <a:ln>
                  <a:noFill/>
                </a:ln>
                <a:solidFill>
                  <a:srgbClr val="333333"/>
                </a:solidFill>
                <a:effectLst/>
                <a:latin typeface="Arial Unicode MS"/>
              </a:rPr>
              <a:t>.</a:t>
            </a:r>
            <a:r>
              <a:rPr kumimoji="0" lang="en-US" altLang="en-US" sz="1000" b="0" i="0" u="none" strike="noStrike" cap="none" normalizeH="0" baseline="0" dirty="0" err="1">
                <a:ln>
                  <a:noFill/>
                </a:ln>
                <a:solidFill>
                  <a:srgbClr val="000000"/>
                </a:solidFill>
                <a:effectLst/>
                <a:latin typeface="Arial Unicode MS"/>
              </a:rPr>
              <a:t>append</a:t>
            </a:r>
            <a:r>
              <a:rPr kumimoji="0" lang="en-US" altLang="en-US" sz="1000" b="0" i="0" u="none" strike="noStrike" cap="none" normalizeH="0" baseline="0" dirty="0">
                <a:ln>
                  <a:noFill/>
                </a:ln>
                <a:solidFill>
                  <a:srgbClr val="000000"/>
                </a:solidFill>
                <a:effectLst/>
                <a:latin typeface="Arial Unicode MS"/>
              </a:rPr>
              <a:t>(nn</a:t>
            </a:r>
            <a:r>
              <a:rPr kumimoji="0" lang="en-US" altLang="en-US" sz="1000" b="0" i="0" u="none" strike="noStrike" cap="none" normalizeH="0" baseline="0" dirty="0">
                <a:ln>
                  <a:noFill/>
                </a:ln>
                <a:solidFill>
                  <a:srgbClr val="333333"/>
                </a:solidFill>
                <a:effectLst/>
                <a:latin typeface="Arial Unicode MS"/>
              </a:rPr>
              <a:t>.</a:t>
            </a:r>
            <a:r>
              <a:rPr kumimoji="0" lang="en-US" altLang="en-US" sz="1000" b="0" i="0" u="none" strike="noStrike" cap="none" normalizeH="0" baseline="0" dirty="0">
                <a:ln>
                  <a:noFill/>
                </a:ln>
                <a:solidFill>
                  <a:srgbClr val="000000"/>
                </a:solidFill>
                <a:effectLst/>
                <a:latin typeface="Arial Unicode MS"/>
              </a:rPr>
              <a:t>BatchNorm1d(</a:t>
            </a:r>
            <a:r>
              <a:rPr kumimoji="0" lang="en-US" altLang="en-US" sz="1000" b="0" i="0" u="none" strike="noStrike" cap="none" normalizeH="0" baseline="0" dirty="0" err="1">
                <a:ln>
                  <a:noFill/>
                </a:ln>
                <a:solidFill>
                  <a:srgbClr val="000000"/>
                </a:solidFill>
                <a:effectLst/>
                <a:latin typeface="Arial Unicode MS"/>
              </a:rPr>
              <a:t>out_feat</a:t>
            </a:r>
            <a:r>
              <a:rPr kumimoji="0" lang="en-US" altLang="en-US" sz="1000" b="0" i="0" u="none" strike="noStrike" cap="none" normalizeH="0" baseline="0" dirty="0">
                <a:ln>
                  <a:noFill/>
                </a:ln>
                <a:solidFill>
                  <a:srgbClr val="000000"/>
                </a:solidFill>
                <a:effectLst/>
                <a:latin typeface="Arial Unicode MS"/>
              </a:rPr>
              <a:t>, </a:t>
            </a:r>
            <a:r>
              <a:rPr kumimoji="0" lang="en-US" altLang="en-US" sz="1000" b="1" i="0" u="none" strike="noStrike" cap="none" normalizeH="0" baseline="0" dirty="0">
                <a:ln>
                  <a:noFill/>
                </a:ln>
                <a:solidFill>
                  <a:srgbClr val="6600EE"/>
                </a:solidFill>
                <a:effectLst/>
                <a:latin typeface="Arial Unicode MS"/>
              </a:rPr>
              <a:t>0.8</a:t>
            </a:r>
            <a:r>
              <a:rPr kumimoji="0" lang="en-US" altLang="en-US" sz="1000" b="0" i="0" u="none" strike="noStrike" cap="none" normalizeH="0" baseline="0" dirty="0">
                <a:ln>
                  <a:noFill/>
                </a:ln>
                <a:solidFill>
                  <a:srgbClr val="000000"/>
                </a:solidFill>
                <a:effectLst/>
                <a:latin typeface="Arial Unicode MS"/>
              </a:rPr>
              <a:t>))</a:t>
            </a:r>
            <a:br>
              <a:rPr kumimoji="0" lang="en-US" altLang="en-US" sz="1000" b="0" i="0" u="none" strike="noStrike" cap="none" normalizeH="0" baseline="0" dirty="0">
                <a:ln>
                  <a:noFill/>
                </a:ln>
                <a:solidFill>
                  <a:srgbClr val="000000"/>
                </a:solidFill>
                <a:effectLst/>
                <a:latin typeface="Arial Unicode MS"/>
              </a:rPr>
            </a:br>
            <a:r>
              <a:rPr kumimoji="0" lang="en-US" altLang="en-US" sz="1000" b="0" i="0" u="none" strike="noStrike" cap="none" normalizeH="0" baseline="0" dirty="0">
                <a:ln>
                  <a:noFill/>
                </a:ln>
                <a:solidFill>
                  <a:srgbClr val="000000"/>
                </a:solidFill>
                <a:effectLst/>
                <a:latin typeface="Arial Unicode MS"/>
              </a:rPr>
              <a:t>                </a:t>
            </a:r>
            <a:r>
              <a:rPr kumimoji="0" lang="en-US" altLang="en-US" sz="1000" b="0" i="0" u="none" strike="noStrike" cap="none" normalizeH="0" baseline="0" dirty="0" err="1">
                <a:ln>
                  <a:noFill/>
                </a:ln>
                <a:solidFill>
                  <a:srgbClr val="000000"/>
                </a:solidFill>
                <a:effectLst/>
                <a:latin typeface="Arial Unicode MS"/>
              </a:rPr>
              <a:t>layers</a:t>
            </a:r>
            <a:r>
              <a:rPr kumimoji="0" lang="en-US" altLang="en-US" sz="1000" b="0" i="0" u="none" strike="noStrike" cap="none" normalizeH="0" baseline="0" dirty="0" err="1">
                <a:ln>
                  <a:noFill/>
                </a:ln>
                <a:solidFill>
                  <a:srgbClr val="333333"/>
                </a:solidFill>
                <a:effectLst/>
                <a:latin typeface="Arial Unicode MS"/>
              </a:rPr>
              <a:t>.</a:t>
            </a:r>
            <a:r>
              <a:rPr kumimoji="0" lang="en-US" altLang="en-US" sz="1000" b="0" i="0" u="none" strike="noStrike" cap="none" normalizeH="0" baseline="0" dirty="0" err="1">
                <a:ln>
                  <a:noFill/>
                </a:ln>
                <a:solidFill>
                  <a:srgbClr val="000000"/>
                </a:solidFill>
                <a:effectLst/>
                <a:latin typeface="Arial Unicode MS"/>
              </a:rPr>
              <a:t>append</a:t>
            </a:r>
            <a:r>
              <a:rPr kumimoji="0" lang="en-US" altLang="en-US" sz="1000" b="0" i="0" u="none" strike="noStrike" cap="none" normalizeH="0" baseline="0" dirty="0">
                <a:ln>
                  <a:noFill/>
                </a:ln>
                <a:solidFill>
                  <a:srgbClr val="000000"/>
                </a:solidFill>
                <a:effectLst/>
                <a:latin typeface="Arial Unicode MS"/>
              </a:rPr>
              <a:t>(</a:t>
            </a:r>
            <a:r>
              <a:rPr kumimoji="0" lang="en-US" altLang="en-US" sz="1000" b="0" i="0" u="none" strike="noStrike" cap="none" normalizeH="0" baseline="0" dirty="0" err="1">
                <a:ln>
                  <a:noFill/>
                </a:ln>
                <a:solidFill>
                  <a:srgbClr val="000000"/>
                </a:solidFill>
                <a:effectLst/>
                <a:latin typeface="Arial Unicode MS"/>
              </a:rPr>
              <a:t>nn</a:t>
            </a:r>
            <a:r>
              <a:rPr kumimoji="0" lang="en-US" altLang="en-US" sz="1000" b="0" i="0" u="none" strike="noStrike" cap="none" normalizeH="0" baseline="0" dirty="0" err="1">
                <a:ln>
                  <a:noFill/>
                </a:ln>
                <a:solidFill>
                  <a:srgbClr val="333333"/>
                </a:solidFill>
                <a:effectLst/>
                <a:latin typeface="Arial Unicode MS"/>
              </a:rPr>
              <a:t>.</a:t>
            </a:r>
            <a:r>
              <a:rPr kumimoji="0" lang="en-US" altLang="en-US" sz="1000" b="0" i="0" u="none" strike="noStrike" cap="none" normalizeH="0" baseline="0" dirty="0" err="1">
                <a:ln>
                  <a:noFill/>
                </a:ln>
                <a:solidFill>
                  <a:srgbClr val="000000"/>
                </a:solidFill>
                <a:effectLst/>
                <a:latin typeface="Arial Unicode MS"/>
              </a:rPr>
              <a:t>LeakyReLU</a:t>
            </a:r>
            <a:r>
              <a:rPr kumimoji="0" lang="en-US" altLang="en-US" sz="1000" b="0" i="0" u="none" strike="noStrike" cap="none" normalizeH="0" baseline="0" dirty="0">
                <a:ln>
                  <a:noFill/>
                </a:ln>
                <a:solidFill>
                  <a:srgbClr val="000000"/>
                </a:solidFill>
                <a:effectLst/>
                <a:latin typeface="Arial Unicode MS"/>
              </a:rPr>
              <a:t>(</a:t>
            </a:r>
            <a:r>
              <a:rPr kumimoji="0" lang="en-US" altLang="en-US" sz="1000" b="1" i="0" u="none" strike="noStrike" cap="none" normalizeH="0" baseline="0" dirty="0">
                <a:ln>
                  <a:noFill/>
                </a:ln>
                <a:solidFill>
                  <a:srgbClr val="6600EE"/>
                </a:solidFill>
                <a:effectLst/>
                <a:latin typeface="Arial Unicode MS"/>
              </a:rPr>
              <a:t>0.2</a:t>
            </a:r>
            <a:r>
              <a:rPr kumimoji="0" lang="en-US" altLang="en-US" sz="1000" b="0" i="0" u="none" strike="noStrike" cap="none" normalizeH="0" baseline="0" dirty="0">
                <a:ln>
                  <a:noFill/>
                </a:ln>
                <a:solidFill>
                  <a:srgbClr val="000000"/>
                </a:solidFill>
                <a:effectLst/>
                <a:latin typeface="Arial Unicode MS"/>
              </a:rPr>
              <a:t>, </a:t>
            </a:r>
            <a:r>
              <a:rPr kumimoji="0" lang="en-US" altLang="en-US" sz="1000" b="0" i="0" u="none" strike="noStrike" cap="none" normalizeH="0" baseline="0" dirty="0" err="1">
                <a:ln>
                  <a:noFill/>
                </a:ln>
                <a:solidFill>
                  <a:srgbClr val="000000"/>
                </a:solidFill>
                <a:effectLst/>
                <a:latin typeface="Arial Unicode MS"/>
              </a:rPr>
              <a:t>inplace</a:t>
            </a:r>
            <a:r>
              <a:rPr kumimoji="0" lang="en-US" altLang="en-US" sz="1000" b="0" i="0" u="none" strike="noStrike" cap="none" normalizeH="0" baseline="0" dirty="0">
                <a:ln>
                  <a:noFill/>
                </a:ln>
                <a:solidFill>
                  <a:srgbClr val="333333"/>
                </a:solidFill>
                <a:effectLst/>
                <a:latin typeface="Arial Unicode MS"/>
              </a:rPr>
              <a:t>=</a:t>
            </a:r>
            <a:r>
              <a:rPr kumimoji="0" lang="en-US" altLang="en-US" sz="1000" b="0" i="0" u="none" strike="noStrike" cap="none" normalizeH="0" baseline="0" dirty="0">
                <a:ln>
                  <a:noFill/>
                </a:ln>
                <a:solidFill>
                  <a:srgbClr val="007020"/>
                </a:solidFill>
                <a:effectLst/>
                <a:latin typeface="Arial Unicode MS"/>
              </a:rPr>
              <a:t>True</a:t>
            </a:r>
            <a:r>
              <a:rPr kumimoji="0" lang="en-US" altLang="en-US" sz="1000" b="0" i="0" u="none" strike="noStrike" cap="none" normalizeH="0" baseline="0" dirty="0">
                <a:ln>
                  <a:noFill/>
                </a:ln>
                <a:solidFill>
                  <a:srgbClr val="000000"/>
                </a:solidFill>
                <a:effectLst/>
                <a:latin typeface="Arial Unicode MS"/>
              </a:rPr>
              <a:t>))</a:t>
            </a:r>
            <a:br>
              <a:rPr kumimoji="0" lang="en-US" altLang="en-US" sz="1000" b="0" i="0" u="none" strike="noStrike" cap="none" normalizeH="0" baseline="0" dirty="0">
                <a:ln>
                  <a:noFill/>
                </a:ln>
                <a:solidFill>
                  <a:srgbClr val="000000"/>
                </a:solidFill>
                <a:effectLst/>
                <a:latin typeface="Arial Unicode MS"/>
              </a:rPr>
            </a:br>
            <a:r>
              <a:rPr kumimoji="0" lang="en-US" altLang="en-US" sz="1000" b="0" i="0" u="none" strike="noStrike" cap="none" normalizeH="0" baseline="0" dirty="0">
                <a:ln>
                  <a:noFill/>
                </a:ln>
                <a:solidFill>
                  <a:srgbClr val="000000"/>
                </a:solidFill>
                <a:effectLst/>
                <a:latin typeface="Arial Unicode MS"/>
              </a:rPr>
              <a:t>            </a:t>
            </a:r>
            <a:r>
              <a:rPr kumimoji="0" lang="en-US" altLang="en-US" sz="1000" b="1" i="0" u="none" strike="noStrike" cap="none" normalizeH="0" baseline="0" dirty="0">
                <a:ln>
                  <a:noFill/>
                </a:ln>
                <a:solidFill>
                  <a:srgbClr val="008800"/>
                </a:solidFill>
                <a:effectLst/>
                <a:latin typeface="Arial Unicode MS"/>
              </a:rPr>
              <a:t>return</a:t>
            </a:r>
            <a:r>
              <a:rPr kumimoji="0" lang="en-US" altLang="en-US" sz="1000" b="0" i="0" u="none" strike="noStrike" cap="none" normalizeH="0" baseline="0" dirty="0">
                <a:ln>
                  <a:noFill/>
                </a:ln>
                <a:solidFill>
                  <a:srgbClr val="000000"/>
                </a:solidFill>
                <a:effectLst/>
                <a:latin typeface="Arial Unicode MS"/>
              </a:rPr>
              <a:t> layers</a:t>
            </a:r>
            <a:br>
              <a:rPr kumimoji="0" lang="en-US" altLang="en-US" sz="1000" b="0" i="0" u="none" strike="noStrike" cap="none" normalizeH="0" baseline="0" dirty="0">
                <a:ln>
                  <a:noFill/>
                </a:ln>
                <a:solidFill>
                  <a:srgbClr val="000000"/>
                </a:solidFill>
                <a:effectLst/>
                <a:latin typeface="Arial Unicode MS"/>
              </a:rPr>
            </a:br>
            <a:br>
              <a:rPr kumimoji="0" lang="en-US" altLang="en-US" sz="1000" b="0" i="0" u="none" strike="noStrike" cap="none" normalizeH="0" baseline="0" dirty="0">
                <a:ln>
                  <a:noFill/>
                </a:ln>
                <a:solidFill>
                  <a:srgbClr val="000000"/>
                </a:solidFill>
                <a:effectLst/>
                <a:latin typeface="Arial Unicode MS"/>
              </a:rPr>
            </a:br>
            <a:r>
              <a:rPr kumimoji="0" lang="en-US" altLang="en-US" sz="1000" b="0" i="0" u="none" strike="noStrike" cap="none" normalizeH="0" baseline="0" dirty="0">
                <a:ln>
                  <a:noFill/>
                </a:ln>
                <a:solidFill>
                  <a:srgbClr val="000000"/>
                </a:solidFill>
                <a:effectLst/>
                <a:latin typeface="Arial Unicode MS"/>
              </a:rPr>
              <a:t>            </a:t>
            </a:r>
            <a:r>
              <a:rPr kumimoji="0" lang="en-US" altLang="en-US" sz="1000" b="0" i="0" u="none" strike="noStrike" cap="none" normalizeH="0" baseline="0" dirty="0" err="1">
                <a:ln>
                  <a:noFill/>
                </a:ln>
                <a:solidFill>
                  <a:srgbClr val="007020"/>
                </a:solidFill>
                <a:effectLst/>
                <a:latin typeface="Arial Unicode MS"/>
              </a:rPr>
              <a:t>self</a:t>
            </a:r>
            <a:r>
              <a:rPr kumimoji="0" lang="en-US" altLang="en-US" sz="1000" b="0" i="0" u="none" strike="noStrike" cap="none" normalizeH="0" baseline="0" dirty="0" err="1">
                <a:ln>
                  <a:noFill/>
                </a:ln>
                <a:solidFill>
                  <a:srgbClr val="333333"/>
                </a:solidFill>
                <a:effectLst/>
                <a:latin typeface="Arial Unicode MS"/>
              </a:rPr>
              <a:t>.</a:t>
            </a:r>
            <a:r>
              <a:rPr kumimoji="0" lang="en-US" altLang="en-US" sz="1000" b="0" i="0" u="none" strike="noStrike" cap="none" normalizeH="0" baseline="0" dirty="0" err="1">
                <a:ln>
                  <a:noFill/>
                </a:ln>
                <a:solidFill>
                  <a:srgbClr val="000000"/>
                </a:solidFill>
                <a:effectLst/>
                <a:latin typeface="Arial Unicode MS"/>
              </a:rPr>
              <a:t>model</a:t>
            </a:r>
            <a:r>
              <a:rPr kumimoji="0" lang="en-US" altLang="en-US" sz="1000" b="0" i="0" u="none" strike="noStrike" cap="none" normalizeH="0" baseline="0" dirty="0">
                <a:ln>
                  <a:noFill/>
                </a:ln>
                <a:solidFill>
                  <a:srgbClr val="000000"/>
                </a:solidFill>
                <a:effectLst/>
                <a:latin typeface="Arial Unicode MS"/>
              </a:rPr>
              <a:t> </a:t>
            </a:r>
            <a:r>
              <a:rPr kumimoji="0" lang="en-US" altLang="en-US" sz="1000" b="0" i="0" u="none" strike="noStrike" cap="none" normalizeH="0" baseline="0" dirty="0">
                <a:ln>
                  <a:noFill/>
                </a:ln>
                <a:solidFill>
                  <a:srgbClr val="333333"/>
                </a:solidFill>
                <a:effectLst/>
                <a:latin typeface="Arial Unicode MS"/>
              </a:rPr>
              <a:t>=</a:t>
            </a:r>
            <a:r>
              <a:rPr kumimoji="0" lang="en-US" altLang="en-US" sz="1000" b="0" i="0" u="none" strike="noStrike" cap="none" normalizeH="0" baseline="0" dirty="0">
                <a:ln>
                  <a:noFill/>
                </a:ln>
                <a:solidFill>
                  <a:srgbClr val="000000"/>
                </a:solidFill>
                <a:effectLst/>
                <a:latin typeface="Arial Unicode MS"/>
              </a:rPr>
              <a:t> </a:t>
            </a:r>
            <a:r>
              <a:rPr kumimoji="0" lang="en-US" altLang="en-US" sz="1000" b="0" i="0" u="none" strike="noStrike" cap="none" normalizeH="0" baseline="0" dirty="0" err="1">
                <a:ln>
                  <a:noFill/>
                </a:ln>
                <a:solidFill>
                  <a:srgbClr val="000000"/>
                </a:solidFill>
                <a:effectLst/>
                <a:latin typeface="Arial Unicode MS"/>
              </a:rPr>
              <a:t>nn</a:t>
            </a:r>
            <a:r>
              <a:rPr kumimoji="0" lang="en-US" altLang="en-US" sz="1000" b="0" i="0" u="none" strike="noStrike" cap="none" normalizeH="0" baseline="0" dirty="0" err="1">
                <a:ln>
                  <a:noFill/>
                </a:ln>
                <a:solidFill>
                  <a:srgbClr val="333333"/>
                </a:solidFill>
                <a:effectLst/>
                <a:latin typeface="Arial Unicode MS"/>
              </a:rPr>
              <a:t>.</a:t>
            </a:r>
            <a:r>
              <a:rPr kumimoji="0" lang="en-US" altLang="en-US" sz="1000" b="0" i="0" u="none" strike="noStrike" cap="none" normalizeH="0" baseline="0" dirty="0" err="1">
                <a:ln>
                  <a:noFill/>
                </a:ln>
                <a:solidFill>
                  <a:srgbClr val="000000"/>
                </a:solidFill>
                <a:effectLst/>
                <a:latin typeface="Arial Unicode MS"/>
              </a:rPr>
              <a:t>Sequential</a:t>
            </a:r>
            <a:r>
              <a:rPr kumimoji="0" lang="en-US" altLang="en-US" sz="1000" b="0" i="0" u="none" strike="noStrike" cap="none" normalizeH="0" baseline="0" dirty="0">
                <a:ln>
                  <a:noFill/>
                </a:ln>
                <a:solidFill>
                  <a:srgbClr val="000000"/>
                </a:solidFill>
                <a:effectLst/>
                <a:latin typeface="Arial Unicode MS"/>
              </a:rPr>
              <a:t>(</a:t>
            </a:r>
            <a:br>
              <a:rPr kumimoji="0" lang="en-US" altLang="en-US" sz="1000" b="0" i="0" u="none" strike="noStrike" cap="none" normalizeH="0" baseline="0" dirty="0">
                <a:ln>
                  <a:noFill/>
                </a:ln>
                <a:solidFill>
                  <a:srgbClr val="000000"/>
                </a:solidFill>
                <a:effectLst/>
                <a:latin typeface="Arial Unicode MS"/>
              </a:rPr>
            </a:br>
            <a:r>
              <a:rPr kumimoji="0" lang="en-US" altLang="en-US" sz="1000" b="0" i="0" u="none" strike="noStrike" cap="none" normalizeH="0" baseline="0" dirty="0">
                <a:ln>
                  <a:noFill/>
                </a:ln>
                <a:solidFill>
                  <a:srgbClr val="000000"/>
                </a:solidFill>
                <a:effectLst/>
                <a:latin typeface="Arial Unicode MS"/>
              </a:rPr>
              <a:t>	</a:t>
            </a:r>
            <a:r>
              <a:rPr kumimoji="0" lang="en-US" altLang="en-US" sz="1000" b="0" i="0" u="none" strike="noStrike" cap="none" normalizeH="0" baseline="0" dirty="0">
                <a:ln>
                  <a:noFill/>
                </a:ln>
                <a:solidFill>
                  <a:srgbClr val="333333"/>
                </a:solidFill>
                <a:effectLst/>
                <a:latin typeface="Arial Unicode MS"/>
              </a:rPr>
              <a:t>*</a:t>
            </a:r>
            <a:r>
              <a:rPr kumimoji="0" lang="en-US" altLang="en-US" sz="1000" b="0" i="0" u="none" strike="noStrike" cap="none" normalizeH="0" baseline="0" dirty="0">
                <a:ln>
                  <a:noFill/>
                </a:ln>
                <a:solidFill>
                  <a:srgbClr val="000000"/>
                </a:solidFill>
                <a:effectLst/>
                <a:latin typeface="Arial Unicode MS"/>
              </a:rPr>
              <a:t>block(</a:t>
            </a:r>
            <a:r>
              <a:rPr kumimoji="0" lang="en-US" altLang="en-US" sz="1000" b="1" i="0" u="none" strike="noStrike" cap="none" normalizeH="0" baseline="0" dirty="0">
                <a:ln>
                  <a:noFill/>
                </a:ln>
                <a:solidFill>
                  <a:srgbClr val="0000DD"/>
                </a:solidFill>
                <a:effectLst/>
                <a:latin typeface="Arial Unicode MS"/>
              </a:rPr>
              <a:t>128</a:t>
            </a:r>
            <a:r>
              <a:rPr kumimoji="0" lang="en-US" altLang="en-US" sz="1000" b="0" i="0" u="none" strike="noStrike" cap="none" normalizeH="0" baseline="0" dirty="0">
                <a:ln>
                  <a:noFill/>
                </a:ln>
                <a:solidFill>
                  <a:srgbClr val="000000"/>
                </a:solidFill>
                <a:effectLst/>
                <a:latin typeface="Arial Unicode MS"/>
              </a:rPr>
              <a:t>, </a:t>
            </a:r>
            <a:r>
              <a:rPr kumimoji="0" lang="en-US" altLang="en-US" sz="1000" b="1" i="0" u="none" strike="noStrike" cap="none" normalizeH="0" baseline="0" dirty="0">
                <a:ln>
                  <a:noFill/>
                </a:ln>
                <a:solidFill>
                  <a:srgbClr val="0000DD"/>
                </a:solidFill>
                <a:effectLst/>
                <a:latin typeface="Arial Unicode MS"/>
              </a:rPr>
              <a:t>256</a:t>
            </a:r>
            <a:r>
              <a:rPr kumimoji="0" lang="en-US" altLang="en-US" sz="1000" b="0" i="0" u="none" strike="noStrike" cap="none" normalizeH="0" baseline="0" dirty="0">
                <a:ln>
                  <a:noFill/>
                </a:ln>
                <a:solidFill>
                  <a:srgbClr val="000000"/>
                </a:solidFill>
                <a:effectLst/>
                <a:latin typeface="Arial Unicode MS"/>
              </a:rPr>
              <a:t>, normalize</a:t>
            </a:r>
            <a:r>
              <a:rPr kumimoji="0" lang="en-US" altLang="en-US" sz="1000" b="0" i="0" u="none" strike="noStrike" cap="none" normalizeH="0" baseline="0" dirty="0">
                <a:ln>
                  <a:noFill/>
                </a:ln>
                <a:solidFill>
                  <a:srgbClr val="333333"/>
                </a:solidFill>
                <a:effectLst/>
                <a:latin typeface="Arial Unicode MS"/>
              </a:rPr>
              <a:t>=</a:t>
            </a:r>
            <a:r>
              <a:rPr kumimoji="0" lang="en-US" altLang="en-US" sz="1000" b="0" i="0" u="none" strike="noStrike" cap="none" normalizeH="0" baseline="0" dirty="0">
                <a:ln>
                  <a:noFill/>
                </a:ln>
                <a:solidFill>
                  <a:srgbClr val="007020"/>
                </a:solidFill>
                <a:effectLst/>
                <a:latin typeface="Arial Unicode MS"/>
              </a:rPr>
              <a:t>False</a:t>
            </a:r>
            <a:r>
              <a:rPr kumimoji="0" lang="en-US" altLang="en-US" sz="1000" b="0" i="0" u="none" strike="noStrike" cap="none" normalizeH="0" baseline="0" dirty="0">
                <a:ln>
                  <a:noFill/>
                </a:ln>
                <a:solidFill>
                  <a:srgbClr val="000000"/>
                </a:solidFill>
                <a:effectLst/>
                <a:latin typeface="Arial Unicode MS"/>
              </a:rPr>
              <a:t>),</a:t>
            </a:r>
            <a:br>
              <a:rPr kumimoji="0" lang="en-US" altLang="en-US" sz="1000" b="0" i="0" u="none" strike="noStrike" cap="none" normalizeH="0" baseline="0" dirty="0">
                <a:ln>
                  <a:noFill/>
                </a:ln>
                <a:solidFill>
                  <a:srgbClr val="000000"/>
                </a:solidFill>
                <a:effectLst/>
                <a:latin typeface="Arial Unicode MS"/>
              </a:rPr>
            </a:br>
            <a:r>
              <a:rPr kumimoji="0" lang="en-US" altLang="en-US" sz="1000" b="0" i="0" u="none" strike="noStrike" cap="none" normalizeH="0" baseline="0" dirty="0">
                <a:ln>
                  <a:noFill/>
                </a:ln>
                <a:solidFill>
                  <a:srgbClr val="000000"/>
                </a:solidFill>
                <a:effectLst/>
                <a:latin typeface="Arial Unicode MS"/>
              </a:rPr>
              <a:t>	</a:t>
            </a:r>
            <a:r>
              <a:rPr kumimoji="0" lang="en-US" altLang="en-US" sz="1000" b="0" i="0" u="none" strike="noStrike" cap="none" normalizeH="0" baseline="0" dirty="0">
                <a:ln>
                  <a:noFill/>
                </a:ln>
                <a:solidFill>
                  <a:srgbClr val="333333"/>
                </a:solidFill>
                <a:effectLst/>
                <a:latin typeface="Arial Unicode MS"/>
              </a:rPr>
              <a:t>*</a:t>
            </a:r>
            <a:r>
              <a:rPr kumimoji="0" lang="en-US" altLang="en-US" sz="1000" b="0" i="0" u="none" strike="noStrike" cap="none" normalizeH="0" baseline="0" dirty="0">
                <a:ln>
                  <a:noFill/>
                </a:ln>
                <a:solidFill>
                  <a:srgbClr val="000000"/>
                </a:solidFill>
                <a:effectLst/>
                <a:latin typeface="Arial Unicode MS"/>
              </a:rPr>
              <a:t>block(</a:t>
            </a:r>
            <a:r>
              <a:rPr kumimoji="0" lang="en-US" altLang="en-US" sz="1000" b="1" i="0" u="none" strike="noStrike" cap="none" normalizeH="0" baseline="0" dirty="0">
                <a:ln>
                  <a:noFill/>
                </a:ln>
                <a:solidFill>
                  <a:srgbClr val="0000DD"/>
                </a:solidFill>
                <a:effectLst/>
                <a:latin typeface="Arial Unicode MS"/>
              </a:rPr>
              <a:t>256</a:t>
            </a:r>
            <a:r>
              <a:rPr kumimoji="0" lang="en-US" altLang="en-US" sz="1000" b="0" i="0" u="none" strike="noStrike" cap="none" normalizeH="0" baseline="0" dirty="0">
                <a:ln>
                  <a:noFill/>
                </a:ln>
                <a:solidFill>
                  <a:srgbClr val="000000"/>
                </a:solidFill>
                <a:effectLst/>
                <a:latin typeface="Arial Unicode MS"/>
              </a:rPr>
              <a:t>, </a:t>
            </a:r>
            <a:r>
              <a:rPr kumimoji="0" lang="en-US" altLang="en-US" sz="1000" b="1" i="0" u="none" strike="noStrike" cap="none" normalizeH="0" baseline="0" dirty="0">
                <a:ln>
                  <a:noFill/>
                </a:ln>
                <a:solidFill>
                  <a:srgbClr val="0000DD"/>
                </a:solidFill>
                <a:effectLst/>
                <a:latin typeface="Arial Unicode MS"/>
              </a:rPr>
              <a:t>512</a:t>
            </a:r>
            <a:r>
              <a:rPr kumimoji="0" lang="en-US" altLang="en-US" sz="1000" b="0" i="0" u="none" strike="noStrike" cap="none" normalizeH="0" baseline="0" dirty="0">
                <a:ln>
                  <a:noFill/>
                </a:ln>
                <a:solidFill>
                  <a:srgbClr val="000000"/>
                </a:solidFill>
                <a:effectLst/>
                <a:latin typeface="Arial Unicode MS"/>
              </a:rPr>
              <a:t>),</a:t>
            </a:r>
            <a:br>
              <a:rPr kumimoji="0" lang="en-US" altLang="en-US" sz="1000" b="0" i="0" u="none" strike="noStrike" cap="none" normalizeH="0" baseline="0" dirty="0">
                <a:ln>
                  <a:noFill/>
                </a:ln>
                <a:solidFill>
                  <a:srgbClr val="000000"/>
                </a:solidFill>
                <a:effectLst/>
                <a:latin typeface="Arial Unicode MS"/>
              </a:rPr>
            </a:br>
            <a:r>
              <a:rPr kumimoji="0" lang="en-US" altLang="en-US" sz="1000" b="0" i="0" u="none" strike="noStrike" cap="none" normalizeH="0" baseline="0" dirty="0">
                <a:ln>
                  <a:noFill/>
                </a:ln>
                <a:solidFill>
                  <a:srgbClr val="000000"/>
                </a:solidFill>
                <a:effectLst/>
                <a:latin typeface="Arial Unicode MS"/>
              </a:rPr>
              <a:t>	</a:t>
            </a:r>
            <a:r>
              <a:rPr kumimoji="0" lang="en-US" altLang="en-US" sz="1000" b="0" i="0" u="none" strike="noStrike" cap="none" normalizeH="0" baseline="0" dirty="0">
                <a:ln>
                  <a:noFill/>
                </a:ln>
                <a:solidFill>
                  <a:srgbClr val="333333"/>
                </a:solidFill>
                <a:effectLst/>
                <a:latin typeface="Arial Unicode MS"/>
              </a:rPr>
              <a:t>*</a:t>
            </a:r>
            <a:r>
              <a:rPr kumimoji="0" lang="en-US" altLang="en-US" sz="1000" b="0" i="0" u="none" strike="noStrike" cap="none" normalizeH="0" baseline="0" dirty="0">
                <a:ln>
                  <a:noFill/>
                </a:ln>
                <a:solidFill>
                  <a:srgbClr val="000000"/>
                </a:solidFill>
                <a:effectLst/>
                <a:latin typeface="Arial Unicode MS"/>
              </a:rPr>
              <a:t>block(</a:t>
            </a:r>
            <a:r>
              <a:rPr kumimoji="0" lang="en-US" altLang="en-US" sz="1000" b="1" i="0" u="none" strike="noStrike" cap="none" normalizeH="0" baseline="0" dirty="0">
                <a:ln>
                  <a:noFill/>
                </a:ln>
                <a:solidFill>
                  <a:srgbClr val="0000DD"/>
                </a:solidFill>
                <a:effectLst/>
                <a:latin typeface="Arial Unicode MS"/>
              </a:rPr>
              <a:t>512</a:t>
            </a:r>
            <a:r>
              <a:rPr kumimoji="0" lang="en-US" altLang="en-US" sz="1000" b="0" i="0" u="none" strike="noStrike" cap="none" normalizeH="0" baseline="0" dirty="0">
                <a:ln>
                  <a:noFill/>
                </a:ln>
                <a:solidFill>
                  <a:srgbClr val="000000"/>
                </a:solidFill>
                <a:effectLst/>
                <a:latin typeface="Arial Unicode MS"/>
              </a:rPr>
              <a:t>, </a:t>
            </a:r>
            <a:r>
              <a:rPr kumimoji="0" lang="en-US" altLang="en-US" sz="1000" b="1" i="0" u="none" strike="noStrike" cap="none" normalizeH="0" baseline="0" dirty="0">
                <a:ln>
                  <a:noFill/>
                </a:ln>
                <a:solidFill>
                  <a:srgbClr val="0000DD"/>
                </a:solidFill>
                <a:effectLst/>
                <a:latin typeface="Arial Unicode MS"/>
              </a:rPr>
              <a:t>1024</a:t>
            </a:r>
            <a:r>
              <a:rPr kumimoji="0" lang="en-US" altLang="en-US" sz="1000" b="0" i="0" u="none" strike="noStrike" cap="none" normalizeH="0" baseline="0" dirty="0">
                <a:ln>
                  <a:noFill/>
                </a:ln>
                <a:solidFill>
                  <a:srgbClr val="000000"/>
                </a:solidFill>
                <a:effectLst/>
                <a:latin typeface="Arial Unicode MS"/>
              </a:rPr>
              <a:t>),</a:t>
            </a:r>
            <a:br>
              <a:rPr kumimoji="0" lang="en-US" altLang="en-US" sz="1000" b="0" i="0" u="none" strike="noStrike" cap="none" normalizeH="0" baseline="0" dirty="0">
                <a:ln>
                  <a:noFill/>
                </a:ln>
                <a:solidFill>
                  <a:srgbClr val="000000"/>
                </a:solidFill>
                <a:effectLst/>
                <a:latin typeface="Arial Unicode MS"/>
              </a:rPr>
            </a:br>
            <a:r>
              <a:rPr kumimoji="0" lang="en-US" altLang="en-US" sz="1000" b="0" i="0" u="none" strike="noStrike" cap="none" normalizeH="0" baseline="0" dirty="0">
                <a:ln>
                  <a:noFill/>
                </a:ln>
                <a:solidFill>
                  <a:srgbClr val="000000"/>
                </a:solidFill>
                <a:effectLst/>
                <a:latin typeface="Arial Unicode MS"/>
              </a:rPr>
              <a:t>	</a:t>
            </a:r>
            <a:r>
              <a:rPr kumimoji="0" lang="en-US" altLang="en-US" sz="1000" b="0" i="0" u="none" strike="noStrike" cap="none" normalizeH="0" baseline="0" dirty="0" err="1">
                <a:ln>
                  <a:noFill/>
                </a:ln>
                <a:solidFill>
                  <a:srgbClr val="000000"/>
                </a:solidFill>
                <a:effectLst/>
                <a:latin typeface="Arial Unicode MS"/>
              </a:rPr>
              <a:t>nn</a:t>
            </a:r>
            <a:r>
              <a:rPr kumimoji="0" lang="en-US" altLang="en-US" sz="1000" b="0" i="0" u="none" strike="noStrike" cap="none" normalizeH="0" baseline="0" dirty="0" err="1">
                <a:ln>
                  <a:noFill/>
                </a:ln>
                <a:solidFill>
                  <a:srgbClr val="333333"/>
                </a:solidFill>
                <a:effectLst/>
                <a:latin typeface="Arial Unicode MS"/>
              </a:rPr>
              <a:t>.</a:t>
            </a:r>
            <a:r>
              <a:rPr kumimoji="0" lang="en-US" altLang="en-US" sz="1000" b="0" i="0" u="none" strike="noStrike" cap="none" normalizeH="0" baseline="0" dirty="0" err="1">
                <a:ln>
                  <a:noFill/>
                </a:ln>
                <a:solidFill>
                  <a:srgbClr val="000000"/>
                </a:solidFill>
                <a:effectLst/>
                <a:latin typeface="Arial Unicode MS"/>
              </a:rPr>
              <a:t>Linear</a:t>
            </a:r>
            <a:r>
              <a:rPr kumimoji="0" lang="en-US" altLang="en-US" sz="1000" b="0" i="0" u="none" strike="noStrike" cap="none" normalizeH="0" baseline="0" dirty="0">
                <a:ln>
                  <a:noFill/>
                </a:ln>
                <a:solidFill>
                  <a:srgbClr val="000000"/>
                </a:solidFill>
                <a:effectLst/>
                <a:latin typeface="Arial Unicode MS"/>
              </a:rPr>
              <a:t>(</a:t>
            </a:r>
            <a:r>
              <a:rPr kumimoji="0" lang="en-US" altLang="en-US" sz="1000" b="1" i="0" u="none" strike="noStrike" cap="none" normalizeH="0" baseline="0" dirty="0">
                <a:ln>
                  <a:noFill/>
                </a:ln>
                <a:solidFill>
                  <a:srgbClr val="0000DD"/>
                </a:solidFill>
                <a:effectLst/>
                <a:latin typeface="Arial Unicode MS"/>
              </a:rPr>
              <a:t>1024</a:t>
            </a:r>
            <a:r>
              <a:rPr kumimoji="0" lang="en-US" altLang="en-US" sz="1000" b="0" i="0" u="none" strike="noStrike" cap="none" normalizeH="0" baseline="0" dirty="0">
                <a:ln>
                  <a:noFill/>
                </a:ln>
                <a:solidFill>
                  <a:srgbClr val="000000"/>
                </a:solidFill>
                <a:effectLst/>
                <a:latin typeface="Arial Unicode MS"/>
              </a:rPr>
              <a:t>, </a:t>
            </a:r>
            <a:r>
              <a:rPr kumimoji="0" lang="en-US" altLang="en-US" sz="1000" b="1" i="0" u="none" strike="noStrike" cap="none" normalizeH="0" baseline="0" dirty="0">
                <a:ln>
                  <a:noFill/>
                </a:ln>
                <a:solidFill>
                  <a:srgbClr val="0000DD"/>
                </a:solidFill>
                <a:effectLst/>
                <a:latin typeface="Arial Unicode MS"/>
              </a:rPr>
              <a:t>2500</a:t>
            </a:r>
            <a:r>
              <a:rPr kumimoji="0" lang="en-US" altLang="en-US" sz="1000" b="0" i="0" u="none" strike="noStrike" cap="none" normalizeH="0" baseline="0" dirty="0">
                <a:ln>
                  <a:noFill/>
                </a:ln>
                <a:solidFill>
                  <a:srgbClr val="000000"/>
                </a:solidFill>
                <a:effectLst/>
                <a:latin typeface="Arial Unicode MS"/>
              </a:rPr>
              <a:t>),</a:t>
            </a:r>
            <a:br>
              <a:rPr kumimoji="0" lang="en-US" altLang="en-US" sz="1000" b="0" i="0" u="none" strike="noStrike" cap="none" normalizeH="0" baseline="0" dirty="0">
                <a:ln>
                  <a:noFill/>
                </a:ln>
                <a:solidFill>
                  <a:srgbClr val="000000"/>
                </a:solidFill>
                <a:effectLst/>
                <a:latin typeface="Arial Unicode MS"/>
              </a:rPr>
            </a:br>
            <a:r>
              <a:rPr kumimoji="0" lang="en-US" altLang="en-US" sz="1000" b="0" i="0" u="none" strike="noStrike" cap="none" normalizeH="0" baseline="0" dirty="0">
                <a:ln>
                  <a:noFill/>
                </a:ln>
                <a:solidFill>
                  <a:srgbClr val="000000"/>
                </a:solidFill>
                <a:effectLst/>
                <a:latin typeface="Arial Unicode MS"/>
              </a:rPr>
              <a:t>	</a:t>
            </a:r>
            <a:r>
              <a:rPr kumimoji="0" lang="en-US" altLang="en-US" sz="1000" b="0" i="0" u="none" strike="noStrike" cap="none" normalizeH="0" baseline="0" dirty="0" err="1">
                <a:ln>
                  <a:noFill/>
                </a:ln>
                <a:solidFill>
                  <a:srgbClr val="000000"/>
                </a:solidFill>
                <a:effectLst/>
                <a:latin typeface="Arial Unicode MS"/>
              </a:rPr>
              <a:t>nn</a:t>
            </a:r>
            <a:r>
              <a:rPr kumimoji="0" lang="en-US" altLang="en-US" sz="1000" b="0" i="0" u="none" strike="noStrike" cap="none" normalizeH="0" baseline="0" dirty="0" err="1">
                <a:ln>
                  <a:noFill/>
                </a:ln>
                <a:solidFill>
                  <a:srgbClr val="333333"/>
                </a:solidFill>
                <a:effectLst/>
                <a:latin typeface="Arial Unicode MS"/>
              </a:rPr>
              <a:t>.</a:t>
            </a:r>
            <a:r>
              <a:rPr kumimoji="0" lang="en-US" altLang="en-US" sz="1000" b="0" i="0" u="none" strike="noStrike" cap="none" normalizeH="0" baseline="0" dirty="0" err="1">
                <a:ln>
                  <a:noFill/>
                </a:ln>
                <a:solidFill>
                  <a:srgbClr val="000000"/>
                </a:solidFill>
                <a:effectLst/>
                <a:latin typeface="Arial Unicode MS"/>
              </a:rPr>
              <a:t>Tanh</a:t>
            </a:r>
            <a:r>
              <a:rPr kumimoji="0" lang="en-US" altLang="en-US" sz="1000" b="0" i="0" u="none" strike="noStrike" cap="none" normalizeH="0" baseline="0" dirty="0">
                <a:ln>
                  <a:noFill/>
                </a:ln>
                <a:solidFill>
                  <a:srgbClr val="000000"/>
                </a:solidFill>
                <a:effectLst/>
                <a:latin typeface="Arial Unicode MS"/>
              </a:rPr>
              <a:t>()</a:t>
            </a:r>
            <a:br>
              <a:rPr kumimoji="0" lang="en-US" altLang="en-US" sz="1000" b="0" i="0" u="none" strike="noStrike" cap="none" normalizeH="0" baseline="0" dirty="0">
                <a:ln>
                  <a:noFill/>
                </a:ln>
                <a:solidFill>
                  <a:srgbClr val="000000"/>
                </a:solidFill>
                <a:effectLst/>
                <a:latin typeface="Arial Unicode MS"/>
              </a:rPr>
            </a:br>
            <a:r>
              <a:rPr kumimoji="0" lang="en-US" altLang="en-US" sz="1000" b="0" i="0" u="none" strike="noStrike" cap="none" normalizeH="0" baseline="0" dirty="0">
                <a:ln>
                  <a:noFill/>
                </a:ln>
                <a:solidFill>
                  <a:srgbClr val="000000"/>
                </a:solidFill>
                <a:effectLst/>
                <a:latin typeface="Arial Unicode MS"/>
              </a:rPr>
              <a:t>	)</a:t>
            </a:r>
            <a:r>
              <a:rPr kumimoji="0" lang="en-US" altLang="en-US" sz="800" b="0" i="0" u="none" strike="noStrike" cap="none" normalizeH="0" baseline="0" dirty="0">
                <a:ln>
                  <a:noFill/>
                </a:ln>
                <a:solidFill>
                  <a:schemeClr val="tx1"/>
                </a:solidFill>
                <a:effectLst/>
              </a:rPr>
              <a:t> </a:t>
            </a:r>
          </a:p>
          <a:p>
            <a:pPr eaLnBrk="0" fontAlgn="base" hangingPunct="0">
              <a:spcBef>
                <a:spcPct val="0"/>
              </a:spcBef>
              <a:spcAft>
                <a:spcPct val="0"/>
              </a:spcAft>
            </a:pPr>
            <a:r>
              <a:rPr kumimoji="0" lang="en-US" altLang="en-US" sz="1000" b="1" i="0" u="none" strike="noStrike" cap="none" normalizeH="0" baseline="0" dirty="0">
                <a:ln>
                  <a:noFill/>
                </a:ln>
                <a:solidFill>
                  <a:srgbClr val="008800"/>
                </a:solidFill>
                <a:effectLst/>
                <a:latin typeface="Arial Unicode MS"/>
              </a:rPr>
              <a:t>    def</a:t>
            </a:r>
            <a:r>
              <a:rPr kumimoji="0" lang="en-US" altLang="en-US" sz="1000" b="0" i="0" u="none" strike="noStrike" cap="none" normalizeH="0" baseline="0" dirty="0">
                <a:ln>
                  <a:noFill/>
                </a:ln>
                <a:solidFill>
                  <a:srgbClr val="000000"/>
                </a:solidFill>
                <a:effectLst/>
                <a:latin typeface="Arial Unicode MS"/>
              </a:rPr>
              <a:t> </a:t>
            </a:r>
            <a:r>
              <a:rPr kumimoji="0" lang="en-US" altLang="en-US" sz="1000" b="1" i="0" u="none" strike="noStrike" cap="none" normalizeH="0" baseline="0" dirty="0">
                <a:ln>
                  <a:noFill/>
                </a:ln>
                <a:solidFill>
                  <a:srgbClr val="0066BB"/>
                </a:solidFill>
                <a:effectLst/>
                <a:latin typeface="Arial Unicode MS"/>
              </a:rPr>
              <a:t>forward</a:t>
            </a:r>
            <a:r>
              <a:rPr kumimoji="0" lang="en-US" altLang="en-US" sz="1000" b="0" i="0" u="none" strike="noStrike" cap="none" normalizeH="0" baseline="0" dirty="0">
                <a:ln>
                  <a:noFill/>
                </a:ln>
                <a:solidFill>
                  <a:srgbClr val="000000"/>
                </a:solidFill>
                <a:effectLst/>
                <a:latin typeface="Arial Unicode MS"/>
              </a:rPr>
              <a:t>(</a:t>
            </a:r>
            <a:r>
              <a:rPr kumimoji="0" lang="en-US" altLang="en-US" sz="1000" b="0" i="0" u="none" strike="noStrike" cap="none" normalizeH="0" baseline="0" dirty="0">
                <a:ln>
                  <a:noFill/>
                </a:ln>
                <a:solidFill>
                  <a:srgbClr val="007020"/>
                </a:solidFill>
                <a:effectLst/>
                <a:latin typeface="Arial Unicode MS"/>
              </a:rPr>
              <a:t>self</a:t>
            </a:r>
            <a:r>
              <a:rPr kumimoji="0" lang="en-US" altLang="en-US" sz="1000" b="0" i="0" u="none" strike="noStrike" cap="none" normalizeH="0" baseline="0" dirty="0">
                <a:ln>
                  <a:noFill/>
                </a:ln>
                <a:solidFill>
                  <a:srgbClr val="000000"/>
                </a:solidFill>
                <a:effectLst/>
                <a:latin typeface="Arial Unicode MS"/>
              </a:rPr>
              <a:t>, z):</a:t>
            </a:r>
            <a:br>
              <a:rPr kumimoji="0" lang="en-US" altLang="en-US" sz="1000" b="0" i="0" u="none" strike="noStrike" cap="none" normalizeH="0" baseline="0" dirty="0">
                <a:ln>
                  <a:noFill/>
                </a:ln>
                <a:solidFill>
                  <a:srgbClr val="000000"/>
                </a:solidFill>
                <a:effectLst/>
                <a:latin typeface="Arial Unicode MS"/>
              </a:rPr>
            </a:br>
            <a:r>
              <a:rPr kumimoji="0" lang="en-US" altLang="en-US" sz="1000" b="0" i="0" u="none" strike="noStrike" cap="none" normalizeH="0" baseline="0" dirty="0">
                <a:ln>
                  <a:noFill/>
                </a:ln>
                <a:solidFill>
                  <a:srgbClr val="000000"/>
                </a:solidFill>
                <a:effectLst/>
                <a:latin typeface="Arial Unicode MS"/>
              </a:rPr>
              <a:t>        z </a:t>
            </a:r>
            <a:r>
              <a:rPr kumimoji="0" lang="en-US" altLang="en-US" sz="1000" b="0" i="0" u="none" strike="noStrike" cap="none" normalizeH="0" baseline="0" dirty="0">
                <a:ln>
                  <a:noFill/>
                </a:ln>
                <a:solidFill>
                  <a:srgbClr val="333333"/>
                </a:solidFill>
                <a:effectLst/>
                <a:latin typeface="Arial Unicode MS"/>
              </a:rPr>
              <a:t>=</a:t>
            </a:r>
            <a:r>
              <a:rPr kumimoji="0" lang="en-US" altLang="en-US" sz="1000" b="0" i="0" u="none" strike="noStrike" cap="none" normalizeH="0" baseline="0" dirty="0">
                <a:ln>
                  <a:noFill/>
                </a:ln>
                <a:solidFill>
                  <a:srgbClr val="000000"/>
                </a:solidFill>
                <a:effectLst/>
                <a:latin typeface="Arial Unicode MS"/>
              </a:rPr>
              <a:t> </a:t>
            </a:r>
            <a:r>
              <a:rPr kumimoji="0" lang="en-US" altLang="en-US" sz="1000" b="0" i="0" u="none" strike="noStrike" cap="none" normalizeH="0" baseline="0" dirty="0" err="1">
                <a:ln>
                  <a:noFill/>
                </a:ln>
                <a:solidFill>
                  <a:srgbClr val="007020"/>
                </a:solidFill>
                <a:effectLst/>
                <a:latin typeface="Arial Unicode MS"/>
              </a:rPr>
              <a:t>self</a:t>
            </a:r>
            <a:r>
              <a:rPr kumimoji="0" lang="en-US" altLang="en-US" sz="1000" b="0" i="0" u="none" strike="noStrike" cap="none" normalizeH="0" baseline="0" dirty="0" err="1">
                <a:ln>
                  <a:noFill/>
                </a:ln>
                <a:solidFill>
                  <a:srgbClr val="333333"/>
                </a:solidFill>
                <a:effectLst/>
                <a:latin typeface="Arial Unicode MS"/>
              </a:rPr>
              <a:t>.</a:t>
            </a:r>
            <a:r>
              <a:rPr kumimoji="0" lang="en-US" altLang="en-US" sz="1000" b="0" i="0" u="none" strike="noStrike" cap="none" normalizeH="0" baseline="0" dirty="0" err="1">
                <a:ln>
                  <a:noFill/>
                </a:ln>
                <a:solidFill>
                  <a:srgbClr val="000000"/>
                </a:solidFill>
                <a:effectLst/>
                <a:latin typeface="Arial Unicode MS"/>
              </a:rPr>
              <a:t>model</a:t>
            </a:r>
            <a:r>
              <a:rPr kumimoji="0" lang="en-US" altLang="en-US" sz="1000" b="0" i="0" u="none" strike="noStrike" cap="none" normalizeH="0" baseline="0" dirty="0">
                <a:ln>
                  <a:noFill/>
                </a:ln>
                <a:solidFill>
                  <a:srgbClr val="000000"/>
                </a:solidFill>
                <a:effectLst/>
                <a:latin typeface="Arial Unicode MS"/>
              </a:rPr>
              <a:t>(z)</a:t>
            </a:r>
            <a:br>
              <a:rPr kumimoji="0" lang="en-US" altLang="en-US" sz="1000" b="0" i="0" u="none" strike="noStrike" cap="none" normalizeH="0" baseline="0" dirty="0">
                <a:ln>
                  <a:noFill/>
                </a:ln>
                <a:solidFill>
                  <a:srgbClr val="000000"/>
                </a:solidFill>
                <a:effectLst/>
                <a:latin typeface="Arial Unicode MS"/>
              </a:rPr>
            </a:br>
            <a:r>
              <a:rPr kumimoji="0" lang="en-US" altLang="en-US" sz="1000" b="0" i="0" u="none" strike="noStrike" cap="none" normalizeH="0" baseline="0" dirty="0">
                <a:ln>
                  <a:noFill/>
                </a:ln>
                <a:solidFill>
                  <a:srgbClr val="000000"/>
                </a:solidFill>
                <a:effectLst/>
                <a:latin typeface="Arial Unicode MS"/>
              </a:rPr>
              <a:t>    </a:t>
            </a:r>
            <a:r>
              <a:rPr kumimoji="0" lang="en-US" altLang="en-US" sz="1000" b="1" i="0" u="none" strike="noStrike" cap="none" normalizeH="0" baseline="0" dirty="0">
                <a:ln>
                  <a:noFill/>
                </a:ln>
                <a:solidFill>
                  <a:srgbClr val="008800"/>
                </a:solidFill>
                <a:effectLst/>
                <a:latin typeface="Arial Unicode MS"/>
              </a:rPr>
              <a:t>return</a:t>
            </a:r>
            <a:r>
              <a:rPr kumimoji="0" lang="en-US" altLang="en-US" sz="1000" b="0" i="0" u="none" strike="noStrike" cap="none" normalizeH="0" baseline="0" dirty="0">
                <a:ln>
                  <a:noFill/>
                </a:ln>
                <a:solidFill>
                  <a:srgbClr val="000000"/>
                </a:solidFill>
                <a:effectLst/>
                <a:latin typeface="Arial Unicode MS"/>
              </a:rPr>
              <a:t> z</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p:txBody>
      </p:sp>
      <p:sp>
        <p:nvSpPr>
          <p:cNvPr id="27" name="Rectangle 1">
            <a:extLst>
              <a:ext uri="{FF2B5EF4-FFF2-40B4-BE49-F238E27FC236}">
                <a16:creationId xmlns:a16="http://schemas.microsoft.com/office/drawing/2014/main" id="{ABFB8D1D-B231-4504-8D62-BE512D9614D6}"/>
              </a:ext>
            </a:extLst>
          </p:cNvPr>
          <p:cNvSpPr>
            <a:spLocks noChangeArrowheads="1"/>
          </p:cNvSpPr>
          <p:nvPr/>
        </p:nvSpPr>
        <p:spPr bwMode="auto">
          <a:xfrm>
            <a:off x="-866775" y="357052"/>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36" name="Group 35">
            <a:extLst>
              <a:ext uri="{FF2B5EF4-FFF2-40B4-BE49-F238E27FC236}">
                <a16:creationId xmlns:a16="http://schemas.microsoft.com/office/drawing/2014/main" id="{71A01B1A-C2CD-4104-9513-D54C95C567A5}"/>
              </a:ext>
            </a:extLst>
          </p:cNvPr>
          <p:cNvGrpSpPr/>
          <p:nvPr/>
        </p:nvGrpSpPr>
        <p:grpSpPr>
          <a:xfrm>
            <a:off x="4372972" y="1007553"/>
            <a:ext cx="3149071" cy="2897821"/>
            <a:chOff x="4227045" y="357052"/>
            <a:chExt cx="3149071" cy="2897821"/>
          </a:xfrm>
        </p:grpSpPr>
        <p:pic>
          <p:nvPicPr>
            <p:cNvPr id="30" name="Graphic 29">
              <a:extLst>
                <a:ext uri="{FF2B5EF4-FFF2-40B4-BE49-F238E27FC236}">
                  <a16:creationId xmlns:a16="http://schemas.microsoft.com/office/drawing/2014/main" id="{D5DD89AA-A3AA-4EAF-8E41-D1A5C2BCAE6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8750" t="27687" r="33437" b="28096"/>
            <a:stretch/>
          </p:blipFill>
          <p:spPr>
            <a:xfrm>
              <a:off x="4356100" y="357052"/>
              <a:ext cx="2898776" cy="2746208"/>
            </a:xfrm>
            <a:prstGeom prst="rect">
              <a:avLst/>
            </a:prstGeom>
          </p:spPr>
        </p:pic>
        <p:sp>
          <p:nvSpPr>
            <p:cNvPr id="31" name="TextBox 30">
              <a:extLst>
                <a:ext uri="{FF2B5EF4-FFF2-40B4-BE49-F238E27FC236}">
                  <a16:creationId xmlns:a16="http://schemas.microsoft.com/office/drawing/2014/main" id="{4F1FFDDC-9B16-42A8-BE28-8CD736812D07}"/>
                </a:ext>
              </a:extLst>
            </p:cNvPr>
            <p:cNvSpPr txBox="1"/>
            <p:nvPr/>
          </p:nvSpPr>
          <p:spPr>
            <a:xfrm>
              <a:off x="4227045" y="851172"/>
              <a:ext cx="663191" cy="338554"/>
            </a:xfrm>
            <a:prstGeom prst="rect">
              <a:avLst/>
            </a:prstGeom>
            <a:noFill/>
          </p:spPr>
          <p:txBody>
            <a:bodyPr wrap="square" anchor="ctr">
              <a:spAutoFit/>
            </a:bodyPr>
            <a:lstStyle/>
            <a:p>
              <a:pPr algn="ctr"/>
              <a:r>
                <a:rPr lang="en-US" sz="800" dirty="0">
                  <a:latin typeface="Aileron Light" panose="00000400000000000000" pitchFamily="50" charset="0"/>
                </a:rPr>
                <a:t>Input</a:t>
              </a:r>
            </a:p>
            <a:p>
              <a:pPr algn="ctr"/>
              <a:r>
                <a:rPr lang="en-US" sz="800" dirty="0">
                  <a:latin typeface="Aileron UltraLight" panose="00000300000000000000" pitchFamily="50" charset="0"/>
                </a:rPr>
                <a:t>1@128</a:t>
              </a:r>
            </a:p>
          </p:txBody>
        </p:sp>
        <p:sp>
          <p:nvSpPr>
            <p:cNvPr id="32" name="TextBox 31">
              <a:extLst>
                <a:ext uri="{FF2B5EF4-FFF2-40B4-BE49-F238E27FC236}">
                  <a16:creationId xmlns:a16="http://schemas.microsoft.com/office/drawing/2014/main" id="{ABF9B0B5-6ABE-41CC-A731-F9AF4030F5D9}"/>
                </a:ext>
              </a:extLst>
            </p:cNvPr>
            <p:cNvSpPr txBox="1"/>
            <p:nvPr/>
          </p:nvSpPr>
          <p:spPr>
            <a:xfrm>
              <a:off x="4832737" y="2569950"/>
              <a:ext cx="663191" cy="338554"/>
            </a:xfrm>
            <a:prstGeom prst="rect">
              <a:avLst/>
            </a:prstGeom>
            <a:noFill/>
          </p:spPr>
          <p:txBody>
            <a:bodyPr wrap="square" anchor="ctr">
              <a:spAutoFit/>
            </a:bodyPr>
            <a:lstStyle/>
            <a:p>
              <a:pPr algn="ctr"/>
              <a:r>
                <a:rPr lang="en-US" sz="800" dirty="0">
                  <a:latin typeface="Aileron Light" panose="00000400000000000000" pitchFamily="50" charset="0"/>
                </a:rPr>
                <a:t>Dense</a:t>
              </a:r>
            </a:p>
            <a:p>
              <a:pPr algn="ctr"/>
              <a:r>
                <a:rPr lang="en-US" sz="800" dirty="0">
                  <a:latin typeface="Aileron UltraLight" panose="00000300000000000000" pitchFamily="50" charset="0"/>
                </a:rPr>
                <a:t>1@256</a:t>
              </a:r>
            </a:p>
          </p:txBody>
        </p:sp>
        <p:sp>
          <p:nvSpPr>
            <p:cNvPr id="33" name="TextBox 32">
              <a:extLst>
                <a:ext uri="{FF2B5EF4-FFF2-40B4-BE49-F238E27FC236}">
                  <a16:creationId xmlns:a16="http://schemas.microsoft.com/office/drawing/2014/main" id="{1E9D833D-5C4F-49A2-949B-2DE870DBB5E6}"/>
                </a:ext>
              </a:extLst>
            </p:cNvPr>
            <p:cNvSpPr txBox="1"/>
            <p:nvPr/>
          </p:nvSpPr>
          <p:spPr>
            <a:xfrm>
              <a:off x="5495928" y="2679379"/>
              <a:ext cx="663191" cy="338554"/>
            </a:xfrm>
            <a:prstGeom prst="rect">
              <a:avLst/>
            </a:prstGeom>
            <a:noFill/>
          </p:spPr>
          <p:txBody>
            <a:bodyPr wrap="square" anchor="ctr">
              <a:spAutoFit/>
            </a:bodyPr>
            <a:lstStyle/>
            <a:p>
              <a:pPr algn="ctr"/>
              <a:r>
                <a:rPr lang="en-US" sz="800" dirty="0">
                  <a:latin typeface="Aileron Light" panose="00000400000000000000" pitchFamily="50" charset="0"/>
                </a:rPr>
                <a:t>Dense</a:t>
              </a:r>
            </a:p>
            <a:p>
              <a:pPr algn="ctr"/>
              <a:r>
                <a:rPr lang="en-US" sz="800" dirty="0">
                  <a:latin typeface="Aileron UltraLight" panose="00000300000000000000" pitchFamily="50" charset="0"/>
                </a:rPr>
                <a:t>1@512</a:t>
              </a:r>
            </a:p>
          </p:txBody>
        </p:sp>
        <p:sp>
          <p:nvSpPr>
            <p:cNvPr id="34" name="TextBox 33">
              <a:extLst>
                <a:ext uri="{FF2B5EF4-FFF2-40B4-BE49-F238E27FC236}">
                  <a16:creationId xmlns:a16="http://schemas.microsoft.com/office/drawing/2014/main" id="{D37E5FD2-CF71-45B4-92DA-EF203EEA75D5}"/>
                </a:ext>
              </a:extLst>
            </p:cNvPr>
            <p:cNvSpPr txBox="1"/>
            <p:nvPr/>
          </p:nvSpPr>
          <p:spPr>
            <a:xfrm>
              <a:off x="6096000" y="2788808"/>
              <a:ext cx="663191" cy="338554"/>
            </a:xfrm>
            <a:prstGeom prst="rect">
              <a:avLst/>
            </a:prstGeom>
            <a:noFill/>
          </p:spPr>
          <p:txBody>
            <a:bodyPr wrap="square" anchor="ctr">
              <a:spAutoFit/>
            </a:bodyPr>
            <a:lstStyle/>
            <a:p>
              <a:pPr algn="ctr"/>
              <a:r>
                <a:rPr lang="en-US" sz="800" dirty="0">
                  <a:latin typeface="Aileron Light" panose="00000400000000000000" pitchFamily="50" charset="0"/>
                </a:rPr>
                <a:t>Dense</a:t>
              </a:r>
            </a:p>
            <a:p>
              <a:pPr algn="ctr"/>
              <a:r>
                <a:rPr lang="en-US" sz="800" dirty="0">
                  <a:latin typeface="Aileron UltraLight" panose="00000300000000000000" pitchFamily="50" charset="0"/>
                </a:rPr>
                <a:t>1@1024</a:t>
              </a:r>
            </a:p>
          </p:txBody>
        </p:sp>
        <p:sp>
          <p:nvSpPr>
            <p:cNvPr id="35" name="TextBox 34">
              <a:extLst>
                <a:ext uri="{FF2B5EF4-FFF2-40B4-BE49-F238E27FC236}">
                  <a16:creationId xmlns:a16="http://schemas.microsoft.com/office/drawing/2014/main" id="{9D2630BB-B35E-45D7-B573-BB020486D978}"/>
                </a:ext>
              </a:extLst>
            </p:cNvPr>
            <p:cNvSpPr txBox="1"/>
            <p:nvPr/>
          </p:nvSpPr>
          <p:spPr>
            <a:xfrm>
              <a:off x="6712925" y="2916319"/>
              <a:ext cx="663191" cy="338554"/>
            </a:xfrm>
            <a:prstGeom prst="rect">
              <a:avLst/>
            </a:prstGeom>
            <a:noFill/>
          </p:spPr>
          <p:txBody>
            <a:bodyPr wrap="square" anchor="ctr">
              <a:spAutoFit/>
            </a:bodyPr>
            <a:lstStyle/>
            <a:p>
              <a:pPr algn="ctr"/>
              <a:r>
                <a:rPr lang="en-US" sz="800" dirty="0">
                  <a:latin typeface="Aileron Light" panose="00000400000000000000" pitchFamily="50" charset="0"/>
                </a:rPr>
                <a:t>Dense</a:t>
              </a:r>
            </a:p>
            <a:p>
              <a:pPr algn="ctr"/>
              <a:r>
                <a:rPr lang="en-US" sz="800" dirty="0">
                  <a:latin typeface="Aileron UltraLight" panose="00000300000000000000" pitchFamily="50" charset="0"/>
                </a:rPr>
                <a:t>1@2500</a:t>
              </a:r>
            </a:p>
          </p:txBody>
        </p:sp>
      </p:grpSp>
      <p:sp>
        <p:nvSpPr>
          <p:cNvPr id="40" name="TextBox 39">
            <a:extLst>
              <a:ext uri="{FF2B5EF4-FFF2-40B4-BE49-F238E27FC236}">
                <a16:creationId xmlns:a16="http://schemas.microsoft.com/office/drawing/2014/main" id="{406A2FAD-4595-4C07-851C-B9823207BB57}"/>
              </a:ext>
            </a:extLst>
          </p:cNvPr>
          <p:cNvSpPr txBox="1"/>
          <p:nvPr/>
        </p:nvSpPr>
        <p:spPr>
          <a:xfrm>
            <a:off x="4188129" y="357052"/>
            <a:ext cx="3518758" cy="646331"/>
          </a:xfrm>
          <a:prstGeom prst="rect">
            <a:avLst/>
          </a:prstGeom>
          <a:noFill/>
        </p:spPr>
        <p:txBody>
          <a:bodyPr wrap="square">
            <a:spAutoFit/>
          </a:bodyPr>
          <a:lstStyle/>
          <a:p>
            <a:r>
              <a:rPr lang="en-US" sz="1200" dirty="0">
                <a:latin typeface="Aileron Light" panose="00000400000000000000" pitchFamily="50" charset="0"/>
              </a:rPr>
              <a:t>The </a:t>
            </a:r>
            <a:r>
              <a:rPr lang="en-US" sz="1200" b="1" dirty="0">
                <a:latin typeface="Aileron Light" panose="00000400000000000000" pitchFamily="50" charset="0"/>
              </a:rPr>
              <a:t>input</a:t>
            </a:r>
            <a:r>
              <a:rPr lang="en-US" sz="1200" dirty="0">
                <a:latin typeface="Aileron Light" panose="00000400000000000000" pitchFamily="50" charset="0"/>
              </a:rPr>
              <a:t> consists of a 2-dimensional tensor (batch size x signal) with a length of 128. This input is randomly generated.</a:t>
            </a:r>
          </a:p>
        </p:txBody>
      </p:sp>
      <p:sp>
        <p:nvSpPr>
          <p:cNvPr id="41" name="TextBox 40">
            <a:extLst>
              <a:ext uri="{FF2B5EF4-FFF2-40B4-BE49-F238E27FC236}">
                <a16:creationId xmlns:a16="http://schemas.microsoft.com/office/drawing/2014/main" id="{5F6661CE-7E97-4050-9EC4-F41722E52B4B}"/>
              </a:ext>
            </a:extLst>
          </p:cNvPr>
          <p:cNvSpPr txBox="1"/>
          <p:nvPr/>
        </p:nvSpPr>
        <p:spPr>
          <a:xfrm>
            <a:off x="4276660" y="4257386"/>
            <a:ext cx="3518758" cy="1754326"/>
          </a:xfrm>
          <a:prstGeom prst="rect">
            <a:avLst/>
          </a:prstGeom>
          <a:noFill/>
        </p:spPr>
        <p:txBody>
          <a:bodyPr wrap="square">
            <a:spAutoFit/>
          </a:bodyPr>
          <a:lstStyle/>
          <a:p>
            <a:r>
              <a:rPr lang="en-US" sz="1200" dirty="0">
                <a:latin typeface="Aileron Light" panose="00000400000000000000" pitchFamily="50" charset="0"/>
              </a:rPr>
              <a:t>The </a:t>
            </a:r>
            <a:r>
              <a:rPr lang="en-US" sz="1200" b="1" dirty="0">
                <a:latin typeface="Aileron Light" panose="00000400000000000000" pitchFamily="50" charset="0"/>
              </a:rPr>
              <a:t>Dense </a:t>
            </a:r>
            <a:r>
              <a:rPr lang="en-US" sz="1200" dirty="0">
                <a:latin typeface="Aileron Light" panose="00000400000000000000" pitchFamily="50" charset="0"/>
              </a:rPr>
              <a:t>layers upscale the length of the input vector until the length reaches that of a real input signal (2500). This allows for the output of the generator to be directly fed into the discriminator.</a:t>
            </a:r>
          </a:p>
          <a:p>
            <a:endParaRPr lang="en-US" sz="1200" b="1" dirty="0">
              <a:latin typeface="Aileron Light" panose="00000400000000000000" pitchFamily="50" charset="0"/>
            </a:endParaRPr>
          </a:p>
          <a:p>
            <a:r>
              <a:rPr lang="en-US" sz="1200" dirty="0">
                <a:latin typeface="Aileron Light" panose="00000400000000000000" pitchFamily="50" charset="0"/>
              </a:rPr>
              <a:t>The Rectified Linear activation function alters the range of the incoming data by setting all numbers below 0 to 0 and leaving all positive numbers intact.</a:t>
            </a:r>
          </a:p>
        </p:txBody>
      </p:sp>
      <p:pic>
        <p:nvPicPr>
          <p:cNvPr id="16" name="Picture 2">
            <a:extLst>
              <a:ext uri="{FF2B5EF4-FFF2-40B4-BE49-F238E27FC236}">
                <a16:creationId xmlns:a16="http://schemas.microsoft.com/office/drawing/2014/main" id="{CDEDA8B0-7D38-4DEC-B1BE-999A840A4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3260" y="3905374"/>
            <a:ext cx="3315358" cy="245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469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20329</TotalTime>
  <Words>7309</Words>
  <Application>Microsoft Office PowerPoint</Application>
  <PresentationFormat>Widescreen</PresentationFormat>
  <Paragraphs>932</Paragraphs>
  <Slides>23</Slides>
  <Notes>10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23</vt:i4>
      </vt:variant>
    </vt:vector>
  </HeadingPairs>
  <TitlesOfParts>
    <vt:vector size="38" baseType="lpstr">
      <vt:lpstr>Aileron Bold</vt:lpstr>
      <vt:lpstr>Aileron Heavy</vt:lpstr>
      <vt:lpstr>Aileron Light</vt:lpstr>
      <vt:lpstr>Aileron SemiBold</vt:lpstr>
      <vt:lpstr>Aileron UltraLight</vt:lpstr>
      <vt:lpstr>Arial</vt:lpstr>
      <vt:lpstr>Arial Unicode MS</vt:lpstr>
      <vt:lpstr>Calibri</vt:lpstr>
      <vt:lpstr>Calibri Light</vt:lpstr>
      <vt:lpstr>Cambria Math</vt:lpstr>
      <vt:lpstr>Roboto</vt:lpstr>
      <vt:lpstr>Roboto Light</vt:lpstr>
      <vt:lpstr>Roboto Thin</vt:lpstr>
      <vt:lpstr>Times New Roman</vt:lpstr>
      <vt:lpstr>Office Theme</vt:lpstr>
      <vt:lpstr>PhonoNet: Generative Adversarial Networks for PCG Arrhythmia Detection</vt:lpstr>
      <vt:lpstr>Objective</vt:lpstr>
      <vt:lpstr>Background &amp; Engineering Goals</vt:lpstr>
      <vt:lpstr>Solution</vt:lpstr>
      <vt:lpstr>Methods</vt:lpstr>
      <vt:lpstr>Data Management</vt:lpstr>
      <vt:lpstr>Model Development</vt:lpstr>
      <vt:lpstr>Model Learning</vt:lpstr>
      <vt:lpstr>Architecture Generator</vt:lpstr>
      <vt:lpstr>Architecture Discriminator</vt:lpstr>
      <vt:lpstr>Raw Results</vt:lpstr>
      <vt:lpstr>Analysis</vt:lpstr>
      <vt:lpstr>Related Woks</vt:lpstr>
      <vt:lpstr>Statistical Significance  t-test</vt:lpstr>
      <vt:lpstr>Discussion</vt:lpstr>
      <vt:lpstr>Further Exploration and Application</vt:lpstr>
      <vt:lpstr>Thank You!</vt:lpstr>
      <vt:lpstr>References</vt:lpstr>
      <vt:lpstr>References</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Networks for PCG Arrhythmia Detection</dc:title>
  <dc:creator>Aditya Kendre</dc:creator>
  <cp:lastModifiedBy>Aditya Kendre</cp:lastModifiedBy>
  <cp:revision>56</cp:revision>
  <dcterms:created xsi:type="dcterms:W3CDTF">2021-02-02T01:02:59Z</dcterms:created>
  <dcterms:modified xsi:type="dcterms:W3CDTF">2021-02-22T05:12:08Z</dcterms:modified>
</cp:coreProperties>
</file>