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57" r:id="rId4"/>
    <p:sldId id="258" r:id="rId5"/>
    <p:sldId id="260" r:id="rId6"/>
    <p:sldId id="262" r:id="rId7"/>
    <p:sldId id="265" r:id="rId8"/>
    <p:sldId id="263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DCC10-3F59-40CB-A4A1-53AC88790219}" v="16" dt="2019-01-30T23:30:07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재 진" userId="b49d2d3facbb5c1c" providerId="LiveId" clId="{D7EDCC10-3F59-40CB-A4A1-53AC88790219}"/>
    <pc:docChg chg="undo modSld">
      <pc:chgData name="민재 진" userId="b49d2d3facbb5c1c" providerId="LiveId" clId="{D7EDCC10-3F59-40CB-A4A1-53AC88790219}" dt="2019-01-30T23:30:07.557" v="37"/>
      <pc:docMkLst>
        <pc:docMk/>
      </pc:docMkLst>
      <pc:sldChg chg="modSp">
        <pc:chgData name="민재 진" userId="b49d2d3facbb5c1c" providerId="LiveId" clId="{D7EDCC10-3F59-40CB-A4A1-53AC88790219}" dt="2019-01-30T12:59:25.911" v="3" actId="20577"/>
        <pc:sldMkLst>
          <pc:docMk/>
          <pc:sldMk cId="1470407594" sldId="257"/>
        </pc:sldMkLst>
        <pc:graphicFrameChg chg="modGraphic">
          <ac:chgData name="민재 진" userId="b49d2d3facbb5c1c" providerId="LiveId" clId="{D7EDCC10-3F59-40CB-A4A1-53AC88790219}" dt="2019-01-30T12:59:25.911" v="3" actId="20577"/>
          <ac:graphicFrameMkLst>
            <pc:docMk/>
            <pc:sldMk cId="1470407594" sldId="257"/>
            <ac:graphicFrameMk id="2" creationId="{00000000-0000-0000-0000-000000000000}"/>
          </ac:graphicFrameMkLst>
        </pc:graphicFrameChg>
      </pc:sldChg>
      <pc:sldChg chg="modSp">
        <pc:chgData name="민재 진" userId="b49d2d3facbb5c1c" providerId="LiveId" clId="{D7EDCC10-3F59-40CB-A4A1-53AC88790219}" dt="2019-01-30T23:30:07.557" v="37"/>
        <pc:sldMkLst>
          <pc:docMk/>
          <pc:sldMk cId="1349534045" sldId="268"/>
        </pc:sldMkLst>
        <pc:graphicFrameChg chg="mod modGraphic">
          <ac:chgData name="민재 진" userId="b49d2d3facbb5c1c" providerId="LiveId" clId="{D7EDCC10-3F59-40CB-A4A1-53AC88790219}" dt="2019-01-30T23:30:07.557" v="37"/>
          <ac:graphicFrameMkLst>
            <pc:docMk/>
            <pc:sldMk cId="1349534045" sldId="268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8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4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5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6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2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7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6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A94E-B655-4BE4-94C1-7A0880A8DD56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8317-D7F7-4A66-919D-087F998CA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2459504"/>
            <a:ext cx="1152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/>
              <a:t>2019.01.29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54431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75763"/>
              </p:ext>
            </p:extLst>
          </p:nvPr>
        </p:nvGraphicFramePr>
        <p:xfrm>
          <a:off x="72500" y="1514081"/>
          <a:ext cx="12046999" cy="193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Nadam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0.8715230855503244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8269957847242472.0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90939308.59228298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Nadam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0.8522973404987186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8263003494732742.0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90901064.32123192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Nadam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0.8489398576921755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8652974298481752.0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93021364.74209434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Nadam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0.9062388556623109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6183130667696697.0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78632885.40869333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Nadam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0.8931898398402955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6990289933302768.0 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83607953.76818384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3809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E7E28-0C3A-4ED6-BC0E-435750D00B1B}"/>
              </a:ext>
            </a:extLst>
          </p:cNvPr>
          <p:cNvSpPr txBox="1"/>
          <p:nvPr/>
        </p:nvSpPr>
        <p:spPr>
          <a:xfrm>
            <a:off x="2852041" y="62144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(realestateDataForAnalysis6_noOutlier.csv)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953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2459504"/>
            <a:ext cx="1152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/>
              <a:t>2019.01.31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01622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920621"/>
            <a:ext cx="115217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Third DNN Layers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(Dense(128, </a:t>
            </a:r>
            <a:r>
              <a:rPr lang="en-US" altLang="ko-KR" sz="2000" dirty="0" err="1"/>
              <a:t>input_shape</a:t>
            </a:r>
            <a:r>
              <a:rPr lang="en-US" altLang="ko-KR" sz="2000" dirty="0"/>
              <a:t> = (shape, )))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(Dropout(0.1))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(Dense(64))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(Dropout(0.1))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(Dense(32))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(Dropout(0.1))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(Dense(1, activation = 'linear'))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466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09379"/>
              </p:ext>
            </p:extLst>
          </p:nvPr>
        </p:nvGraphicFramePr>
        <p:xfrm>
          <a:off x="72500" y="1514081"/>
          <a:ext cx="12046999" cy="3153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1460799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0.8968133718804502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6405353232324496.0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80033450.7085912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1460799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Nadam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0.8859230608165999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7064949664523029.0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84053254.93116271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1460799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Nadam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0.8957029782725692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6619877275774255.0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81362628.2501632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1460799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Nadam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0.8829254473637158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7018225897651693.0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83774852.41796426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1460799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bg1"/>
                          </a:solidFill>
                        </a:rPr>
                        <a:t>Nadam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0.9007457870088634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6489580805794825.0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80557934.46827461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80954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9286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622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150320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10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E7E28-0C3A-4ED6-BC0E-435750D00B1B}"/>
              </a:ext>
            </a:extLst>
          </p:cNvPr>
          <p:cNvSpPr txBox="1"/>
          <p:nvPr/>
        </p:nvSpPr>
        <p:spPr>
          <a:xfrm>
            <a:off x="2852041" y="62144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(realestateDataForAnalysis7.csv)</a:t>
            </a:r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390F1C-F71E-4CFC-BBF9-BDE7EA332E75}"/>
              </a:ext>
            </a:extLst>
          </p:cNvPr>
          <p:cNvSpPr/>
          <p:nvPr/>
        </p:nvSpPr>
        <p:spPr>
          <a:xfrm>
            <a:off x="72500" y="6045693"/>
            <a:ext cx="878890" cy="3462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민재형님</a:t>
            </a:r>
          </a:p>
        </p:txBody>
      </p:sp>
    </p:spTree>
    <p:extLst>
      <p:ext uri="{BB962C8B-B14F-4D97-AF65-F5344CB8AC3E}">
        <p14:creationId xmlns:p14="http://schemas.microsoft.com/office/powerpoint/2010/main" val="48681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97759"/>
              </p:ext>
            </p:extLst>
          </p:nvPr>
        </p:nvGraphicFramePr>
        <p:xfrm>
          <a:off x="72500" y="1514081"/>
          <a:ext cx="12046999" cy="3153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1460799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0.8974874181536348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6352171339235349.0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79700510.28215158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380954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9286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622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150320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10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E7E28-0C3A-4ED6-BC0E-435750D00B1B}"/>
              </a:ext>
            </a:extLst>
          </p:cNvPr>
          <p:cNvSpPr txBox="1"/>
          <p:nvPr/>
        </p:nvSpPr>
        <p:spPr>
          <a:xfrm>
            <a:off x="2852041" y="62144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(realestateDataForAnalysis8.csv)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5679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920621"/>
            <a:ext cx="11521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Re First DNN Layers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(Dense(128, </a:t>
            </a:r>
            <a:r>
              <a:rPr lang="en-US" altLang="ko-KR" sz="2000" dirty="0" err="1"/>
              <a:t>input_shape</a:t>
            </a:r>
            <a:r>
              <a:rPr lang="en-US" altLang="ko-KR" sz="2000" dirty="0"/>
              <a:t> = (shape, ), </a:t>
            </a:r>
            <a:r>
              <a:rPr lang="en-US" altLang="ko-KR" sz="2000" dirty="0" err="1"/>
              <a:t>kernel_initializer</a:t>
            </a:r>
            <a:r>
              <a:rPr lang="en-US" altLang="ko-KR" sz="2000" dirty="0"/>
              <a:t> = ‘normal’))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’))</a:t>
            </a:r>
          </a:p>
          <a:p>
            <a:r>
              <a:rPr lang="en-US" altLang="ko-KR" sz="2000" dirty="0"/>
              <a:t> 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(Dense(64))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’))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(Dense(1, activation = 'linear'))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260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64418"/>
              </p:ext>
            </p:extLst>
          </p:nvPr>
        </p:nvGraphicFramePr>
        <p:xfrm>
          <a:off x="72500" y="2677055"/>
          <a:ext cx="12046999" cy="3153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1460799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0.9485569157414406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3806198849467721.0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61694398.85003922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380954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9286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6226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150320"/>
                  </a:ext>
                </a:extLst>
              </a:tr>
              <a:tr h="3092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10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E7E28-0C3A-4ED6-BC0E-435750D00B1B}"/>
              </a:ext>
            </a:extLst>
          </p:cNvPr>
          <p:cNvSpPr txBox="1"/>
          <p:nvPr/>
        </p:nvSpPr>
        <p:spPr>
          <a:xfrm>
            <a:off x="1542909" y="97655"/>
            <a:ext cx="9106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(train : realestateDataForAnalysis8.csv)</a:t>
            </a:r>
          </a:p>
          <a:p>
            <a:pPr algn="ctr"/>
            <a:r>
              <a:rPr lang="en-US" altLang="ko-KR" sz="2000" b="1" dirty="0"/>
              <a:t>(test : final_preprocessing_190131_changeindex2.csv)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Ec2 </a:t>
            </a:r>
            <a:r>
              <a:rPr lang="en-US" altLang="ko-KR" sz="2000" b="1" dirty="0" err="1"/>
              <a:t>cpu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583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2459504"/>
            <a:ext cx="1152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First DNN Layers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(Dense(128, </a:t>
            </a:r>
            <a:r>
              <a:rPr lang="en-US" altLang="ko-KR" sz="2000" dirty="0" err="1"/>
              <a:t>input_dim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input_dim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kernel_initializer</a:t>
            </a:r>
            <a:r>
              <a:rPr lang="en-US" altLang="ko-KR" sz="2000" dirty="0"/>
              <a:t> = 'normal', activation = 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’))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(Dense(64, activation = 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’))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(Dense(1, activation = 'linear'))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435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5256"/>
              </p:ext>
            </p:extLst>
          </p:nvPr>
        </p:nvGraphicFramePr>
        <p:xfrm>
          <a:off x="72500" y="1514081"/>
          <a:ext cx="12046999" cy="4239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0.5531742530151491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1.964491871983635e+16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140160332.19080338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0.7087258814471566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1.473656188493875e+16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121394241.56416461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0.8100818436222604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1.134523188043393e+16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106513998.51866387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0.854891926303882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1.3410027003435e+16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115801670.98723143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0.7710683748200429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1.678937527189836e+16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129573821.70754385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85945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1568913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0.81269321316665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1.5905216670823456e+16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126115885.87812185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01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02497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0.656064621282823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1.7920818741986148e+16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133868662.28504021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33629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0.8278725844624087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1.0720240160157936e+16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103538592.61240678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61392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750000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0.8545538143987448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1.2179904790857516e+16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110362605.94448428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366764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1000000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0.8552998023117941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1.092662492912948e+16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104530497.60299374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90019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1568913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0.9022417180485145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9395588247756124.0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96930842.60314734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70547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1568913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0.9068071348140295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8589305995472556.0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92678508.81122632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28526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52041" y="62144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(realestateDataForAnalysis5.csv)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7E4D0-497B-4C6C-A473-00A9DC510CCF}"/>
              </a:ext>
            </a:extLst>
          </p:cNvPr>
          <p:cNvSpPr/>
          <p:nvPr/>
        </p:nvSpPr>
        <p:spPr>
          <a:xfrm>
            <a:off x="72500" y="6137056"/>
            <a:ext cx="914400" cy="2308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멘토</a:t>
            </a:r>
          </a:p>
        </p:txBody>
      </p:sp>
    </p:spTree>
    <p:extLst>
      <p:ext uri="{BB962C8B-B14F-4D97-AF65-F5344CB8AC3E}">
        <p14:creationId xmlns:p14="http://schemas.microsoft.com/office/powerpoint/2010/main" val="147040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8037"/>
              </p:ext>
            </p:extLst>
          </p:nvPr>
        </p:nvGraphicFramePr>
        <p:xfrm>
          <a:off x="72500" y="1514081"/>
          <a:ext cx="12046999" cy="1604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0.8038552376565916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1.168561217272447e+16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108100010.04960392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0.8859493008634272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7788961262367485.0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88255091.99115644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0.9015198513468711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6438592208223861.0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80240838.78065994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0.9261162973071593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5386099600481714.0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73390051.10014378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E7E28-0C3A-4ED6-BC0E-435750D00B1B}"/>
              </a:ext>
            </a:extLst>
          </p:cNvPr>
          <p:cNvSpPr txBox="1"/>
          <p:nvPr/>
        </p:nvSpPr>
        <p:spPr>
          <a:xfrm>
            <a:off x="2852041" y="62144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(realestateDataForAnalysis6_noOutlier.csv)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646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2305615"/>
            <a:ext cx="11521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Second DNN Layers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(Dense(128, </a:t>
            </a:r>
            <a:r>
              <a:rPr lang="en-US" altLang="ko-KR" sz="2000" dirty="0" err="1"/>
              <a:t>input_dim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input_dim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kernel_initializer</a:t>
            </a:r>
            <a:r>
              <a:rPr lang="en-US" altLang="ko-KR" sz="2000" dirty="0"/>
              <a:t> = 'normal', activation = 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’))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(Dropout(0.2))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(Dense(64, activation = 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’))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(Dense(1, activation = 'linear'))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574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45559"/>
              </p:ext>
            </p:extLst>
          </p:nvPr>
        </p:nvGraphicFramePr>
        <p:xfrm>
          <a:off x="72500" y="1514081"/>
          <a:ext cx="12046999" cy="1604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0.8092025464828441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1.2056287487344156e+16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109801126.9857653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0.8537487584681992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9458440043942108.0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97254511.68939212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E7E28-0C3A-4ED6-BC0E-435750D00B1B}"/>
              </a:ext>
            </a:extLst>
          </p:cNvPr>
          <p:cNvSpPr txBox="1"/>
          <p:nvPr/>
        </p:nvSpPr>
        <p:spPr>
          <a:xfrm>
            <a:off x="2852041" y="62144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(realestateDataForAnalysis6_noOutlier.csv)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92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2459504"/>
            <a:ext cx="1152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/>
              <a:t>2019.01.30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350351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C00BD-7BB9-44AF-BE02-3891CEC0B565}"/>
              </a:ext>
            </a:extLst>
          </p:cNvPr>
          <p:cNvSpPr txBox="1"/>
          <p:nvPr/>
        </p:nvSpPr>
        <p:spPr>
          <a:xfrm>
            <a:off x="335131" y="920621"/>
            <a:ext cx="115217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Third DNN Layers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(Dense(128, </a:t>
            </a:r>
            <a:r>
              <a:rPr lang="en-US" altLang="ko-KR" sz="2000" dirty="0" err="1"/>
              <a:t>input_shape</a:t>
            </a:r>
            <a:r>
              <a:rPr lang="en-US" altLang="ko-KR" sz="2000" dirty="0"/>
              <a:t> = (shape, )))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(Dropout(0.1))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(Dense(64))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(Dropout(0.1))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(Dense(32))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(Activation('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'))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(Dropout(0.1))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 err="1"/>
              <a:t>model.add</a:t>
            </a:r>
            <a:r>
              <a:rPr lang="en-US" altLang="ko-KR" sz="2000" dirty="0"/>
              <a:t>(Dense(1, activation = 'linear'))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238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86779"/>
              </p:ext>
            </p:extLst>
          </p:nvPr>
        </p:nvGraphicFramePr>
        <p:xfrm>
          <a:off x="72500" y="1514081"/>
          <a:ext cx="12046999" cy="193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0.8808331176183702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8516915452296846.0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92287135.89822173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0.8911880256600222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7100667217091543.0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84265456.84378353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176806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0.9027654370303112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6310152442046932.0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79436467.96054651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538961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0.8870902813954634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6658611056787923.0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81600312.8473655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168509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relu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/ linear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0.9094201239361029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5842666280336643.0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76437335.64388965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3809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9E7E28-0C3A-4ED6-BC0E-435750D00B1B}"/>
              </a:ext>
            </a:extLst>
          </p:cNvPr>
          <p:cNvSpPr txBox="1"/>
          <p:nvPr/>
        </p:nvSpPr>
        <p:spPr>
          <a:xfrm>
            <a:off x="2852041" y="62144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</a:t>
            </a:r>
          </a:p>
          <a:p>
            <a:pPr algn="ctr"/>
            <a:r>
              <a:rPr lang="en-US" altLang="ko-KR" sz="2000" b="1" dirty="0"/>
              <a:t>(realestateDataForAnalysis6_noOutlier.csv)</a:t>
            </a:r>
            <a:endParaRPr lang="ko-KR" altLang="en-US" sz="2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6E433D-623C-4AC8-B2B5-5071B1F75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92367"/>
              </p:ext>
            </p:extLst>
          </p:nvPr>
        </p:nvGraphicFramePr>
        <p:xfrm>
          <a:off x="72501" y="5776842"/>
          <a:ext cx="12046999" cy="683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724">
                  <a:extLst>
                    <a:ext uri="{9D8B030D-6E8A-4147-A177-3AD203B41FA5}">
                      <a16:colId xmlns:a16="http://schemas.microsoft.com/office/drawing/2014/main" val="50046263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389534663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315228894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1329148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598506957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1260143732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53100955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198654457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020909135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1515731299"/>
                    </a:ext>
                  </a:extLst>
                </a:gridCol>
                <a:gridCol w="1713391">
                  <a:extLst>
                    <a:ext uri="{9D8B030D-6E8A-4147-A177-3AD203B41FA5}">
                      <a16:colId xmlns:a16="http://schemas.microsoft.com/office/drawing/2014/main" val="316997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Test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Batch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Activate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Loss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Optimizer f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R Squared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RMSE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17263"/>
                  </a:ext>
                </a:extLst>
              </a:tr>
              <a:tr h="312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1435827</a:t>
                      </a:r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relu</a:t>
                      </a:r>
                      <a:r>
                        <a:rPr lang="en-US" altLang="ko-KR" sz="1100" dirty="0"/>
                        <a:t> / linear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mse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adam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0.8769137272258031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8181661002902481.0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90452534.53000906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5795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862345-57EA-4ADE-B969-1B86DC5465DF}"/>
              </a:ext>
            </a:extLst>
          </p:cNvPr>
          <p:cNvSpPr txBox="1"/>
          <p:nvPr/>
        </p:nvSpPr>
        <p:spPr>
          <a:xfrm>
            <a:off x="2852042" y="4324905"/>
            <a:ext cx="6487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DNN (</a:t>
            </a:r>
            <a:r>
              <a:rPr lang="en-US" altLang="ko-KR" sz="6000" b="1" dirty="0" err="1"/>
              <a:t>mRMR</a:t>
            </a:r>
            <a:r>
              <a:rPr lang="en-US" altLang="ko-KR" sz="6000" b="1" dirty="0"/>
              <a:t>)</a:t>
            </a:r>
          </a:p>
          <a:p>
            <a:pPr algn="ctr"/>
            <a:r>
              <a:rPr lang="en-US" altLang="ko-KR" sz="2000" b="1" dirty="0"/>
              <a:t>(realestateDataForAnalysis6_noOutlier.csv)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875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1099</Words>
  <Application>Microsoft Office PowerPoint</Application>
  <PresentationFormat>와이드스크린</PresentationFormat>
  <Paragraphs>571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Keonhoon</dc:creator>
  <cp:lastModifiedBy>Keonhoon Lee</cp:lastModifiedBy>
  <cp:revision>69</cp:revision>
  <dcterms:created xsi:type="dcterms:W3CDTF">2019-01-27T02:58:24Z</dcterms:created>
  <dcterms:modified xsi:type="dcterms:W3CDTF">2019-01-31T10:30:48Z</dcterms:modified>
</cp:coreProperties>
</file>