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84" y="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07D15546-57A5-22A6-D907-2B57F347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2015-04-21T02:41:15Z</dcterms:created>
  <dcterms:modified xsi:type="dcterms:W3CDTF">2022-08-11T08:28:59Z</dcterms:modified>
</cp:coreProperties>
</file>