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316" y="7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&quot;No&quot; Symbol 1"/>
          <p:cNvSpPr/>
          <p:nvPr/>
        </p:nvSpPr>
        <p:spPr>
          <a:xfrm>
            <a:off x="1371600" y="1371600"/>
            <a:ext cx="6400800" cy="640080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2015-04-21T01:41:05Z</dcterms:created>
  <dcterms:modified xsi:type="dcterms:W3CDTF">2015-04-21T01:41:12Z</dcterms:modified>
</cp:coreProperties>
</file>