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3AE5-446D-41CA-942D-33656AF54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F5EBA-6F3B-479E-9779-E63FE63CE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DDFC-AB58-4BDA-B271-D0E6DE03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03C8-054D-4583-ABD4-24079689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455A-E075-43D0-A715-7E4C0B90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95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3C16-5356-41ED-8011-EF861DA9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2DF80-90DD-4E6D-8FD7-9D26790A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7ED1-729A-4C7E-BF6A-0B960E21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D525-62A8-4B3A-B44A-6DBA42F7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474B-B000-4283-B18D-2CE181B5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8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17FA3-DF48-4D39-955B-82C32D5A5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43C17-FE4C-4B39-B4EC-05701C89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F640-6363-4057-AA1D-BE54019F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F4A4-A2B0-49C9-B285-0426253E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A0D2-E6CE-49FB-B9B9-165CA464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2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7CDC-4499-4395-8E1F-7F20DAC5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F68D-FC22-4270-A964-0004313D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448F-2592-4509-A964-08BB47E1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CC96-361B-4335-9911-F37A0978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81B1-AA69-4271-AEE2-97C1091C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3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BEDE-A2E3-4989-A70C-10077E06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38F13-B019-4904-9C2C-C545F9427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CAF7-3C92-4C56-98BA-4974E7FA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E635-17D1-461C-8212-E8BE4F88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435C-AC88-49D4-824E-5990A0A2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63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7B27-4CA2-4345-8BCB-67DAF629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9C14-CD0C-46E2-B1AD-8E3D75A29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A1932-B20F-4DAA-BF6D-663AD64F3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0A38D-0C64-4622-B44D-6C8D2EBF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09B3F-64A9-4B5E-AD7B-8EE473DB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8538C-BF65-46B9-971E-76D1AD78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29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EBDF-B6C6-4C8F-B1DC-B8F64975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E725-88EC-4D57-ADE4-50EA1376F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D20F3-F8CF-4D44-96ED-DC8FF3B55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9E3C6-4CB2-4CA3-9346-296241B2C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27C14-21AA-4D04-811E-861D8EADC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5AA44-0565-4948-A23D-1E1553E4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45C2E-D314-4D7D-B49F-18AD54FC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B1D73-95DB-4A88-BCF9-17DCB102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8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2B5F-418B-49F4-935C-638F50D0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2CD60-8E7C-498A-B80A-C2908770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DBE7-5DF2-40E9-802B-5659C427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76E7A-CD8A-4A56-B215-94E35381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63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2A463-3077-4E1B-A60C-84C049D2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09486-0F8F-463E-9BBF-0AACFBC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664DA-3846-42BF-BF0A-DD7490B4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C592-AD9C-4B81-94E5-B6C26BDC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2ADD-B9F7-4AFE-8888-FED34A79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AEF18-D080-44EB-B57F-CDFC9169C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89724-C360-43A3-9267-22AAC0FD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06EF-2921-446F-814D-0B171A81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E9C5-8DBF-4D79-84E3-19EA61E5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62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45FD-5B4F-46ED-B241-11C9D01C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3E94E-43B0-4469-A3A9-623F6FFFF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CC31D-5634-4763-AFBA-1B56123D3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D9A07-44DB-47F4-8A90-B3673FC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F2487-B19D-48CB-A4B4-9240EF7B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83372-5EC8-49A0-8B0A-57C27A43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B1F68-DC7D-445D-A260-5633AF0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8D080-6AB0-443F-BE6D-ACE34C91C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8303-1390-4DC6-8F97-972F911F9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1658-1F10-40E0-BA2A-D6DE314EFACF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BA08-6350-492C-AED9-FB7AEC481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E423-C91A-48F6-B40D-5659F2DA4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8C7C-B05A-425E-8528-772AA66C4C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5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64B238-FE34-4BCC-A18A-6AECFF246ADD}"/>
              </a:ext>
            </a:extLst>
          </p:cNvPr>
          <p:cNvSpPr/>
          <p:nvPr/>
        </p:nvSpPr>
        <p:spPr>
          <a:xfrm>
            <a:off x="1116806" y="671513"/>
            <a:ext cx="9958388" cy="551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8E715-DF4B-403C-ACBB-55370CE6237D}"/>
              </a:ext>
            </a:extLst>
          </p:cNvPr>
          <p:cNvSpPr/>
          <p:nvPr/>
        </p:nvSpPr>
        <p:spPr>
          <a:xfrm>
            <a:off x="1116806" y="671513"/>
            <a:ext cx="9958388" cy="657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A</a:t>
            </a:r>
          </a:p>
        </p:txBody>
      </p:sp>
    </p:spTree>
    <p:extLst>
      <p:ext uri="{BB962C8B-B14F-4D97-AF65-F5344CB8AC3E}">
        <p14:creationId xmlns:p14="http://schemas.microsoft.com/office/powerpoint/2010/main" val="380287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Laboratório FIAP</cp:lastModifiedBy>
  <cp:revision>2</cp:revision>
  <dcterms:created xsi:type="dcterms:W3CDTF">2025-10-10T01:27:31Z</dcterms:created>
  <dcterms:modified xsi:type="dcterms:W3CDTF">2025-10-10T01:28:39Z</dcterms:modified>
</cp:coreProperties>
</file>