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64" r:id="rId5"/>
    <p:sldId id="258" r:id="rId6"/>
    <p:sldId id="265" r:id="rId7"/>
    <p:sldId id="259" r:id="rId8"/>
    <p:sldId id="260" r:id="rId9"/>
    <p:sldId id="263" r:id="rId10"/>
    <p:sldId id="270" r:id="rId11"/>
    <p:sldId id="271" r:id="rId12"/>
    <p:sldId id="261" r:id="rId13"/>
    <p:sldId id="262" r:id="rId14"/>
    <p:sldId id="266" r:id="rId15"/>
    <p:sldId id="269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C52C495-6C3D-4F44-90E2-7A7C62A94955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0387058-1C0D-4540-99D6-857654B97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C495-6C3D-4F44-90E2-7A7C62A94955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7058-1C0D-4540-99D6-857654B97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C495-6C3D-4F44-90E2-7A7C62A94955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7058-1C0D-4540-99D6-857654B97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C495-6C3D-4F44-90E2-7A7C62A94955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7058-1C0D-4540-99D6-857654B97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C495-6C3D-4F44-90E2-7A7C62A94955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7058-1C0D-4540-99D6-857654B97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C495-6C3D-4F44-90E2-7A7C62A94955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7058-1C0D-4540-99D6-857654B97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C52C495-6C3D-4F44-90E2-7A7C62A94955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0387058-1C0D-4540-99D6-857654B978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C52C495-6C3D-4F44-90E2-7A7C62A94955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0387058-1C0D-4540-99D6-857654B97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C495-6C3D-4F44-90E2-7A7C62A94955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7058-1C0D-4540-99D6-857654B97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C495-6C3D-4F44-90E2-7A7C62A94955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7058-1C0D-4540-99D6-857654B97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C495-6C3D-4F44-90E2-7A7C62A94955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7058-1C0D-4540-99D6-857654B97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C52C495-6C3D-4F44-90E2-7A7C62A94955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0387058-1C0D-4540-99D6-857654B97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Elements of Programming Languages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Jimmy Nguyen</a:t>
            </a:r>
          </a:p>
          <a:p>
            <a:r>
              <a:rPr lang="en-US" sz="2400" dirty="0" smtClean="0"/>
              <a:t>Kendy Nguyen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dirty="0" err="1" smtClean="0"/>
              <a:t>mapp</a:t>
            </a:r>
            <a:r>
              <a:rPr lang="en-US" dirty="0" smtClean="0"/>
              <a:t> in lis.py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Changed </a:t>
            </a:r>
            <a:r>
              <a:rPr lang="en-US" u="sng" dirty="0" err="1" smtClean="0"/>
              <a:t>eval</a:t>
            </a:r>
            <a:r>
              <a:rPr lang="en-US" u="sng" dirty="0" smtClean="0"/>
              <a:t>:</a:t>
            </a:r>
          </a:p>
          <a:p>
            <a:pPr>
              <a:buNone/>
            </a:pPr>
            <a:r>
              <a:rPr lang="en-US" b="1" dirty="0" smtClean="0"/>
              <a:t>  </a:t>
            </a:r>
            <a:r>
              <a:rPr lang="en-US" sz="2400" dirty="0" err="1" smtClean="0"/>
              <a:t>elif</a:t>
            </a:r>
            <a:r>
              <a:rPr lang="en-US" sz="2400" dirty="0" smtClean="0"/>
              <a:t> x[0] == '</a:t>
            </a:r>
            <a:r>
              <a:rPr lang="en-US" sz="2400" dirty="0" err="1" smtClean="0"/>
              <a:t>mapp</a:t>
            </a:r>
            <a:r>
              <a:rPr lang="en-US" sz="2400" dirty="0" smtClean="0"/>
              <a:t>':</a:t>
            </a:r>
            <a:br>
              <a:rPr lang="en-US" sz="2400" dirty="0" smtClean="0"/>
            </a:br>
            <a:r>
              <a:rPr lang="en-US" sz="2400" dirty="0" smtClean="0"/>
              <a:t>    proc = </a:t>
            </a:r>
            <a:r>
              <a:rPr lang="en-US" sz="2400" dirty="0" err="1" smtClean="0"/>
              <a:t>eval</a:t>
            </a:r>
            <a:r>
              <a:rPr lang="en-US" sz="2400" dirty="0" smtClean="0"/>
              <a:t>(x[0], </a:t>
            </a:r>
            <a:r>
              <a:rPr lang="en-US" sz="2400" dirty="0" err="1" smtClean="0"/>
              <a:t>env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 err="1" smtClean="0"/>
              <a:t>args</a:t>
            </a:r>
            <a:r>
              <a:rPr lang="en-US" sz="2400" dirty="0" smtClean="0"/>
              <a:t> = [x[1][1:-1], </a:t>
            </a:r>
            <a:r>
              <a:rPr lang="en-US" sz="2400" dirty="0" err="1" smtClean="0"/>
              <a:t>eval</a:t>
            </a:r>
            <a:r>
              <a:rPr lang="en-US" sz="2400" dirty="0" smtClean="0"/>
              <a:t>(x[2], </a:t>
            </a:r>
            <a:r>
              <a:rPr lang="en-US" sz="2400" dirty="0" err="1" smtClean="0"/>
              <a:t>env</a:t>
            </a:r>
            <a:r>
              <a:rPr lang="en-US" sz="2400" dirty="0" smtClean="0"/>
              <a:t>)]</a:t>
            </a:r>
            <a:br>
              <a:rPr lang="en-US" sz="2400" dirty="0" smtClean="0"/>
            </a:br>
            <a:r>
              <a:rPr lang="en-US" sz="2400" dirty="0" smtClean="0"/>
              <a:t>    return proc(*</a:t>
            </a:r>
            <a:r>
              <a:rPr lang="en-US" sz="2400" dirty="0" err="1" smtClean="0"/>
              <a:t>args</a:t>
            </a:r>
            <a:r>
              <a:rPr lang="en-US" sz="2400" dirty="0" smtClean="0"/>
              <a:t>)</a:t>
            </a:r>
            <a:endParaRPr lang="en-US" u="sng" dirty="0" smtClean="0"/>
          </a:p>
          <a:p>
            <a:r>
              <a:rPr lang="en-US" u="sng" dirty="0" smtClean="0"/>
              <a:t>Changed the </a:t>
            </a:r>
            <a:r>
              <a:rPr lang="en-US" u="sng" dirty="0" err="1" smtClean="0"/>
              <a:t>env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it-IT" sz="2400" dirty="0" smtClean="0"/>
              <a:t>'mapp':    lambda x,y: [eval(compile(x,'None','single'))(i) for i in y</a:t>
            </a:r>
            <a:r>
              <a:rPr lang="it-IT" sz="2400" dirty="0" smtClean="0"/>
              <a:t>]</a:t>
            </a:r>
          </a:p>
          <a:p>
            <a:pPr>
              <a:buNone/>
            </a:pPr>
            <a:endParaRPr lang="it-IT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Mini-lisp errors with </a:t>
            </a:r>
            <a:r>
              <a:rPr lang="en-US" dirty="0" err="1" smtClean="0"/>
              <a:t>mapp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Error Number 1: trying to pass the 'lambda' as is</a:t>
            </a:r>
            <a:br>
              <a:rPr lang="en-US" dirty="0" smtClean="0"/>
            </a:br>
            <a:r>
              <a:rPr lang="en-US" dirty="0" err="1" smtClean="0"/>
              <a:t>AttributeError</a:t>
            </a:r>
            <a:r>
              <a:rPr lang="en-US" dirty="0" smtClean="0"/>
              <a:t>: '</a:t>
            </a:r>
            <a:r>
              <a:rPr lang="en-US" dirty="0" err="1" smtClean="0"/>
              <a:t>NoneType</a:t>
            </a:r>
            <a:r>
              <a:rPr lang="en-US" dirty="0" smtClean="0"/>
              <a:t>' object has no attribute 'find‘</a:t>
            </a:r>
          </a:p>
          <a:p>
            <a:endParaRPr lang="en-US" dirty="0" smtClean="0"/>
          </a:p>
          <a:p>
            <a:r>
              <a:rPr lang="en-US" dirty="0" smtClean="0"/>
              <a:t>Error Number 2: trying to pass the lambda as a compiled string</a:t>
            </a:r>
            <a:br>
              <a:rPr lang="en-US" dirty="0" smtClean="0"/>
            </a:br>
            <a:r>
              <a:rPr lang="en-US" dirty="0" smtClean="0"/>
              <a:t>"</a:t>
            </a:r>
            <a:r>
              <a:rPr lang="en-US" dirty="0" err="1" smtClean="0"/>
              <a:t>TypeError</a:t>
            </a:r>
            <a:r>
              <a:rPr lang="en-US" dirty="0" smtClean="0"/>
              <a:t>: '</a:t>
            </a:r>
            <a:r>
              <a:rPr lang="en-US" dirty="0" err="1" smtClean="0"/>
              <a:t>tablecode</a:t>
            </a:r>
            <a:r>
              <a:rPr lang="en-US" dirty="0" smtClean="0"/>
              <a:t>' object is not callable</a:t>
            </a:r>
          </a:p>
          <a:p>
            <a:endParaRPr lang="en-US" dirty="0" smtClean="0"/>
          </a:p>
          <a:p>
            <a:r>
              <a:rPr lang="en-US" dirty="0" smtClean="0"/>
              <a:t>Error Number 3: trying to pass the lambda as a &lt;lambda&gt; function via </a:t>
            </a:r>
            <a:r>
              <a:rPr lang="en-US" dirty="0" err="1" smtClean="0"/>
              <a:t>eval</a:t>
            </a:r>
            <a:r>
              <a:rPr lang="en-US" smtClean="0"/>
              <a:t> from exec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err="1" smtClean="0"/>
              <a:t>NoneType</a:t>
            </a:r>
            <a:r>
              <a:rPr lang="en-US" dirty="0" smtClean="0"/>
              <a:t>' object is not callable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“Objective-C without the C”</a:t>
            </a:r>
          </a:p>
          <a:p>
            <a:r>
              <a:rPr lang="en-US" dirty="0" smtClean="0"/>
              <a:t>Multi-paradigm</a:t>
            </a:r>
          </a:p>
          <a:p>
            <a:r>
              <a:rPr lang="en-US" dirty="0" smtClean="0"/>
              <a:t>No semi-colons</a:t>
            </a:r>
          </a:p>
          <a:p>
            <a:r>
              <a:rPr lang="en-US" dirty="0" smtClean="0"/>
              <a:t>Used to write </a:t>
            </a:r>
            <a:r>
              <a:rPr lang="en-US" dirty="0" err="1" smtClean="0"/>
              <a:t>iOS</a:t>
            </a:r>
            <a:r>
              <a:rPr lang="en-US" dirty="0" smtClean="0"/>
              <a:t> apps</a:t>
            </a:r>
          </a:p>
          <a:p>
            <a:r>
              <a:rPr lang="en-US" dirty="0" smtClean="0"/>
              <a:t>The plan to implement let()…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of “let”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2627376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Let declares constants: </a:t>
            </a:r>
          </a:p>
          <a:p>
            <a:pPr lvl="1">
              <a:spcAft>
                <a:spcPts val="60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     </a:t>
            </a:r>
            <a:r>
              <a:rPr lang="en-US" sz="2400" dirty="0" smtClean="0">
                <a:solidFill>
                  <a:schemeClr val="tx1"/>
                </a:solidFill>
              </a:rPr>
              <a:t>let apples = 5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 smtClean="0"/>
              <a:t>Can implicitly declare type: </a:t>
            </a:r>
          </a:p>
          <a:p>
            <a:pPr marL="630936" lvl="2" indent="-256032">
              <a:spcAft>
                <a:spcPts val="600"/>
              </a:spcAft>
              <a:buClr>
                <a:schemeClr val="accent3"/>
              </a:buClr>
              <a:buNone/>
            </a:pPr>
            <a:r>
              <a:rPr lang="en-US" dirty="0" smtClean="0">
                <a:solidFill>
                  <a:schemeClr val="tx1"/>
                </a:solidFill>
              </a:rPr>
              <a:t>	  let apples: Int = 5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Can also declare functions</a:t>
            </a:r>
          </a:p>
          <a:p>
            <a:pPr lvl="1">
              <a:spcAft>
                <a:spcPts val="600"/>
              </a:spcAft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19200" y="46482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400" dirty="0" smtClean="0"/>
              <a:t>let divide = {(val1: Int, val2: Int) -&gt; Int in </a:t>
            </a:r>
          </a:p>
          <a:p>
            <a:r>
              <a:rPr lang="nn-NO" sz="2400" dirty="0" smtClean="0"/>
              <a:t>	return val1 / val2 } </a:t>
            </a:r>
          </a:p>
          <a:p>
            <a:r>
              <a:rPr lang="nn-NO" sz="2400" dirty="0" smtClean="0"/>
              <a:t>let result = divide(200, 20) </a:t>
            </a:r>
          </a:p>
          <a:p>
            <a:r>
              <a:rPr lang="nn-NO" sz="2400" dirty="0" smtClean="0"/>
              <a:t>println (result)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of let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Capable of wrapping </a:t>
            </a:r>
            <a:r>
              <a:rPr lang="en-US" dirty="0" err="1" smtClean="0"/>
              <a:t>vars</a:t>
            </a:r>
            <a:r>
              <a:rPr lang="en-US" dirty="0" smtClean="0"/>
              <a:t> for in-text reference</a:t>
            </a:r>
          </a:p>
          <a:p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let </a:t>
            </a:r>
            <a:r>
              <a:rPr lang="en-US" dirty="0" err="1" smtClean="0">
                <a:solidFill>
                  <a:schemeClr val="tx1"/>
                </a:solidFill>
              </a:rPr>
              <a:t>appleSummary</a:t>
            </a:r>
            <a:r>
              <a:rPr lang="en-US" dirty="0" smtClean="0">
                <a:solidFill>
                  <a:schemeClr val="tx1"/>
                </a:solidFill>
              </a:rPr>
              <a:t> = "I have \(apples) apples"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let </a:t>
            </a:r>
            <a:r>
              <a:rPr lang="en-US" dirty="0" err="1" smtClean="0">
                <a:solidFill>
                  <a:schemeClr val="tx1"/>
                </a:solidFill>
              </a:rPr>
              <a:t>fruitSummary</a:t>
            </a:r>
            <a:r>
              <a:rPr lang="en-US" dirty="0" smtClean="0">
                <a:solidFill>
                  <a:schemeClr val="tx1"/>
                </a:solidFill>
              </a:rPr>
              <a:t> = "I have \(apples + oranges) pieces of fruit"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SStest.txt is the input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File is read at the bottom of yaccS.py</a:t>
            </a:r>
          </a:p>
          <a:p>
            <a:pPr>
              <a:buNone/>
            </a:pPr>
            <a:r>
              <a:rPr lang="en-US" dirty="0" smtClean="0"/>
              <a:t>with open('SStest.txt', 'r') as </a:t>
            </a:r>
            <a:r>
              <a:rPr lang="en-US" dirty="0" err="1" smtClean="0"/>
              <a:t>content_file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content = </a:t>
            </a:r>
            <a:r>
              <a:rPr lang="en-US" dirty="0" err="1" smtClean="0"/>
              <a:t>content_file.read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yacc.parse</a:t>
            </a:r>
            <a:r>
              <a:rPr lang="en-US" dirty="0" smtClean="0"/>
              <a:t>(content)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Actual code input:</a:t>
            </a:r>
          </a:p>
          <a:p>
            <a:pPr>
              <a:buNone/>
            </a:pPr>
            <a:r>
              <a:rPr lang="en-US" sz="2200" dirty="0" smtClean="0"/>
              <a:t>    let apples = 3</a:t>
            </a:r>
            <a:br>
              <a:rPr lang="en-US" sz="2200" dirty="0" smtClean="0"/>
            </a:br>
            <a:r>
              <a:rPr lang="en-US" sz="2200" dirty="0" smtClean="0"/>
              <a:t>let oranges = 5</a:t>
            </a:r>
            <a:br>
              <a:rPr lang="en-US" sz="2200" dirty="0" smtClean="0"/>
            </a:br>
            <a:r>
              <a:rPr lang="en-US" sz="2200" dirty="0" smtClean="0"/>
              <a:t>let </a:t>
            </a:r>
            <a:r>
              <a:rPr lang="en-US" sz="2200" dirty="0" err="1" smtClean="0"/>
              <a:t>appleSummary</a:t>
            </a:r>
            <a:r>
              <a:rPr lang="en-US" sz="2200" dirty="0" smtClean="0"/>
              <a:t> = "I have \(apples) apples"</a:t>
            </a:r>
            <a:br>
              <a:rPr lang="en-US" sz="2200" dirty="0" smtClean="0"/>
            </a:br>
            <a:r>
              <a:rPr lang="en-US" sz="2200" dirty="0" smtClean="0"/>
              <a:t>let </a:t>
            </a:r>
            <a:r>
              <a:rPr lang="en-US" sz="2200" dirty="0" err="1" smtClean="0"/>
              <a:t>fruitSummary</a:t>
            </a:r>
            <a:r>
              <a:rPr lang="en-US" sz="2200" dirty="0" smtClean="0"/>
              <a:t> = "I have \(apples + oranges) pieces of fruit"</a:t>
            </a:r>
            <a:endParaRPr lang="en-US" sz="2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229600" cy="4325112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 smtClean="0"/>
              <a:t>lexS.py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sz="2400" dirty="0" smtClean="0"/>
              <a:t>tokens = ('LET', 'PLUS', 'QUOTE', 'SIMB', 'NUM', 'LPAREN', 'RPAREN', 'TEXT', 'BSLASH') </a:t>
            </a:r>
          </a:p>
          <a:p>
            <a:pPr>
              <a:buNone/>
            </a:pPr>
            <a:r>
              <a:rPr lang="en-US" sz="2400" dirty="0" smtClean="0"/>
              <a:t>reserved = {'let' : 'LET'}</a:t>
            </a:r>
          </a:p>
          <a:p>
            <a:endParaRPr lang="en-US" dirty="0" smtClean="0"/>
          </a:p>
          <a:p>
            <a:r>
              <a:rPr lang="en-US" u="sng" dirty="0" smtClean="0"/>
              <a:t>yaccS.py</a:t>
            </a:r>
            <a:r>
              <a:rPr lang="en-US" dirty="0" smtClean="0"/>
              <a:t>: contains parsing rules for constant declaration</a:t>
            </a:r>
          </a:p>
          <a:p>
            <a:pPr>
              <a:buNone/>
            </a:pPr>
            <a:r>
              <a:rPr lang="en-US" sz="2400" dirty="0" smtClean="0"/>
              <a:t>def </a:t>
            </a:r>
            <a:r>
              <a:rPr lang="en-US" sz="2400" dirty="0" err="1" smtClean="0"/>
              <a:t>p_exp_let</a:t>
            </a:r>
            <a:r>
              <a:rPr lang="en-US" sz="2400" dirty="0" smtClean="0"/>
              <a:t>(p):</a:t>
            </a:r>
            <a:br>
              <a:rPr lang="en-US" sz="2400" dirty="0" smtClean="0"/>
            </a:br>
            <a:r>
              <a:rPr lang="en-US" sz="2400" dirty="0" smtClean="0"/>
              <a:t>    'exp : LET atom SIMB exp'</a:t>
            </a:r>
            <a:br>
              <a:rPr lang="en-US" sz="2400" dirty="0" smtClean="0"/>
            </a:br>
            <a:r>
              <a:rPr lang="en-US" sz="2400" dirty="0" smtClean="0"/>
              <a:t>    print "Calling let on " + p[2]</a:t>
            </a:r>
            <a:br>
              <a:rPr lang="en-US" sz="2400" dirty="0" smtClean="0"/>
            </a:br>
            <a:r>
              <a:rPr lang="en-US" sz="2400" dirty="0" smtClean="0"/>
              <a:t>    p[0] = ["Calling let on "] + [p[2]]</a:t>
            </a:r>
          </a:p>
          <a:p>
            <a:endParaRPr lang="en-US" dirty="0" smtClean="0"/>
          </a:p>
          <a:p>
            <a:r>
              <a:rPr lang="en-US" dirty="0" smtClean="0"/>
              <a:t>Just runs with yaccS.py, no </a:t>
            </a:r>
            <a:r>
              <a:rPr lang="en-US" dirty="0" err="1" smtClean="0"/>
              <a:t>eval</a:t>
            </a:r>
            <a:r>
              <a:rPr lang="en-US" dirty="0" smtClean="0"/>
              <a:t>() implementation…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Removal of Excess Code From </a:t>
            </a:r>
            <a:r>
              <a:rPr lang="en-US" dirty="0" err="1" smtClean="0"/>
              <a:t>yacc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2514600" cy="451713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From Yacc.py:   </a:t>
            </a:r>
          </a:p>
          <a:p>
            <a:pPr>
              <a:buNone/>
            </a:pPr>
            <a:r>
              <a:rPr lang="en-US" dirty="0" smtClean="0"/>
              <a:t>def cons(l): </a:t>
            </a:r>
          </a:p>
          <a:p>
            <a:pPr>
              <a:buNone/>
            </a:pPr>
            <a:r>
              <a:rPr lang="en-US" dirty="0" smtClean="0"/>
              <a:t>def </a:t>
            </a:r>
            <a:r>
              <a:rPr lang="en-US" dirty="0" err="1" smtClean="0"/>
              <a:t>concat</a:t>
            </a:r>
            <a:r>
              <a:rPr lang="en-US" dirty="0" smtClean="0"/>
              <a:t>(l):</a:t>
            </a:r>
          </a:p>
          <a:p>
            <a:pPr>
              <a:buNone/>
            </a:pPr>
            <a:r>
              <a:rPr lang="en-US" dirty="0" smtClean="0"/>
              <a:t>def </a:t>
            </a:r>
            <a:r>
              <a:rPr lang="en-US" dirty="0" err="1" smtClean="0"/>
              <a:t>listar</a:t>
            </a:r>
            <a:r>
              <a:rPr lang="en-US" dirty="0" smtClean="0"/>
              <a:t>(l):</a:t>
            </a:r>
          </a:p>
          <a:p>
            <a:pPr>
              <a:buNone/>
            </a:pPr>
            <a:r>
              <a:rPr lang="en-US" dirty="0" smtClean="0"/>
              <a:t>def car(l):</a:t>
            </a:r>
          </a:p>
          <a:p>
            <a:pPr>
              <a:buNone/>
            </a:pPr>
            <a:r>
              <a:rPr lang="en-US" dirty="0" smtClean="0"/>
              <a:t>def </a:t>
            </a:r>
            <a:r>
              <a:rPr lang="en-US" dirty="0" err="1" smtClean="0"/>
              <a:t>cdr</a:t>
            </a:r>
            <a:r>
              <a:rPr lang="en-US" dirty="0" smtClean="0"/>
              <a:t>(l):</a:t>
            </a:r>
          </a:p>
          <a:p>
            <a:pPr>
              <a:buNone/>
            </a:pPr>
            <a:r>
              <a:rPr lang="en-US" dirty="0" smtClean="0"/>
              <a:t>def </a:t>
            </a:r>
            <a:r>
              <a:rPr lang="en-US" dirty="0" err="1" smtClean="0"/>
              <a:t>eq</a:t>
            </a:r>
            <a:r>
              <a:rPr lang="en-US" dirty="0" smtClean="0"/>
              <a:t>(l):</a:t>
            </a:r>
          </a:p>
          <a:p>
            <a:pPr>
              <a:buNone/>
            </a:pPr>
            <a:r>
              <a:rPr lang="en-US" dirty="0" smtClean="0"/>
              <a:t>def _and(l):</a:t>
            </a:r>
          </a:p>
          <a:p>
            <a:pPr>
              <a:buNone/>
            </a:pPr>
            <a:r>
              <a:rPr lang="en-US" dirty="0" smtClean="0"/>
              <a:t>def _or(l):</a:t>
            </a:r>
          </a:p>
          <a:p>
            <a:pPr>
              <a:buNone/>
            </a:pPr>
            <a:r>
              <a:rPr lang="en-US" dirty="0" smtClean="0"/>
              <a:t>def </a:t>
            </a:r>
            <a:r>
              <a:rPr lang="en-US" dirty="0" err="1" smtClean="0"/>
              <a:t>cond</a:t>
            </a:r>
            <a:r>
              <a:rPr lang="en-US" dirty="0" smtClean="0"/>
              <a:t>(l):</a:t>
            </a:r>
          </a:p>
          <a:p>
            <a:pPr>
              <a:buNone/>
            </a:pPr>
            <a:r>
              <a:rPr lang="en-US" dirty="0" smtClean="0"/>
              <a:t>def add(l):</a:t>
            </a:r>
          </a:p>
          <a:p>
            <a:pPr>
              <a:buNone/>
            </a:pPr>
            <a:r>
              <a:rPr lang="en-US" dirty="0" smtClean="0"/>
              <a:t>def minus(l):</a:t>
            </a:r>
          </a:p>
          <a:p>
            <a:pPr>
              <a:buNone/>
            </a:pPr>
            <a:r>
              <a:rPr lang="en-US" dirty="0" smtClean="0"/>
              <a:t>def _print(l):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6800" y="1905000"/>
            <a:ext cx="34290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From lis.py</a:t>
            </a:r>
            <a:r>
              <a:rPr lang="en-US" sz="2400" dirty="0" smtClean="0"/>
              <a:t>:</a:t>
            </a:r>
          </a:p>
          <a:p>
            <a:r>
              <a:rPr lang="en-US" sz="1400" dirty="0" smtClean="0"/>
              <a:t>'abs':     abs,</a:t>
            </a:r>
            <a:br>
              <a:rPr lang="en-US" sz="1400" dirty="0" smtClean="0"/>
            </a:br>
            <a:r>
              <a:rPr lang="en-US" sz="1400" dirty="0" smtClean="0"/>
              <a:t>'append':  </a:t>
            </a:r>
            <a:r>
              <a:rPr lang="en-US" sz="1400" dirty="0" err="1" smtClean="0"/>
              <a:t>op.add</a:t>
            </a:r>
            <a:r>
              <a:rPr lang="en-US" sz="1400" dirty="0" smtClean="0"/>
              <a:t>,</a:t>
            </a:r>
            <a:br>
              <a:rPr lang="en-US" sz="1400" dirty="0" smtClean="0"/>
            </a:br>
            <a:r>
              <a:rPr lang="en-US" sz="1400" dirty="0" smtClean="0"/>
              <a:t>'apply':   apply,</a:t>
            </a:r>
            <a:br>
              <a:rPr lang="en-US" sz="1400" dirty="0" smtClean="0"/>
            </a:br>
            <a:r>
              <a:rPr lang="en-US" sz="1400" dirty="0" smtClean="0"/>
              <a:t>'begin':   lambda *x: x[-1],</a:t>
            </a:r>
            <a:br>
              <a:rPr lang="en-US" sz="1400" dirty="0" smtClean="0"/>
            </a:br>
            <a:r>
              <a:rPr lang="en-US" sz="1400" dirty="0" smtClean="0"/>
              <a:t>'car':     lambda x: x[0],</a:t>
            </a:r>
            <a:br>
              <a:rPr lang="en-US" sz="1400" dirty="0" smtClean="0"/>
            </a:br>
            <a:r>
              <a:rPr lang="en-US" sz="1400" dirty="0" smtClean="0"/>
              <a:t>'</a:t>
            </a:r>
            <a:r>
              <a:rPr lang="en-US" sz="1400" dirty="0" err="1" smtClean="0"/>
              <a:t>cdr</a:t>
            </a:r>
            <a:r>
              <a:rPr lang="en-US" sz="1400" dirty="0" smtClean="0"/>
              <a:t>':     lambda x: x[1:],</a:t>
            </a:r>
            <a:br>
              <a:rPr lang="en-US" sz="1400" dirty="0" smtClean="0"/>
            </a:br>
            <a:r>
              <a:rPr lang="en-US" sz="1400" dirty="0" smtClean="0"/>
              <a:t>'cons':    lambda </a:t>
            </a:r>
            <a:r>
              <a:rPr lang="en-US" sz="1400" dirty="0" err="1" smtClean="0"/>
              <a:t>x,y</a:t>
            </a:r>
            <a:r>
              <a:rPr lang="en-US" sz="1400" dirty="0" smtClean="0"/>
              <a:t>: [x] + y,</a:t>
            </a:r>
            <a:br>
              <a:rPr lang="en-US" sz="1400" dirty="0" smtClean="0"/>
            </a:br>
            <a:r>
              <a:rPr lang="en-US" sz="1400" dirty="0" smtClean="0"/>
              <a:t>'</a:t>
            </a:r>
            <a:r>
              <a:rPr lang="en-US" sz="1400" dirty="0" err="1" smtClean="0"/>
              <a:t>eq</a:t>
            </a:r>
            <a:r>
              <a:rPr lang="en-US" sz="1400" dirty="0" smtClean="0"/>
              <a:t>?':     op.is_,</a:t>
            </a:r>
            <a:br>
              <a:rPr lang="en-US" sz="1400" dirty="0" smtClean="0"/>
            </a:br>
            <a:r>
              <a:rPr lang="en-US" sz="1400" dirty="0" smtClean="0"/>
              <a:t>'equal?':  </a:t>
            </a:r>
            <a:r>
              <a:rPr lang="en-US" sz="1400" dirty="0" err="1" smtClean="0"/>
              <a:t>op.eq</a:t>
            </a:r>
            <a:r>
              <a:rPr lang="en-US" sz="1400" dirty="0" smtClean="0"/>
              <a:t>,</a:t>
            </a:r>
            <a:br>
              <a:rPr lang="en-US" sz="1400" dirty="0" smtClean="0"/>
            </a:br>
            <a:r>
              <a:rPr lang="en-US" sz="1400" dirty="0" smtClean="0"/>
              <a:t>'length':  </a:t>
            </a:r>
            <a:r>
              <a:rPr lang="en-US" sz="1400" dirty="0" err="1" smtClean="0"/>
              <a:t>len</a:t>
            </a:r>
            <a:r>
              <a:rPr lang="en-US" sz="1400" dirty="0" smtClean="0"/>
              <a:t>,</a:t>
            </a:r>
          </a:p>
          <a:p>
            <a:r>
              <a:rPr lang="en-US" sz="1400" dirty="0" smtClean="0"/>
              <a:t>'max':     max,</a:t>
            </a:r>
            <a:br>
              <a:rPr lang="en-US" sz="1400" dirty="0" smtClean="0"/>
            </a:br>
            <a:r>
              <a:rPr lang="en-US" sz="1400" dirty="0" smtClean="0"/>
              <a:t>'min':     min,</a:t>
            </a:r>
            <a:br>
              <a:rPr lang="en-US" sz="1400" dirty="0" smtClean="0"/>
            </a:br>
            <a:r>
              <a:rPr lang="en-US" sz="1400" dirty="0" smtClean="0"/>
              <a:t>'not':     </a:t>
            </a:r>
            <a:r>
              <a:rPr lang="en-US" sz="1400" dirty="0" err="1" smtClean="0"/>
              <a:t>op.not</a:t>
            </a:r>
            <a:r>
              <a:rPr lang="en-US" sz="1400" dirty="0" smtClean="0"/>
              <a:t>_,</a:t>
            </a:r>
            <a:br>
              <a:rPr lang="en-US" sz="1400" dirty="0" smtClean="0"/>
            </a:br>
            <a:r>
              <a:rPr lang="en-US" sz="1400" dirty="0" smtClean="0"/>
              <a:t>'null?':   lambda x: x == [],</a:t>
            </a:r>
            <a:br>
              <a:rPr lang="en-US" sz="1400" dirty="0" smtClean="0"/>
            </a:br>
            <a:r>
              <a:rPr lang="en-US" sz="1400" dirty="0" smtClean="0"/>
              <a:t>'number?': lambda x: </a:t>
            </a:r>
            <a:r>
              <a:rPr lang="en-US" sz="1400" dirty="0" err="1" smtClean="0"/>
              <a:t>isinstance</a:t>
            </a:r>
            <a:r>
              <a:rPr lang="en-US" sz="1400" dirty="0" smtClean="0"/>
              <a:t>(x, Number),</a:t>
            </a:r>
            <a:br>
              <a:rPr lang="en-US" sz="1400" dirty="0" smtClean="0"/>
            </a:br>
            <a:r>
              <a:rPr lang="en-US" sz="1400" dirty="0" smtClean="0"/>
              <a:t>'procedure?': callable,</a:t>
            </a:r>
            <a:br>
              <a:rPr lang="en-US" sz="1400" dirty="0" smtClean="0"/>
            </a:br>
            <a:r>
              <a:rPr lang="en-US" sz="1400" dirty="0" smtClean="0"/>
              <a:t>'round':   round,</a:t>
            </a:r>
            <a:br>
              <a:rPr lang="en-US" sz="1400" dirty="0" smtClean="0"/>
            </a:br>
            <a:r>
              <a:rPr lang="en-US" sz="1400" dirty="0" smtClean="0"/>
              <a:t>'symbol?': lambda x: </a:t>
            </a:r>
            <a:r>
              <a:rPr lang="en-US" sz="1400" dirty="0" err="1" smtClean="0"/>
              <a:t>isinstance</a:t>
            </a:r>
            <a:r>
              <a:rPr lang="en-US" sz="1400" dirty="0" smtClean="0"/>
              <a:t>(x, Symbol),</a:t>
            </a:r>
            <a:endParaRPr lang="en-US" sz="1400" dirty="0" smtClean="0"/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Implementation is characterized by the heavy evaluation of functions and avoids changing-state and mutable data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Optimizes operation by decreasing side effects involving memory/input/output</a:t>
            </a:r>
          </a:p>
          <a:p>
            <a:pPr>
              <a:spcAft>
                <a:spcPts val="600"/>
              </a:spcAft>
            </a:pPr>
            <a:r>
              <a:rPr lang="en-US" sz="2400" u="sng" dirty="0" smtClean="0"/>
              <a:t>Closures</a:t>
            </a:r>
            <a:r>
              <a:rPr lang="en-US" sz="2400" dirty="0" smtClean="0"/>
              <a:t>: can be used to hide “utility” and implementation, extra style</a:t>
            </a:r>
          </a:p>
          <a:p>
            <a:pPr>
              <a:spcAft>
                <a:spcPts val="600"/>
              </a:spcAft>
            </a:pPr>
            <a:endParaRPr lang="en-US" sz="2400" dirty="0" smtClean="0"/>
          </a:p>
          <a:p>
            <a:pPr>
              <a:spcAft>
                <a:spcPts val="600"/>
              </a:spcAft>
            </a:pPr>
            <a:r>
              <a:rPr lang="en-US" sz="2400" u="sng" dirty="0" smtClean="0"/>
              <a:t>DEMO TIME!</a:t>
            </a:r>
          </a:p>
          <a:p>
            <a:pPr>
              <a:spcAft>
                <a:spcPts val="600"/>
              </a:spcAft>
            </a:pPr>
            <a:endParaRPr lang="en-US" sz="2400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RPG Characters?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‘character’ object:</a:t>
            </a:r>
          </a:p>
          <a:p>
            <a:pPr lvl="1"/>
            <a:r>
              <a:rPr lang="en-US" dirty="0" smtClean="0"/>
              <a:t>(exec ‘import </a:t>
            </a:r>
            <a:r>
              <a:rPr lang="en-US" dirty="0" err="1" smtClean="0"/>
              <a:t>RPGchar</a:t>
            </a:r>
            <a:r>
              <a:rPr lang="en-US" dirty="0" smtClean="0"/>
              <a:t>; RPGchar.makeplayer1()’)</a:t>
            </a:r>
          </a:p>
          <a:p>
            <a:r>
              <a:rPr lang="en-US" dirty="0" smtClean="0"/>
              <a:t>Creating a ‘human’ object:</a:t>
            </a:r>
          </a:p>
          <a:p>
            <a:pPr lvl="1"/>
            <a:r>
              <a:rPr lang="en-US" dirty="0" smtClean="0"/>
              <a:t>(exec ‘import </a:t>
            </a:r>
            <a:r>
              <a:rPr lang="en-US" dirty="0" err="1" smtClean="0"/>
              <a:t>RPGchar</a:t>
            </a:r>
            <a:r>
              <a:rPr lang="en-US" dirty="0" smtClean="0"/>
              <a:t>; RPGchar.makeplayer2()’)</a:t>
            </a:r>
          </a:p>
          <a:p>
            <a:r>
              <a:rPr lang="en-US" dirty="0" smtClean="0"/>
              <a:t>Creating a closure to hide implementation:</a:t>
            </a:r>
          </a:p>
          <a:p>
            <a:pPr lvl="1"/>
            <a:r>
              <a:rPr lang="en-US" dirty="0" smtClean="0"/>
              <a:t>The concept is combining guilds or lists of chars</a:t>
            </a:r>
          </a:p>
          <a:p>
            <a:pPr lvl="1"/>
            <a:r>
              <a:rPr lang="en-US" dirty="0" smtClean="0"/>
              <a:t>(exec ‘import </a:t>
            </a:r>
            <a:r>
              <a:rPr lang="en-US" dirty="0" err="1" smtClean="0"/>
              <a:t>RPGchar</a:t>
            </a:r>
            <a:r>
              <a:rPr lang="en-US" dirty="0" smtClean="0"/>
              <a:t>; </a:t>
            </a:r>
            <a:r>
              <a:rPr lang="en-US" dirty="0" err="1" smtClean="0"/>
              <a:t>RPGchar.hideCode</a:t>
            </a:r>
            <a:r>
              <a:rPr lang="en-US" dirty="0" smtClean="0"/>
              <a:t>()’)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a collection (</a:t>
            </a:r>
            <a:r>
              <a:rPr lang="en-US" dirty="0" err="1" smtClean="0"/>
              <a:t>ArrayList</a:t>
            </a:r>
            <a:r>
              <a:rPr lang="en-US" dirty="0" smtClean="0"/>
              <a:t> in Java)</a:t>
            </a:r>
          </a:p>
          <a:p>
            <a:r>
              <a:rPr lang="en-US" dirty="0" smtClean="0"/>
              <a:t>Used stream() to transform that into a Java stream</a:t>
            </a:r>
          </a:p>
          <a:p>
            <a:r>
              <a:rPr lang="en-US" dirty="0" smtClean="0"/>
              <a:t>After map(), filter()</a:t>
            </a:r>
          </a:p>
          <a:p>
            <a:r>
              <a:rPr lang="en-US" dirty="0" err="1" smtClean="0"/>
              <a:t>Entry_set</a:t>
            </a:r>
            <a:r>
              <a:rPr lang="en-US" dirty="0" smtClean="0"/>
              <a:t>() is required to for a prep the data for use in stream()</a:t>
            </a:r>
          </a:p>
          <a:p>
            <a:r>
              <a:rPr lang="en-US" dirty="0" smtClean="0"/>
              <a:t>Mimics SQL very well</a:t>
            </a:r>
          </a:p>
          <a:p>
            <a:endParaRPr lang="en-US" dirty="0" smtClean="0"/>
          </a:p>
          <a:p>
            <a:r>
              <a:rPr lang="en-US" dirty="0" smtClean="0"/>
              <a:t>DEMOOOOOO TIMMMMMEEEE!!!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Operations: Guild.java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Mini-lisp input: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(exec 'import Guild; </a:t>
            </a:r>
            <a:r>
              <a:rPr lang="en-US" sz="2200" dirty="0" err="1" smtClean="0">
                <a:solidFill>
                  <a:schemeClr val="tx1"/>
                </a:solidFill>
              </a:rPr>
              <a:t>toReturn</a:t>
            </a:r>
            <a:r>
              <a:rPr lang="en-US" sz="2200" dirty="0" smtClean="0">
                <a:solidFill>
                  <a:schemeClr val="tx1"/>
                </a:solidFill>
              </a:rPr>
              <a:t> = </a:t>
            </a:r>
            <a:r>
              <a:rPr lang="en-US" sz="2200" dirty="0" err="1" smtClean="0">
                <a:solidFill>
                  <a:schemeClr val="tx1"/>
                </a:solidFill>
              </a:rPr>
              <a:t>Guild.processGuild</a:t>
            </a:r>
            <a:r>
              <a:rPr lang="en-US" sz="2200" dirty="0" smtClean="0">
                <a:solidFill>
                  <a:schemeClr val="tx1"/>
                </a:solidFill>
              </a:rPr>
              <a:t>()')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Performs 4 series of SQL </a:t>
            </a:r>
            <a:r>
              <a:rPr lang="en-US" sz="2200" dirty="0" err="1" smtClean="0">
                <a:solidFill>
                  <a:schemeClr val="tx1"/>
                </a:solidFill>
              </a:rPr>
              <a:t>mimicing</a:t>
            </a:r>
            <a:r>
              <a:rPr lang="en-US" sz="2200" dirty="0" smtClean="0">
                <a:solidFill>
                  <a:schemeClr val="tx1"/>
                </a:solidFill>
              </a:rPr>
              <a:t> stream operations</a:t>
            </a:r>
          </a:p>
          <a:p>
            <a:pPr lvl="1">
              <a:buFont typeface="Arial" pitchFamily="34" charset="0"/>
              <a:buChar char="•"/>
            </a:pPr>
            <a:endParaRPr lang="en-US" sz="2200" dirty="0" smtClean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character format: (name, age, </a:t>
            </a:r>
            <a:r>
              <a:rPr lang="en-US" sz="2200" dirty="0" err="1" smtClean="0">
                <a:solidFill>
                  <a:schemeClr val="tx1"/>
                </a:solidFill>
              </a:rPr>
              <a:t>membership_date</a:t>
            </a:r>
            <a:r>
              <a:rPr lang="en-US" sz="2200" dirty="0" smtClean="0">
                <a:solidFill>
                  <a:schemeClr val="tx1"/>
                </a:solidFill>
              </a:rPr>
              <a:t>, race, role, level)</a:t>
            </a:r>
          </a:p>
          <a:p>
            <a:pPr lvl="1">
              <a:buFont typeface="Arial" pitchFamily="34" charset="0"/>
              <a:buChar char="•"/>
            </a:pPr>
            <a:endParaRPr lang="en-US" sz="2200" dirty="0" smtClean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1:SELECT name, race, level FROM roster GROUP BY race ORDER BY level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2:SELECT name, role, level FROM roster GROUP BY role WHERE level &gt; 80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3:SELECT name, age, </a:t>
            </a:r>
            <a:r>
              <a:rPr lang="en-US" sz="1600" dirty="0" err="1" smtClean="0">
                <a:solidFill>
                  <a:schemeClr val="tx1"/>
                </a:solidFill>
              </a:rPr>
              <a:t>membership_date</a:t>
            </a:r>
            <a:r>
              <a:rPr lang="en-US" sz="1600" dirty="0" smtClean="0">
                <a:solidFill>
                  <a:schemeClr val="tx1"/>
                </a:solidFill>
              </a:rPr>
              <a:t> FROM roster ORDER BY age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4:SELECT name, age, race, level FROM roster ORDER BY name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useful for organizing new lists generated from aggregate data of large older lists</a:t>
            </a:r>
          </a:p>
          <a:p>
            <a:endParaRPr lang="en-US" dirty="0" smtClean="0"/>
          </a:p>
          <a:p>
            <a:r>
              <a:rPr lang="en-US" dirty="0" smtClean="0"/>
              <a:t>Mimics SQL easily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Notation: [</a:t>
            </a:r>
            <a:r>
              <a:rPr lang="en-US" dirty="0" err="1" smtClean="0"/>
              <a:t>result_list</a:t>
            </a:r>
            <a:r>
              <a:rPr lang="en-US" dirty="0" smtClean="0"/>
              <a:t> = [item for </a:t>
            </a:r>
            <a:r>
              <a:rPr lang="en-US" dirty="0" err="1" smtClean="0"/>
              <a:t>each_item</a:t>
            </a:r>
            <a:r>
              <a:rPr lang="en-US" dirty="0" smtClean="0"/>
              <a:t> in </a:t>
            </a:r>
            <a:r>
              <a:rPr lang="en-US" dirty="0" err="1" smtClean="0"/>
              <a:t>some_list</a:t>
            </a:r>
            <a:r>
              <a:rPr lang="en-US" dirty="0" smtClean="0"/>
              <a:t> if conditional]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useful when defining keys and shortens code</a:t>
            </a:r>
          </a:p>
          <a:p>
            <a:r>
              <a:rPr lang="en-US" dirty="0" smtClean="0"/>
              <a:t>Decreases memory usage </a:t>
            </a:r>
          </a:p>
          <a:p>
            <a:r>
              <a:rPr lang="en-US" dirty="0" smtClean="0"/>
              <a:t>Anonymous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“lambda </a:t>
            </a:r>
            <a:r>
              <a:rPr lang="en-US" dirty="0" err="1" smtClean="0"/>
              <a:t>vars</a:t>
            </a:r>
            <a:r>
              <a:rPr lang="en-US" dirty="0" smtClean="0"/>
              <a:t>: expression”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and List 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Mapp() </a:t>
            </a:r>
            <a:r>
              <a:rPr lang="en-US" dirty="0" smtClean="0"/>
              <a:t>function, lambda x: x+1</a:t>
            </a:r>
          </a:p>
          <a:p>
            <a:r>
              <a:rPr lang="en-US" dirty="0" smtClean="0"/>
              <a:t>Apply to list = [1,2,3], Result = [2,3,4]</a:t>
            </a:r>
          </a:p>
          <a:p>
            <a:endParaRPr lang="en-US" dirty="0" smtClean="0"/>
          </a:p>
          <a:p>
            <a:r>
              <a:rPr lang="en-US" dirty="0" smtClean="0"/>
              <a:t>[x+1 for x in list]</a:t>
            </a:r>
          </a:p>
          <a:p>
            <a:r>
              <a:rPr lang="en-US" dirty="0" smtClean="0"/>
              <a:t>[(lambda x:x+1)(num) for num in list]</a:t>
            </a:r>
          </a:p>
          <a:p>
            <a:endParaRPr lang="en-US" dirty="0" smtClean="0"/>
          </a:p>
          <a:p>
            <a:r>
              <a:rPr lang="en-US" dirty="0" smtClean="0"/>
              <a:t>Demo time</a:t>
            </a:r>
            <a:r>
              <a:rPr lang="en-US" dirty="0" smtClean="0"/>
              <a:t>… run: </a:t>
            </a:r>
            <a:r>
              <a:rPr lang="en-US" dirty="0" smtClean="0"/>
              <a:t>(</a:t>
            </a:r>
            <a:r>
              <a:rPr lang="en-US" dirty="0" err="1" smtClean="0"/>
              <a:t>mapp</a:t>
            </a:r>
            <a:r>
              <a:rPr lang="en-US" dirty="0" smtClean="0"/>
              <a:t> 'lambda x: x + 1' '(1 2 3))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410</TotalTime>
  <Words>564</Words>
  <Application>Microsoft Office PowerPoint</Application>
  <PresentationFormat>On-screen Show (4:3)</PresentationFormat>
  <Paragraphs>121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Urban</vt:lpstr>
      <vt:lpstr>Elements of Programming Languages</vt:lpstr>
      <vt:lpstr>Removal of Excess Code From yacc</vt:lpstr>
      <vt:lpstr>Functional Programming</vt:lpstr>
      <vt:lpstr>RPG Characters?</vt:lpstr>
      <vt:lpstr>Stream Operations</vt:lpstr>
      <vt:lpstr>Stream Operations: Guild.java</vt:lpstr>
      <vt:lpstr>List Comprehension</vt:lpstr>
      <vt:lpstr>Lambda Function </vt:lpstr>
      <vt:lpstr>Lambda and List Comprehension</vt:lpstr>
      <vt:lpstr>Implementing mapp in lis.py</vt:lpstr>
      <vt:lpstr>Mini-lisp errors with mapp</vt:lpstr>
      <vt:lpstr>Swift</vt:lpstr>
      <vt:lpstr>The power of “let”</vt:lpstr>
      <vt:lpstr>The power of let (cont.)</vt:lpstr>
      <vt:lpstr>SStest.txt is the input file </vt:lpstr>
      <vt:lpstr>Our approach…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Elements of Programming Languages</dc:title>
  <dc:creator>Ken Nguyen</dc:creator>
  <cp:lastModifiedBy>Ken Nguyen</cp:lastModifiedBy>
  <cp:revision>48</cp:revision>
  <dcterms:created xsi:type="dcterms:W3CDTF">2016-05-09T20:28:40Z</dcterms:created>
  <dcterms:modified xsi:type="dcterms:W3CDTF">2016-05-11T19:41:35Z</dcterms:modified>
</cp:coreProperties>
</file>