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3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4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3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4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6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CFE6-9186-9F9F-D0BB-B70253E6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Flowchart for simple interest, Compound interest and annuity plan.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E57B-93DE-21E1-EEA5-BBDF87D1E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OBIEKWE kene christopher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877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BF034-89AB-6936-E5EB-C9F6225E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20" y="-836341"/>
            <a:ext cx="13369073" cy="2570976"/>
          </a:xfrm>
        </p:spPr>
        <p:txBody>
          <a:bodyPr/>
          <a:lstStyle/>
          <a:p>
            <a:r>
              <a:rPr lang="en-GB" dirty="0"/>
              <a:t>Simple interest</a:t>
            </a:r>
            <a:endParaRPr lang="en-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D030E-4843-4DBA-A422-41E1189592E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488306" y="1033347"/>
            <a:ext cx="0" cy="45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65198E9-6E52-F982-715C-B634FD24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06" y="449147"/>
            <a:ext cx="1955800" cy="584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5A6B7DD-C858-438B-13A3-E7DBB2501786}"/>
              </a:ext>
            </a:extLst>
          </p:cNvPr>
          <p:cNvSpPr txBox="1"/>
          <p:nvPr/>
        </p:nvSpPr>
        <p:spPr>
          <a:xfrm>
            <a:off x="6096000" y="5565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Start</a:t>
            </a:r>
            <a:endParaRPr lang="en-NG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037A259-6109-DA95-310D-8D1200DC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06" y="1486829"/>
            <a:ext cx="1955800" cy="9398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3CAC6E0-5EAD-8679-84DC-2E2D5A5E6500}"/>
              </a:ext>
            </a:extLst>
          </p:cNvPr>
          <p:cNvSpPr txBox="1"/>
          <p:nvPr/>
        </p:nvSpPr>
        <p:spPr>
          <a:xfrm>
            <a:off x="5830384" y="16648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/>
              <a:t>Input principal, time and rate</a:t>
            </a:r>
            <a:endParaRPr lang="en-NG" sz="14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98A79DE-BD6D-7AA6-6799-BA170C423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406" y="3020123"/>
            <a:ext cx="1841500" cy="9398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27452B-B0B5-2B83-5130-2384D92ECB4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488306" y="2426629"/>
            <a:ext cx="0" cy="59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558FAD-000F-C15C-35EF-D9364975F487}"/>
              </a:ext>
            </a:extLst>
          </p:cNvPr>
          <p:cNvSpPr txBox="1"/>
          <p:nvPr/>
        </p:nvSpPr>
        <p:spPr>
          <a:xfrm>
            <a:off x="5510406" y="302012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Calculate:</a:t>
            </a:r>
          </a:p>
          <a:p>
            <a:pPr algn="l"/>
            <a:r>
              <a:rPr lang="en-GB" b="1" dirty="0"/>
              <a:t>A= p(1 + r/100 * t)</a:t>
            </a:r>
            <a:endParaRPr lang="en-NG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112F26-1C6C-D4F3-2F58-AEB530867903}"/>
              </a:ext>
            </a:extLst>
          </p:cNvPr>
          <p:cNvCxnSpPr>
            <a:cxnSpLocks/>
          </p:cNvCxnSpPr>
          <p:nvPr/>
        </p:nvCxnSpPr>
        <p:spPr>
          <a:xfrm>
            <a:off x="6488306" y="3959923"/>
            <a:ext cx="0" cy="562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CA8F1B9-3B7B-D15E-4C46-79F0795C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06" y="4522439"/>
            <a:ext cx="1955800" cy="9398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681968E-8976-A4F2-B80B-4852714AA166}"/>
              </a:ext>
            </a:extLst>
          </p:cNvPr>
          <p:cNvSpPr txBox="1"/>
          <p:nvPr/>
        </p:nvSpPr>
        <p:spPr>
          <a:xfrm>
            <a:off x="5691458" y="47751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Display = A</a:t>
            </a:r>
            <a:endParaRPr lang="en-NG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C33632-A9EC-0936-8911-39743240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06" y="6081350"/>
            <a:ext cx="1955800" cy="5842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0882AB-2E05-4723-5C66-FB6632391B91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424806" y="5462239"/>
            <a:ext cx="0" cy="59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7985024-C184-A2A8-4604-D3801C4B8F6A}"/>
              </a:ext>
            </a:extLst>
          </p:cNvPr>
          <p:cNvSpPr txBox="1"/>
          <p:nvPr/>
        </p:nvSpPr>
        <p:spPr>
          <a:xfrm>
            <a:off x="6096000" y="6188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End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83503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227-3074-40EC-1EBD-3483C964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57" y="0"/>
            <a:ext cx="9905998" cy="1905000"/>
          </a:xfrm>
        </p:spPr>
        <p:txBody>
          <a:bodyPr/>
          <a:lstStyle/>
          <a:p>
            <a:r>
              <a:rPr lang="en-GB" dirty="0"/>
              <a:t>Compound interest</a:t>
            </a:r>
            <a:br>
              <a:rPr lang="en-GB" dirty="0"/>
            </a:b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093FF-2CC2-F2E0-7264-CC1D7ACE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51" y="660400"/>
            <a:ext cx="1955800" cy="58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CB46F-C1FC-C0C9-093A-0960F8F60187}"/>
              </a:ext>
            </a:extLst>
          </p:cNvPr>
          <p:cNvSpPr txBox="1"/>
          <p:nvPr/>
        </p:nvSpPr>
        <p:spPr>
          <a:xfrm>
            <a:off x="7056244" y="7678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Start</a:t>
            </a:r>
            <a:endParaRPr lang="en-NG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6FDA9E-5D48-90F0-BF31-78F4A6E659EA}"/>
              </a:ext>
            </a:extLst>
          </p:cNvPr>
          <p:cNvCxnSpPr>
            <a:cxnSpLocks/>
          </p:cNvCxnSpPr>
          <p:nvPr/>
        </p:nvCxnSpPr>
        <p:spPr>
          <a:xfrm>
            <a:off x="7427951" y="1174286"/>
            <a:ext cx="0" cy="40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0E65CF8-ACFE-3F04-B32B-2888C758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24" y="1579756"/>
            <a:ext cx="1955800" cy="939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23BBFE-C4B0-DACF-A4ED-FF50A7F677A1}"/>
              </a:ext>
            </a:extLst>
          </p:cNvPr>
          <p:cNvSpPr txBox="1"/>
          <p:nvPr/>
        </p:nvSpPr>
        <p:spPr>
          <a:xfrm>
            <a:off x="6577051" y="1852179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/>
              <a:t>Input principal, time, rate and n_o_y</a:t>
            </a:r>
            <a:endParaRPr lang="en-NG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27361-E59E-6D60-E0A0-E1AECAE27271}"/>
              </a:ext>
            </a:extLst>
          </p:cNvPr>
          <p:cNvCxnSpPr>
            <a:cxnSpLocks/>
          </p:cNvCxnSpPr>
          <p:nvPr/>
        </p:nvCxnSpPr>
        <p:spPr>
          <a:xfrm>
            <a:off x="7338689" y="2518293"/>
            <a:ext cx="34435" cy="608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FA9A9C9-6133-F01C-5A42-B5F74B72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51" y="3127135"/>
            <a:ext cx="1841500" cy="9398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10B69D-CD6D-B216-62DD-8923FD64AA1C}"/>
              </a:ext>
            </a:extLst>
          </p:cNvPr>
          <p:cNvSpPr txBox="1"/>
          <p:nvPr/>
        </p:nvSpPr>
        <p:spPr>
          <a:xfrm>
            <a:off x="6395224" y="3158453"/>
            <a:ext cx="20106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700" b="1" dirty="0"/>
              <a:t>Calculate:</a:t>
            </a:r>
          </a:p>
          <a:p>
            <a:pPr algn="l"/>
            <a:r>
              <a:rPr lang="en-GB" sz="1700" b="1" dirty="0"/>
              <a:t>A= p(1 + r/n_o_y)^n_o_y*t</a:t>
            </a:r>
            <a:endParaRPr lang="en-NG" sz="17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E4AFFD-0C32-1E22-4141-9907AB1CD1C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368395" y="4034437"/>
            <a:ext cx="2406" cy="640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C185F95-F2EF-02E0-493A-7410003A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01" y="4674513"/>
            <a:ext cx="1955800" cy="9398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F629E3-EB29-0F7C-4FD8-19BE30A485D9}"/>
              </a:ext>
            </a:extLst>
          </p:cNvPr>
          <p:cNvSpPr txBox="1"/>
          <p:nvPr/>
        </p:nvSpPr>
        <p:spPr>
          <a:xfrm>
            <a:off x="6577051" y="49597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Display = A</a:t>
            </a:r>
            <a:endParaRPr lang="en-NG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BE1C56-2A0B-8A88-FED5-CA80E596C3FA}"/>
              </a:ext>
            </a:extLst>
          </p:cNvPr>
          <p:cNvCxnSpPr>
            <a:cxnSpLocks/>
          </p:cNvCxnSpPr>
          <p:nvPr/>
        </p:nvCxnSpPr>
        <p:spPr>
          <a:xfrm>
            <a:off x="7258832" y="5614313"/>
            <a:ext cx="0" cy="475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129D589A-DBA9-BF48-9024-4D3A0E60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91" y="6077021"/>
            <a:ext cx="1955800" cy="584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56DF2B0-1985-F8C9-3EC7-E44706BCBD72}"/>
              </a:ext>
            </a:extLst>
          </p:cNvPr>
          <p:cNvSpPr txBox="1"/>
          <p:nvPr/>
        </p:nvSpPr>
        <p:spPr>
          <a:xfrm>
            <a:off x="7056244" y="61635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End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6020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D364-1CE0-DE42-5FD6-E7E6FC1C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01" y="0"/>
            <a:ext cx="9905998" cy="1905000"/>
          </a:xfrm>
        </p:spPr>
        <p:txBody>
          <a:bodyPr/>
          <a:lstStyle/>
          <a:p>
            <a:r>
              <a:rPr lang="en-GB" dirty="0"/>
              <a:t>Annuity plan 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19C07-898D-D01C-D96B-2F02C66A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51" y="660400"/>
            <a:ext cx="1955800" cy="58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B0AF2-2946-A2FF-47A9-355F9B9CBF35}"/>
              </a:ext>
            </a:extLst>
          </p:cNvPr>
          <p:cNvSpPr txBox="1"/>
          <p:nvPr/>
        </p:nvSpPr>
        <p:spPr>
          <a:xfrm>
            <a:off x="7056244" y="7678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Start</a:t>
            </a:r>
            <a:endParaRPr lang="en-N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867AB-EE3A-AD4F-008B-4C507297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89" y="1796275"/>
            <a:ext cx="1955800" cy="939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929141-24E5-0844-B909-4D1605F7DC1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427950" y="4023787"/>
            <a:ext cx="1" cy="560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AD6A12-9D9B-0985-4D74-B1408047C313}"/>
              </a:ext>
            </a:extLst>
          </p:cNvPr>
          <p:cNvCxnSpPr>
            <a:cxnSpLocks/>
          </p:cNvCxnSpPr>
          <p:nvPr/>
        </p:nvCxnSpPr>
        <p:spPr>
          <a:xfrm>
            <a:off x="7056244" y="5614313"/>
            <a:ext cx="0" cy="48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6C14DA-4444-9598-F18C-40A016808F87}"/>
              </a:ext>
            </a:extLst>
          </p:cNvPr>
          <p:cNvCxnSpPr>
            <a:cxnSpLocks/>
          </p:cNvCxnSpPr>
          <p:nvPr/>
        </p:nvCxnSpPr>
        <p:spPr>
          <a:xfrm>
            <a:off x="7338689" y="1244600"/>
            <a:ext cx="0" cy="50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0CD27A-A81E-BDB4-BB8B-D7B0AF04CDF8}"/>
              </a:ext>
            </a:extLst>
          </p:cNvPr>
          <p:cNvCxnSpPr>
            <a:cxnSpLocks/>
          </p:cNvCxnSpPr>
          <p:nvPr/>
        </p:nvCxnSpPr>
        <p:spPr>
          <a:xfrm>
            <a:off x="7288044" y="2781891"/>
            <a:ext cx="0" cy="377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080DF5-6BA5-DE3D-52D2-694A2B0FA6C4}"/>
              </a:ext>
            </a:extLst>
          </p:cNvPr>
          <p:cNvSpPr txBox="1"/>
          <p:nvPr/>
        </p:nvSpPr>
        <p:spPr>
          <a:xfrm>
            <a:off x="6577051" y="2105094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/>
              <a:t>Input payment, time, rate and n_o_y</a:t>
            </a:r>
            <a:endParaRPr lang="en-NG" sz="11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49BBB36-AF04-364C-8EDD-2B9E62E2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51" y="3127135"/>
            <a:ext cx="1841500" cy="9398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FF1773-AECB-4764-51D5-3365F1B02ADF}"/>
              </a:ext>
            </a:extLst>
          </p:cNvPr>
          <p:cNvSpPr txBox="1"/>
          <p:nvPr/>
        </p:nvSpPr>
        <p:spPr>
          <a:xfrm>
            <a:off x="6422641" y="3069680"/>
            <a:ext cx="201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/>
              <a:t>Calculate:</a:t>
            </a:r>
          </a:p>
          <a:p>
            <a:pPr algn="l"/>
            <a:r>
              <a:rPr lang="en-GB" sz="1400" b="1" dirty="0"/>
              <a:t>A= pmt*((1+r/n_o_y)^n_o_y*t – 1)/r/n_o_y</a:t>
            </a:r>
            <a:endParaRPr lang="en-NG" sz="14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84D9B1B-5323-2133-837F-8EF3A80A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01" y="4674513"/>
            <a:ext cx="1955800" cy="9398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7ABD144-03C7-7AAF-4549-96913D89A3CE}"/>
              </a:ext>
            </a:extLst>
          </p:cNvPr>
          <p:cNvSpPr txBox="1"/>
          <p:nvPr/>
        </p:nvSpPr>
        <p:spPr>
          <a:xfrm>
            <a:off x="6577051" y="49597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Display = A</a:t>
            </a:r>
            <a:endParaRPr lang="en-NG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2880FEE-4837-408C-75B8-75C489AB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81" y="6090166"/>
            <a:ext cx="1955800" cy="5842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C826E3A-043C-FA22-440E-173F91BE6C0E}"/>
              </a:ext>
            </a:extLst>
          </p:cNvPr>
          <p:cNvSpPr txBox="1"/>
          <p:nvPr/>
        </p:nvSpPr>
        <p:spPr>
          <a:xfrm>
            <a:off x="7056244" y="61635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End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67675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Mesh</vt:lpstr>
      <vt:lpstr>Flowchart for simple interest, Compound interest and annuity plan.</vt:lpstr>
      <vt:lpstr>Simple interest</vt:lpstr>
      <vt:lpstr>Compound interest </vt:lpstr>
      <vt:lpstr>Annuity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simple interest, Compound interest and annuity plan.</dc:title>
  <dc:creator>kene obiekwe</dc:creator>
  <cp:lastModifiedBy>kene obiekwe</cp:lastModifiedBy>
  <cp:revision>2</cp:revision>
  <dcterms:created xsi:type="dcterms:W3CDTF">2023-03-30T19:34:47Z</dcterms:created>
  <dcterms:modified xsi:type="dcterms:W3CDTF">2023-03-30T20:47:33Z</dcterms:modified>
</cp:coreProperties>
</file>