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59" r:id="rId3"/>
    <p:sldId id="257" r:id="rId4"/>
    <p:sldId id="258" r:id="rId5"/>
    <p:sldId id="262" r:id="rId6"/>
    <p:sldId id="261" r:id="rId7"/>
    <p:sldId id="263" r:id="rId8"/>
    <p:sldId id="260" r:id="rId9"/>
    <p:sldId id="264" r:id="rId10"/>
    <p:sldId id="265" r:id="rId11"/>
    <p:sldId id="266" r:id="rId12"/>
    <p:sldId id="267" r:id="rId13"/>
    <p:sldId id="270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dera Kenechukwu Onwumbiko" userId="daf1a6a2efafaa9c" providerId="LiveId" clId="{BBFB9850-D346-44B4-BDA4-401B4394484E}"/>
    <pc:docChg chg="undo custSel addSld delSld modSld sldOrd">
      <pc:chgData name="Chidera Kenechukwu Onwumbiko" userId="daf1a6a2efafaa9c" providerId="LiveId" clId="{BBFB9850-D346-44B4-BDA4-401B4394484E}" dt="2024-12-04T23:12:38.010" v="1350" actId="1076"/>
      <pc:docMkLst>
        <pc:docMk/>
      </pc:docMkLst>
      <pc:sldChg chg="modSp mod">
        <pc:chgData name="Chidera Kenechukwu Onwumbiko" userId="daf1a6a2efafaa9c" providerId="LiveId" clId="{BBFB9850-D346-44B4-BDA4-401B4394484E}" dt="2024-12-04T22:40:32.147" v="815" actId="20577"/>
        <pc:sldMkLst>
          <pc:docMk/>
          <pc:sldMk cId="2765308310" sldId="258"/>
        </pc:sldMkLst>
        <pc:spChg chg="mod">
          <ac:chgData name="Chidera Kenechukwu Onwumbiko" userId="daf1a6a2efafaa9c" providerId="LiveId" clId="{BBFB9850-D346-44B4-BDA4-401B4394484E}" dt="2024-12-04T22:40:32.147" v="815" actId="20577"/>
          <ac:spMkLst>
            <pc:docMk/>
            <pc:sldMk cId="2765308310" sldId="258"/>
            <ac:spMk id="8" creationId="{0EBCDF8D-3484-FBED-4FCF-4D05AABD8614}"/>
          </ac:spMkLst>
        </pc:spChg>
      </pc:sldChg>
      <pc:sldChg chg="modSp mod">
        <pc:chgData name="Chidera Kenechukwu Onwumbiko" userId="daf1a6a2efafaa9c" providerId="LiveId" clId="{BBFB9850-D346-44B4-BDA4-401B4394484E}" dt="2024-12-04T22:46:22.612" v="981" actId="11"/>
        <pc:sldMkLst>
          <pc:docMk/>
          <pc:sldMk cId="3553773872" sldId="259"/>
        </pc:sldMkLst>
        <pc:spChg chg="mod">
          <ac:chgData name="Chidera Kenechukwu Onwumbiko" userId="daf1a6a2efafaa9c" providerId="LiveId" clId="{BBFB9850-D346-44B4-BDA4-401B4394484E}" dt="2024-12-04T22:46:22.612" v="981" actId="11"/>
          <ac:spMkLst>
            <pc:docMk/>
            <pc:sldMk cId="3553773872" sldId="259"/>
            <ac:spMk id="8" creationId="{C1B88AF3-AEB0-FE66-17AA-2BB4EA5A8BA7}"/>
          </ac:spMkLst>
        </pc:spChg>
      </pc:sldChg>
      <pc:sldChg chg="modSp add mod ord">
        <pc:chgData name="Chidera Kenechukwu Onwumbiko" userId="daf1a6a2efafaa9c" providerId="LiveId" clId="{BBFB9850-D346-44B4-BDA4-401B4394484E}" dt="2024-12-04T22:48:49.146" v="1028" actId="20577"/>
        <pc:sldMkLst>
          <pc:docMk/>
          <pc:sldMk cId="4161676632" sldId="260"/>
        </pc:sldMkLst>
        <pc:spChg chg="mod">
          <ac:chgData name="Chidera Kenechukwu Onwumbiko" userId="daf1a6a2efafaa9c" providerId="LiveId" clId="{BBFB9850-D346-44B4-BDA4-401B4394484E}" dt="2024-12-04T22:48:49.146" v="1028" actId="20577"/>
          <ac:spMkLst>
            <pc:docMk/>
            <pc:sldMk cId="4161676632" sldId="260"/>
            <ac:spMk id="7" creationId="{A223DBF1-6066-60AF-F854-CA82DE008EE0}"/>
          </ac:spMkLst>
        </pc:spChg>
        <pc:spChg chg="mod">
          <ac:chgData name="Chidera Kenechukwu Onwumbiko" userId="daf1a6a2efafaa9c" providerId="LiveId" clId="{BBFB9850-D346-44B4-BDA4-401B4394484E}" dt="2024-12-04T22:37:17.033" v="725" actId="27636"/>
          <ac:spMkLst>
            <pc:docMk/>
            <pc:sldMk cId="4161676632" sldId="260"/>
            <ac:spMk id="8" creationId="{CCA818D4-8625-F9E8-3483-0D5AB9E0EF58}"/>
          </ac:spMkLst>
        </pc:spChg>
      </pc:sldChg>
      <pc:sldChg chg="modSp add mod">
        <pc:chgData name="Chidera Kenechukwu Onwumbiko" userId="daf1a6a2efafaa9c" providerId="LiveId" clId="{BBFB9850-D346-44B4-BDA4-401B4394484E}" dt="2024-12-04T22:37:45.712" v="773" actId="20577"/>
        <pc:sldMkLst>
          <pc:docMk/>
          <pc:sldMk cId="788724159" sldId="261"/>
        </pc:sldMkLst>
        <pc:spChg chg="mod">
          <ac:chgData name="Chidera Kenechukwu Onwumbiko" userId="daf1a6a2efafaa9c" providerId="LiveId" clId="{BBFB9850-D346-44B4-BDA4-401B4394484E}" dt="2024-12-04T22:37:45.712" v="773" actId="20577"/>
          <ac:spMkLst>
            <pc:docMk/>
            <pc:sldMk cId="788724159" sldId="261"/>
            <ac:spMk id="7" creationId="{2DD814DE-4729-368F-A0BD-A394436468C8}"/>
          </ac:spMkLst>
        </pc:spChg>
      </pc:sldChg>
      <pc:sldChg chg="modSp add mod ord">
        <pc:chgData name="Chidera Kenechukwu Onwumbiko" userId="daf1a6a2efafaa9c" providerId="LiveId" clId="{BBFB9850-D346-44B4-BDA4-401B4394484E}" dt="2024-12-04T22:48:23.652" v="1011"/>
        <pc:sldMkLst>
          <pc:docMk/>
          <pc:sldMk cId="3756131256" sldId="262"/>
        </pc:sldMkLst>
        <pc:spChg chg="mod">
          <ac:chgData name="Chidera Kenechukwu Onwumbiko" userId="daf1a6a2efafaa9c" providerId="LiveId" clId="{BBFB9850-D346-44B4-BDA4-401B4394484E}" dt="2024-12-04T22:37:58.626" v="808" actId="20577"/>
          <ac:spMkLst>
            <pc:docMk/>
            <pc:sldMk cId="3756131256" sldId="262"/>
            <ac:spMk id="7" creationId="{3D231D67-F573-70B2-6532-73819FEB5FC3}"/>
          </ac:spMkLst>
        </pc:spChg>
      </pc:sldChg>
      <pc:sldChg chg="new del">
        <pc:chgData name="Chidera Kenechukwu Onwumbiko" userId="daf1a6a2efafaa9c" providerId="LiveId" clId="{BBFB9850-D346-44B4-BDA4-401B4394484E}" dt="2024-12-04T22:47:49.094" v="985" actId="680"/>
        <pc:sldMkLst>
          <pc:docMk/>
          <pc:sldMk cId="3009973492" sldId="263"/>
        </pc:sldMkLst>
      </pc:sldChg>
      <pc:sldChg chg="modSp add mod">
        <pc:chgData name="Chidera Kenechukwu Onwumbiko" userId="daf1a6a2efafaa9c" providerId="LiveId" clId="{BBFB9850-D346-44B4-BDA4-401B4394484E}" dt="2024-12-04T22:47:59.808" v="1009" actId="20577"/>
        <pc:sldMkLst>
          <pc:docMk/>
          <pc:sldMk cId="3116432681" sldId="263"/>
        </pc:sldMkLst>
        <pc:spChg chg="mod">
          <ac:chgData name="Chidera Kenechukwu Onwumbiko" userId="daf1a6a2efafaa9c" providerId="LiveId" clId="{BBFB9850-D346-44B4-BDA4-401B4394484E}" dt="2024-12-04T22:47:59.808" v="1009" actId="20577"/>
          <ac:spMkLst>
            <pc:docMk/>
            <pc:sldMk cId="3116432681" sldId="263"/>
            <ac:spMk id="7" creationId="{535A31FE-7092-8EE7-1B6B-35CD2EFA7047}"/>
          </ac:spMkLst>
        </pc:spChg>
      </pc:sldChg>
      <pc:sldChg chg="modSp add mod">
        <pc:chgData name="Chidera Kenechukwu Onwumbiko" userId="daf1a6a2efafaa9c" providerId="LiveId" clId="{BBFB9850-D346-44B4-BDA4-401B4394484E}" dt="2024-12-04T22:49:22.351" v="1095" actId="20577"/>
        <pc:sldMkLst>
          <pc:docMk/>
          <pc:sldMk cId="3178600889" sldId="264"/>
        </pc:sldMkLst>
        <pc:spChg chg="mod">
          <ac:chgData name="Chidera Kenechukwu Onwumbiko" userId="daf1a6a2efafaa9c" providerId="LiveId" clId="{BBFB9850-D346-44B4-BDA4-401B4394484E}" dt="2024-12-04T22:49:22.351" v="1095" actId="20577"/>
          <ac:spMkLst>
            <pc:docMk/>
            <pc:sldMk cId="3178600889" sldId="264"/>
            <ac:spMk id="7" creationId="{D83708E9-D4F1-FD4D-EC60-9F3144AC7945}"/>
          </ac:spMkLst>
        </pc:spChg>
      </pc:sldChg>
      <pc:sldChg chg="modSp add mod">
        <pc:chgData name="Chidera Kenechukwu Onwumbiko" userId="daf1a6a2efafaa9c" providerId="LiveId" clId="{BBFB9850-D346-44B4-BDA4-401B4394484E}" dt="2024-12-04T22:49:34.426" v="1116" actId="20577"/>
        <pc:sldMkLst>
          <pc:docMk/>
          <pc:sldMk cId="4032807482" sldId="265"/>
        </pc:sldMkLst>
        <pc:spChg chg="mod">
          <ac:chgData name="Chidera Kenechukwu Onwumbiko" userId="daf1a6a2efafaa9c" providerId="LiveId" clId="{BBFB9850-D346-44B4-BDA4-401B4394484E}" dt="2024-12-04T22:49:34.426" v="1116" actId="20577"/>
          <ac:spMkLst>
            <pc:docMk/>
            <pc:sldMk cId="4032807482" sldId="265"/>
            <ac:spMk id="7" creationId="{5AE83F0C-5BAF-AC78-E461-2177C7D820A7}"/>
          </ac:spMkLst>
        </pc:spChg>
      </pc:sldChg>
      <pc:sldChg chg="modSp add mod">
        <pc:chgData name="Chidera Kenechukwu Onwumbiko" userId="daf1a6a2efafaa9c" providerId="LiveId" clId="{BBFB9850-D346-44B4-BDA4-401B4394484E}" dt="2024-12-04T22:49:58.030" v="1138" actId="20577"/>
        <pc:sldMkLst>
          <pc:docMk/>
          <pc:sldMk cId="814010307" sldId="266"/>
        </pc:sldMkLst>
        <pc:spChg chg="mod">
          <ac:chgData name="Chidera Kenechukwu Onwumbiko" userId="daf1a6a2efafaa9c" providerId="LiveId" clId="{BBFB9850-D346-44B4-BDA4-401B4394484E}" dt="2024-12-04T22:49:58.030" v="1138" actId="20577"/>
          <ac:spMkLst>
            <pc:docMk/>
            <pc:sldMk cId="814010307" sldId="266"/>
            <ac:spMk id="7" creationId="{8D86558C-4478-BDAB-94F5-6FB29E631CFF}"/>
          </ac:spMkLst>
        </pc:spChg>
      </pc:sldChg>
      <pc:sldChg chg="addSp delSp modSp add mod modClrScheme delDesignElem chgLayout">
        <pc:chgData name="Chidera Kenechukwu Onwumbiko" userId="daf1a6a2efafaa9c" providerId="LiveId" clId="{BBFB9850-D346-44B4-BDA4-401B4394484E}" dt="2024-12-04T23:04:29.826" v="1272" actId="14100"/>
        <pc:sldMkLst>
          <pc:docMk/>
          <pc:sldMk cId="2202025023" sldId="267"/>
        </pc:sldMkLst>
        <pc:spChg chg="add del mod ord">
          <ac:chgData name="Chidera Kenechukwu Onwumbiko" userId="daf1a6a2efafaa9c" providerId="LiveId" clId="{BBFB9850-D346-44B4-BDA4-401B4394484E}" dt="2024-12-04T22:51:07.169" v="1172" actId="700"/>
          <ac:spMkLst>
            <pc:docMk/>
            <pc:sldMk cId="2202025023" sldId="267"/>
            <ac:spMk id="2" creationId="{1F99C65C-6B52-0571-2C74-2409CDF6DAC3}"/>
          </ac:spMkLst>
        </pc:spChg>
        <pc:spChg chg="add mod ord">
          <ac:chgData name="Chidera Kenechukwu Onwumbiko" userId="daf1a6a2efafaa9c" providerId="LiveId" clId="{BBFB9850-D346-44B4-BDA4-401B4394484E}" dt="2024-12-04T22:51:17.323" v="1176" actId="26606"/>
          <ac:spMkLst>
            <pc:docMk/>
            <pc:sldMk cId="2202025023" sldId="267"/>
            <ac:spMk id="3" creationId="{8A09960F-3463-FF2C-F672-46EB369C0027}"/>
          </ac:spMkLst>
        </pc:spChg>
        <pc:spChg chg="mod ord">
          <ac:chgData name="Chidera Kenechukwu Onwumbiko" userId="daf1a6a2efafaa9c" providerId="LiveId" clId="{BBFB9850-D346-44B4-BDA4-401B4394484E}" dt="2024-12-04T22:51:27.086" v="1197" actId="20577"/>
          <ac:spMkLst>
            <pc:docMk/>
            <pc:sldMk cId="2202025023" sldId="267"/>
            <ac:spMk id="7" creationId="{9406DF4A-0DCB-CB32-52F6-48DBC9B94B17}"/>
          </ac:spMkLst>
        </pc:spChg>
        <pc:spChg chg="add del mod ord">
          <ac:chgData name="Chidera Kenechukwu Onwumbiko" userId="daf1a6a2efafaa9c" providerId="LiveId" clId="{BBFB9850-D346-44B4-BDA4-401B4394484E}" dt="2024-12-04T22:51:14.849" v="1173" actId="700"/>
          <ac:spMkLst>
            <pc:docMk/>
            <pc:sldMk cId="2202025023" sldId="267"/>
            <ac:spMk id="8" creationId="{0361806E-B3D5-B55B-7557-7721B4634221}"/>
          </ac:spMkLst>
        </pc:spChg>
        <pc:spChg chg="add del">
          <ac:chgData name="Chidera Kenechukwu Onwumbiko" userId="daf1a6a2efafaa9c" providerId="LiveId" clId="{BBFB9850-D346-44B4-BDA4-401B4394484E}" dt="2024-12-04T22:51:14.849" v="1173" actId="700"/>
          <ac:spMkLst>
            <pc:docMk/>
            <pc:sldMk cId="2202025023" sldId="267"/>
            <ac:spMk id="17" creationId="{F49FE628-FC24-CB9F-3F29-867CDDF42E77}"/>
          </ac:spMkLst>
        </pc:spChg>
        <pc:spChg chg="add del">
          <ac:chgData name="Chidera Kenechukwu Onwumbiko" userId="daf1a6a2efafaa9c" providerId="LiveId" clId="{BBFB9850-D346-44B4-BDA4-401B4394484E}" dt="2024-12-04T22:51:14.849" v="1173" actId="700"/>
          <ac:spMkLst>
            <pc:docMk/>
            <pc:sldMk cId="2202025023" sldId="267"/>
            <ac:spMk id="18" creationId="{43DF9BC7-6599-D902-FC7D-DD7A746AE63F}"/>
          </ac:spMkLst>
        </pc:spChg>
        <pc:spChg chg="add">
          <ac:chgData name="Chidera Kenechukwu Onwumbiko" userId="daf1a6a2efafaa9c" providerId="LiveId" clId="{BBFB9850-D346-44B4-BDA4-401B4394484E}" dt="2024-12-04T22:51:17.323" v="1176" actId="26606"/>
          <ac:spMkLst>
            <pc:docMk/>
            <pc:sldMk cId="2202025023" sldId="267"/>
            <ac:spMk id="19" creationId="{1C6FEC9B-9608-4181-A9E5-A1B80E72021C}"/>
          </ac:spMkLst>
        </pc:spChg>
        <pc:spChg chg="add">
          <ac:chgData name="Chidera Kenechukwu Onwumbiko" userId="daf1a6a2efafaa9c" providerId="LiveId" clId="{BBFB9850-D346-44B4-BDA4-401B4394484E}" dt="2024-12-04T22:51:17.323" v="1176" actId="26606"/>
          <ac:spMkLst>
            <pc:docMk/>
            <pc:sldMk cId="2202025023" sldId="267"/>
            <ac:spMk id="20" creationId="{9B0F7D69-D93C-4C38-A23D-76E000D691CD}"/>
          </ac:spMkLst>
        </pc:spChg>
        <pc:spChg chg="add">
          <ac:chgData name="Chidera Kenechukwu Onwumbiko" userId="daf1a6a2efafaa9c" providerId="LiveId" clId="{BBFB9850-D346-44B4-BDA4-401B4394484E}" dt="2024-12-04T22:51:17.323" v="1176" actId="26606"/>
          <ac:spMkLst>
            <pc:docMk/>
            <pc:sldMk cId="2202025023" sldId="267"/>
            <ac:spMk id="21" creationId="{AB1564ED-F26F-451D-97D6-A6EC3E83FD55}"/>
          </ac:spMkLst>
        </pc:spChg>
        <pc:spChg chg="add">
          <ac:chgData name="Chidera Kenechukwu Onwumbiko" userId="daf1a6a2efafaa9c" providerId="LiveId" clId="{BBFB9850-D346-44B4-BDA4-401B4394484E}" dt="2024-12-04T22:51:17.323" v="1176" actId="26606"/>
          <ac:spMkLst>
            <pc:docMk/>
            <pc:sldMk cId="2202025023" sldId="267"/>
            <ac:spMk id="22" creationId="{8CD419D4-EA9D-42D9-BF62-B07F0B7B672B}"/>
          </ac:spMkLst>
        </pc:spChg>
        <pc:spChg chg="add">
          <ac:chgData name="Chidera Kenechukwu Onwumbiko" userId="daf1a6a2efafaa9c" providerId="LiveId" clId="{BBFB9850-D346-44B4-BDA4-401B4394484E}" dt="2024-12-04T22:51:17.323" v="1176" actId="26606"/>
          <ac:spMkLst>
            <pc:docMk/>
            <pc:sldMk cId="2202025023" sldId="267"/>
            <ac:spMk id="23" creationId="{0CA184B6-3482-4F43-87F0-BC765DCFD8A8}"/>
          </ac:spMkLst>
        </pc:spChg>
        <pc:spChg chg="add del">
          <ac:chgData name="Chidera Kenechukwu Onwumbiko" userId="daf1a6a2efafaa9c" providerId="LiveId" clId="{BBFB9850-D346-44B4-BDA4-401B4394484E}" dt="2024-12-04T22:51:14.849" v="1173" actId="700"/>
          <ac:spMkLst>
            <pc:docMk/>
            <pc:sldMk cId="2202025023" sldId="267"/>
            <ac:spMk id="24" creationId="{D61F0F14-15A8-6241-EC13-F902ADF612B1}"/>
          </ac:spMkLst>
        </pc:spChg>
        <pc:spChg chg="add">
          <ac:chgData name="Chidera Kenechukwu Onwumbiko" userId="daf1a6a2efafaa9c" providerId="LiveId" clId="{BBFB9850-D346-44B4-BDA4-401B4394484E}" dt="2024-12-04T22:51:17.323" v="1176" actId="26606"/>
          <ac:spMkLst>
            <pc:docMk/>
            <pc:sldMk cId="2202025023" sldId="267"/>
            <ac:spMk id="25" creationId="{6C869923-8380-4244-9548-802C330638A0}"/>
          </ac:spMkLst>
        </pc:spChg>
        <pc:spChg chg="add del">
          <ac:chgData name="Chidera Kenechukwu Onwumbiko" userId="daf1a6a2efafaa9c" providerId="LiveId" clId="{BBFB9850-D346-44B4-BDA4-401B4394484E}" dt="2024-12-04T22:51:14.849" v="1173" actId="700"/>
          <ac:spMkLst>
            <pc:docMk/>
            <pc:sldMk cId="2202025023" sldId="267"/>
            <ac:spMk id="26" creationId="{B0E88118-720C-4C32-60F3-B64745EE4C46}"/>
          </ac:spMkLst>
        </pc:spChg>
        <pc:spChg chg="add del">
          <ac:chgData name="Chidera Kenechukwu Onwumbiko" userId="daf1a6a2efafaa9c" providerId="LiveId" clId="{BBFB9850-D346-44B4-BDA4-401B4394484E}" dt="2024-12-04T22:51:14.849" v="1173" actId="700"/>
          <ac:spMkLst>
            <pc:docMk/>
            <pc:sldMk cId="2202025023" sldId="267"/>
            <ac:spMk id="28" creationId="{99ECF718-8728-669D-9316-473F01E58D55}"/>
          </ac:spMkLst>
        </pc:spChg>
        <pc:spChg chg="add del">
          <ac:chgData name="Chidera Kenechukwu Onwumbiko" userId="daf1a6a2efafaa9c" providerId="LiveId" clId="{BBFB9850-D346-44B4-BDA4-401B4394484E}" dt="2024-12-04T22:51:14.849" v="1173" actId="700"/>
          <ac:spMkLst>
            <pc:docMk/>
            <pc:sldMk cId="2202025023" sldId="267"/>
            <ac:spMk id="30" creationId="{F0F3D659-4E3E-3773-2A76-3558CA6C1580}"/>
          </ac:spMkLst>
        </pc:spChg>
        <pc:spChg chg="add">
          <ac:chgData name="Chidera Kenechukwu Onwumbiko" userId="daf1a6a2efafaa9c" providerId="LiveId" clId="{BBFB9850-D346-44B4-BDA4-401B4394484E}" dt="2024-12-04T22:51:17.323" v="1176" actId="26606"/>
          <ac:spMkLst>
            <pc:docMk/>
            <pc:sldMk cId="2202025023" sldId="267"/>
            <ac:spMk id="32" creationId="{C06255F2-BC67-4DDE-B34E-AC4BA21838CC}"/>
          </ac:spMkLst>
        </pc:spChg>
        <pc:spChg chg="add">
          <ac:chgData name="Chidera Kenechukwu Onwumbiko" userId="daf1a6a2efafaa9c" providerId="LiveId" clId="{BBFB9850-D346-44B4-BDA4-401B4394484E}" dt="2024-12-04T22:51:17.323" v="1176" actId="26606"/>
          <ac:spMkLst>
            <pc:docMk/>
            <pc:sldMk cId="2202025023" sldId="267"/>
            <ac:spMk id="34" creationId="{55169443-FCCD-4C0A-8C69-18CD3FA0968D}"/>
          </ac:spMkLst>
        </pc:spChg>
        <pc:spChg chg="add">
          <ac:chgData name="Chidera Kenechukwu Onwumbiko" userId="daf1a6a2efafaa9c" providerId="LiveId" clId="{BBFB9850-D346-44B4-BDA4-401B4394484E}" dt="2024-12-04T22:51:17.323" v="1176" actId="26606"/>
          <ac:spMkLst>
            <pc:docMk/>
            <pc:sldMk cId="2202025023" sldId="267"/>
            <ac:spMk id="36" creationId="{0DBF1ABE-8590-450D-BB49-BDDCCF3EEA9E}"/>
          </ac:spMkLst>
        </pc:spChg>
        <pc:spChg chg="add">
          <ac:chgData name="Chidera Kenechukwu Onwumbiko" userId="daf1a6a2efafaa9c" providerId="LiveId" clId="{BBFB9850-D346-44B4-BDA4-401B4394484E}" dt="2024-12-04T22:51:17.323" v="1176" actId="26606"/>
          <ac:spMkLst>
            <pc:docMk/>
            <pc:sldMk cId="2202025023" sldId="267"/>
            <ac:spMk id="38" creationId="{391F8D69-709A-4575-A393-B4C26481AF3B}"/>
          </ac:spMkLst>
        </pc:spChg>
        <pc:spChg chg="add">
          <ac:chgData name="Chidera Kenechukwu Onwumbiko" userId="daf1a6a2efafaa9c" providerId="LiveId" clId="{BBFB9850-D346-44B4-BDA4-401B4394484E}" dt="2024-12-04T22:51:17.323" v="1176" actId="26606"/>
          <ac:spMkLst>
            <pc:docMk/>
            <pc:sldMk cId="2202025023" sldId="267"/>
            <ac:spMk id="40" creationId="{C87A50C4-1191-461A-9E09-C8057F2AF01F}"/>
          </ac:spMkLst>
        </pc:spChg>
        <pc:spChg chg="add">
          <ac:chgData name="Chidera Kenechukwu Onwumbiko" userId="daf1a6a2efafaa9c" providerId="LiveId" clId="{BBFB9850-D346-44B4-BDA4-401B4394484E}" dt="2024-12-04T22:51:17.323" v="1176" actId="26606"/>
          <ac:spMkLst>
            <pc:docMk/>
            <pc:sldMk cId="2202025023" sldId="267"/>
            <ac:spMk id="42" creationId="{BC87DA9F-8DB2-4D48-8716-A928FBB8A5D2}"/>
          </ac:spMkLst>
        </pc:spChg>
        <pc:spChg chg="add">
          <ac:chgData name="Chidera Kenechukwu Onwumbiko" userId="daf1a6a2efafaa9c" providerId="LiveId" clId="{BBFB9850-D346-44B4-BDA4-401B4394484E}" dt="2024-12-04T22:51:17.323" v="1176" actId="26606"/>
          <ac:spMkLst>
            <pc:docMk/>
            <pc:sldMk cId="2202025023" sldId="267"/>
            <ac:spMk id="44" creationId="{195EA065-AC5D-431D-927E-87FF05884866}"/>
          </ac:spMkLst>
        </pc:spChg>
        <pc:spChg chg="add">
          <ac:chgData name="Chidera Kenechukwu Onwumbiko" userId="daf1a6a2efafaa9c" providerId="LiveId" clId="{BBFB9850-D346-44B4-BDA4-401B4394484E}" dt="2024-12-04T22:51:17.323" v="1176" actId="26606"/>
          <ac:spMkLst>
            <pc:docMk/>
            <pc:sldMk cId="2202025023" sldId="267"/>
            <ac:spMk id="46" creationId="{46934B3C-D73F-4CD0-95B1-0244D662D1C7}"/>
          </ac:spMkLst>
        </pc:spChg>
        <pc:picChg chg="add mod">
          <ac:chgData name="Chidera Kenechukwu Onwumbiko" userId="daf1a6a2efafaa9c" providerId="LiveId" clId="{BBFB9850-D346-44B4-BDA4-401B4394484E}" dt="2024-12-04T23:04:29.826" v="1272" actId="14100"/>
          <ac:picMkLst>
            <pc:docMk/>
            <pc:sldMk cId="2202025023" sldId="267"/>
            <ac:picMk id="5" creationId="{3F223AFD-598D-158C-8998-C5557599B910}"/>
          </ac:picMkLst>
        </pc:picChg>
      </pc:sldChg>
      <pc:sldChg chg="modSp add mod ord">
        <pc:chgData name="Chidera Kenechukwu Onwumbiko" userId="daf1a6a2efafaa9c" providerId="LiveId" clId="{BBFB9850-D346-44B4-BDA4-401B4394484E}" dt="2024-12-04T22:54:08.876" v="1236" actId="113"/>
        <pc:sldMkLst>
          <pc:docMk/>
          <pc:sldMk cId="3389125112" sldId="268"/>
        </pc:sldMkLst>
        <pc:spChg chg="mod">
          <ac:chgData name="Chidera Kenechukwu Onwumbiko" userId="daf1a6a2efafaa9c" providerId="LiveId" clId="{BBFB9850-D346-44B4-BDA4-401B4394484E}" dt="2024-12-04T22:52:04.170" v="1221" actId="20577"/>
          <ac:spMkLst>
            <pc:docMk/>
            <pc:sldMk cId="3389125112" sldId="268"/>
            <ac:spMk id="7" creationId="{E78901B9-39A6-8857-B128-6E1F56357CAF}"/>
          </ac:spMkLst>
        </pc:spChg>
        <pc:spChg chg="mod">
          <ac:chgData name="Chidera Kenechukwu Onwumbiko" userId="daf1a6a2efafaa9c" providerId="LiveId" clId="{BBFB9850-D346-44B4-BDA4-401B4394484E}" dt="2024-12-04T22:54:08.876" v="1236" actId="113"/>
          <ac:spMkLst>
            <pc:docMk/>
            <pc:sldMk cId="3389125112" sldId="268"/>
            <ac:spMk id="8" creationId="{47030D6D-10FD-161D-4B45-668B1CF0F986}"/>
          </ac:spMkLst>
        </pc:spChg>
      </pc:sldChg>
      <pc:sldChg chg="modSp add mod">
        <pc:chgData name="Chidera Kenechukwu Onwumbiko" userId="daf1a6a2efafaa9c" providerId="LiveId" clId="{BBFB9850-D346-44B4-BDA4-401B4394484E}" dt="2024-12-04T22:56:05.238" v="1265" actId="20577"/>
        <pc:sldMkLst>
          <pc:docMk/>
          <pc:sldMk cId="4111966314" sldId="269"/>
        </pc:sldMkLst>
        <pc:spChg chg="mod">
          <ac:chgData name="Chidera Kenechukwu Onwumbiko" userId="daf1a6a2efafaa9c" providerId="LiveId" clId="{BBFB9850-D346-44B4-BDA4-401B4394484E}" dt="2024-12-04T22:56:05.238" v="1265" actId="20577"/>
          <ac:spMkLst>
            <pc:docMk/>
            <pc:sldMk cId="4111966314" sldId="269"/>
            <ac:spMk id="7" creationId="{8D11D7F7-6E7C-21D6-1616-9E3E127CD792}"/>
          </ac:spMkLst>
        </pc:spChg>
        <pc:spChg chg="mod">
          <ac:chgData name="Chidera Kenechukwu Onwumbiko" userId="daf1a6a2efafaa9c" providerId="LiveId" clId="{BBFB9850-D346-44B4-BDA4-401B4394484E}" dt="2024-12-04T22:55:51.297" v="1250" actId="11"/>
          <ac:spMkLst>
            <pc:docMk/>
            <pc:sldMk cId="4111966314" sldId="269"/>
            <ac:spMk id="8" creationId="{CD6545F5-4F24-774D-416E-19086F63C2EE}"/>
          </ac:spMkLst>
        </pc:spChg>
      </pc:sldChg>
      <pc:sldChg chg="addSp delSp modSp add mod">
        <pc:chgData name="Chidera Kenechukwu Onwumbiko" userId="daf1a6a2efafaa9c" providerId="LiveId" clId="{BBFB9850-D346-44B4-BDA4-401B4394484E}" dt="2024-12-04T23:12:38.010" v="1350" actId="1076"/>
        <pc:sldMkLst>
          <pc:docMk/>
          <pc:sldMk cId="3264746475" sldId="270"/>
        </pc:sldMkLst>
        <pc:spChg chg="mod">
          <ac:chgData name="Chidera Kenechukwu Onwumbiko" userId="daf1a6a2efafaa9c" providerId="LiveId" clId="{BBFB9850-D346-44B4-BDA4-401B4394484E}" dt="2024-12-04T23:06:11.378" v="1323" actId="27636"/>
          <ac:spMkLst>
            <pc:docMk/>
            <pc:sldMk cId="3264746475" sldId="270"/>
            <ac:spMk id="7" creationId="{547F08CC-3BE5-F410-03AC-F5A1C23C09C3}"/>
          </ac:spMkLst>
        </pc:spChg>
        <pc:picChg chg="add del mod">
          <ac:chgData name="Chidera Kenechukwu Onwumbiko" userId="daf1a6a2efafaa9c" providerId="LiveId" clId="{BBFB9850-D346-44B4-BDA4-401B4394484E}" dt="2024-12-04T23:09:35.192" v="1332" actId="478"/>
          <ac:picMkLst>
            <pc:docMk/>
            <pc:sldMk cId="3264746475" sldId="270"/>
            <ac:picMk id="4" creationId="{3E8C3B73-12E4-F795-990E-12D46956C77B}"/>
          </ac:picMkLst>
        </pc:picChg>
        <pc:picChg chg="del">
          <ac:chgData name="Chidera Kenechukwu Onwumbiko" userId="daf1a6a2efafaa9c" providerId="LiveId" clId="{BBFB9850-D346-44B4-BDA4-401B4394484E}" dt="2024-12-04T23:05:17.304" v="1318" actId="478"/>
          <ac:picMkLst>
            <pc:docMk/>
            <pc:sldMk cId="3264746475" sldId="270"/>
            <ac:picMk id="5" creationId="{4902E006-1A3E-7D35-EF6B-D53CFE59F4A5}"/>
          </ac:picMkLst>
        </pc:picChg>
        <pc:picChg chg="add mod">
          <ac:chgData name="Chidera Kenechukwu Onwumbiko" userId="daf1a6a2efafaa9c" providerId="LiveId" clId="{BBFB9850-D346-44B4-BDA4-401B4394484E}" dt="2024-12-04T23:10:01.848" v="1341" actId="931"/>
          <ac:picMkLst>
            <pc:docMk/>
            <pc:sldMk cId="3264746475" sldId="270"/>
            <ac:picMk id="8" creationId="{8E5F02F0-99BB-2C98-53C3-08BE34FFD801}"/>
          </ac:picMkLst>
        </pc:picChg>
        <pc:picChg chg="add mod">
          <ac:chgData name="Chidera Kenechukwu Onwumbiko" userId="daf1a6a2efafaa9c" providerId="LiveId" clId="{BBFB9850-D346-44B4-BDA4-401B4394484E}" dt="2024-12-04T23:12:38.010" v="1350" actId="1076"/>
          <ac:picMkLst>
            <pc:docMk/>
            <pc:sldMk cId="3264746475" sldId="270"/>
            <ac:picMk id="10" creationId="{5087CAE6-C3CD-9155-5608-043728779FB8}"/>
          </ac:picMkLst>
        </pc:picChg>
        <pc:picChg chg="mod">
          <ac:chgData name="Chidera Kenechukwu Onwumbiko" userId="daf1a6a2efafaa9c" providerId="LiveId" clId="{BBFB9850-D346-44B4-BDA4-401B4394484E}" dt="2024-12-04T23:05:53.466" v="1320" actId="1076"/>
          <ac:picMkLst>
            <pc:docMk/>
            <pc:sldMk cId="3264746475" sldId="270"/>
            <ac:picMk id="15" creationId="{B88C786F-93BA-7249-CC78-B2EFBAA0F93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12/4/2024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337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12/4/2024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775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979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12/4/2024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03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12/4/2024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127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12/4/2024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150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12/4/2024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4049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12/4/2024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48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12/4/2024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651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12/4/2024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7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12/4/2024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140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923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07" r:id="rId6"/>
    <p:sldLayoutId id="2147483803" r:id="rId7"/>
    <p:sldLayoutId id="2147483804" r:id="rId8"/>
    <p:sldLayoutId id="2147483805" r:id="rId9"/>
    <p:sldLayoutId id="2147483806" r:id="rId10"/>
    <p:sldLayoutId id="2147483808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bc.co.uk/news/articles/cp816v37jm5o" TargetMode="External"/><Relationship Id="rId3" Type="http://schemas.openxmlformats.org/officeDocument/2006/relationships/hyperlink" Target="https://www.bbc.co.uk/news/articles/cdd4p62nyg8o" TargetMode="External"/><Relationship Id="rId7" Type="http://schemas.openxmlformats.org/officeDocument/2006/relationships/hyperlink" Target="https://www.bbc.co.uk/news/education-66867075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bc.co.uk/news/education-58478227" TargetMode="External"/><Relationship Id="rId5" Type="http://schemas.openxmlformats.org/officeDocument/2006/relationships/hyperlink" Target="https://www.bbc.co.uk/news/education-68186670" TargetMode="External"/><Relationship Id="rId4" Type="http://schemas.openxmlformats.org/officeDocument/2006/relationships/hyperlink" Target="https://www.bbc.co.uk/news/education-68294078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5" name="Picture 14" descr="Network Technology Background">
            <a:extLst>
              <a:ext uri="{FF2B5EF4-FFF2-40B4-BE49-F238E27FC236}">
                <a16:creationId xmlns:a16="http://schemas.microsoft.com/office/drawing/2014/main" id="{8DC48CAC-F48D-5ED4-97D4-BB2B8C684B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374" r="17375" b="1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CD36D47-40B7-494B-B249-3CBA333D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03AD0D1C-F8BA-4CD1-BC4D-BE1823F3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7283242" cy="6858000"/>
          </a:xfrm>
          <a:custGeom>
            <a:avLst/>
            <a:gdLst>
              <a:gd name="connsiteX0" fmla="*/ 0 w 7163694"/>
              <a:gd name="connsiteY0" fmla="*/ 0 h 6858000"/>
              <a:gd name="connsiteX1" fmla="*/ 5525402 w 7163694"/>
              <a:gd name="connsiteY1" fmla="*/ 0 h 6858000"/>
              <a:gd name="connsiteX2" fmla="*/ 5541001 w 7163694"/>
              <a:gd name="connsiteY2" fmla="*/ 10445 h 6858000"/>
              <a:gd name="connsiteX3" fmla="*/ 7163694 w 7163694"/>
              <a:gd name="connsiteY3" fmla="*/ 3621913 h 6858000"/>
              <a:gd name="connsiteX4" fmla="*/ 5263827 w 7163694"/>
              <a:gd name="connsiteY4" fmla="*/ 6378742 h 6858000"/>
              <a:gd name="connsiteX5" fmla="*/ 4740144 w 7163694"/>
              <a:gd name="connsiteY5" fmla="*/ 6785068 h 6858000"/>
              <a:gd name="connsiteX6" fmla="*/ 4633550 w 7163694"/>
              <a:gd name="connsiteY6" fmla="*/ 6858000 h 6858000"/>
              <a:gd name="connsiteX7" fmla="*/ 0 w 716369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3694" h="6858000">
                <a:moveTo>
                  <a:pt x="0" y="0"/>
                </a:moveTo>
                <a:lnTo>
                  <a:pt x="5525402" y="0"/>
                </a:lnTo>
                <a:lnTo>
                  <a:pt x="5541001" y="10445"/>
                </a:lnTo>
                <a:cubicBezTo>
                  <a:pt x="6582147" y="751075"/>
                  <a:pt x="7163694" y="2091411"/>
                  <a:pt x="7163694" y="3621913"/>
                </a:cubicBezTo>
                <a:cubicBezTo>
                  <a:pt x="7163694" y="4971185"/>
                  <a:pt x="6222325" y="5605738"/>
                  <a:pt x="5263827" y="6378742"/>
                </a:cubicBezTo>
                <a:cubicBezTo>
                  <a:pt x="5089279" y="6519512"/>
                  <a:pt x="4916329" y="6657407"/>
                  <a:pt x="4740144" y="6785068"/>
                </a:cubicBezTo>
                <a:lnTo>
                  <a:pt x="463355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8B000-E870-3C4F-8C2C-7ADF2B2C9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Autofit/>
          </a:bodyPr>
          <a:lstStyle/>
          <a:p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Data-Driven Framework for Enhancing Student Applications, Acceptances, and Registrations at the University of Buckingham</a:t>
            </a:r>
            <a:endParaRPr lang="en-GB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A9BED9-98C3-02D7-D49E-5805FD74B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212" y="4412974"/>
            <a:ext cx="4894788" cy="1576188"/>
          </a:xfrm>
        </p:spPr>
        <p:txBody>
          <a:bodyPr anchor="t">
            <a:normAutofit/>
          </a:bodyPr>
          <a:lstStyle/>
          <a:p>
            <a:r>
              <a:rPr lang="en-NG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By: </a:t>
            </a: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Mr. Chidera Kenechukwu Onwumbiko</a:t>
            </a:r>
          </a:p>
          <a:p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Supervised by: Prof. </a:t>
            </a:r>
            <a:r>
              <a:rPr lang="en-GB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Harin</a:t>
            </a: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Sellahewa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4F1A0887-DDD2-8A23-D1C5-319B3E11A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4" y="0"/>
            <a:ext cx="2639695" cy="71945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0CDC506-CA93-BE9F-37D6-59493BB23244}"/>
              </a:ext>
            </a:extLst>
          </p:cNvPr>
          <p:cNvSpPr txBox="1"/>
          <p:nvPr/>
        </p:nvSpPr>
        <p:spPr>
          <a:xfrm>
            <a:off x="1239191" y="860827"/>
            <a:ext cx="6094140" cy="34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MSc Applied Data Science</a:t>
            </a:r>
            <a:r>
              <a:rPr lang="en-NG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Final Project </a:t>
            </a:r>
            <a:r>
              <a:rPr lang="en-NG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NG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resentation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373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EE42F7-1542-9CD8-8DAB-7068FD56C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A5C1F9F-F736-04CF-DF47-C8A49F284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5" name="Picture 14" descr="Network Technology Background">
            <a:extLst>
              <a:ext uri="{FF2B5EF4-FFF2-40B4-BE49-F238E27FC236}">
                <a16:creationId xmlns:a16="http://schemas.microsoft.com/office/drawing/2014/main" id="{0609A3E5-4BF6-87CE-F863-FDD6F5D8D0E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" b="3408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2E0CBF7-AE5F-98B6-B248-F4DAC8F37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2598" y="0"/>
            <a:ext cx="10189600" cy="6858000"/>
          </a:xfrm>
          <a:custGeom>
            <a:avLst/>
            <a:gdLst>
              <a:gd name="connsiteX0" fmla="*/ 8513625 w 10189600"/>
              <a:gd name="connsiteY0" fmla="*/ 0 h 6858000"/>
              <a:gd name="connsiteX1" fmla="*/ 1434689 w 10189600"/>
              <a:gd name="connsiteY1" fmla="*/ 0 h 6858000"/>
              <a:gd name="connsiteX2" fmla="*/ 1271976 w 10189600"/>
              <a:gd name="connsiteY2" fmla="*/ 160651 h 6858000"/>
              <a:gd name="connsiteX3" fmla="*/ 0 w 10189600"/>
              <a:gd name="connsiteY3" fmla="*/ 3879329 h 6858000"/>
              <a:gd name="connsiteX4" fmla="*/ 1565101 w 10189600"/>
              <a:gd name="connsiteY4" fmla="*/ 6659296 h 6858000"/>
              <a:gd name="connsiteX5" fmla="*/ 1789426 w 10189600"/>
              <a:gd name="connsiteY5" fmla="*/ 6858000 h 6858000"/>
              <a:gd name="connsiteX6" fmla="*/ 8868328 w 10189600"/>
              <a:gd name="connsiteY6" fmla="*/ 6858000 h 6858000"/>
              <a:gd name="connsiteX7" fmla="*/ 8925683 w 10189600"/>
              <a:gd name="connsiteY7" fmla="*/ 6804604 h 6858000"/>
              <a:gd name="connsiteX8" fmla="*/ 10189600 w 10189600"/>
              <a:gd name="connsiteY8" fmla="*/ 4217082 h 6858000"/>
              <a:gd name="connsiteX9" fmla="*/ 8536469 w 10189600"/>
              <a:gd name="connsiteY9" fmla="*/ 174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189600" h="6858000">
                <a:moveTo>
                  <a:pt x="8513625" y="0"/>
                </a:moveTo>
                <a:lnTo>
                  <a:pt x="1434689" y="0"/>
                </a:lnTo>
                <a:lnTo>
                  <a:pt x="1271976" y="160651"/>
                </a:lnTo>
                <a:cubicBezTo>
                  <a:pt x="451613" y="1030749"/>
                  <a:pt x="0" y="2373165"/>
                  <a:pt x="0" y="3879329"/>
                </a:cubicBezTo>
                <a:cubicBezTo>
                  <a:pt x="0" y="5207145"/>
                  <a:pt x="731040" y="5919527"/>
                  <a:pt x="1565101" y="6659296"/>
                </a:cubicBezTo>
                <a:lnTo>
                  <a:pt x="1789426" y="6858000"/>
                </a:lnTo>
                <a:lnTo>
                  <a:pt x="8868328" y="6858000"/>
                </a:lnTo>
                <a:lnTo>
                  <a:pt x="8925683" y="6804604"/>
                </a:lnTo>
                <a:cubicBezTo>
                  <a:pt x="9627437" y="6132444"/>
                  <a:pt x="10189600" y="5418356"/>
                  <a:pt x="10189600" y="4217082"/>
                </a:cubicBezTo>
                <a:cubicBezTo>
                  <a:pt x="10189600" y="2437327"/>
                  <a:pt x="9597144" y="878708"/>
                  <a:pt x="8536469" y="17461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014A673-FE49-6912-24FC-DDD147355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57813" y="0"/>
            <a:ext cx="1323453" cy="6858000"/>
          </a:xfrm>
          <a:custGeom>
            <a:avLst/>
            <a:gdLst>
              <a:gd name="connsiteX0" fmla="*/ 28443 w 1323453"/>
              <a:gd name="connsiteY0" fmla="*/ 0 h 6858000"/>
              <a:gd name="connsiteX1" fmla="*/ 10519 w 1323453"/>
              <a:gd name="connsiteY1" fmla="*/ 0 h 6858000"/>
              <a:gd name="connsiteX2" fmla="*/ 37377 w 1323453"/>
              <a:gd name="connsiteY2" fmla="*/ 27367 h 6858000"/>
              <a:gd name="connsiteX3" fmla="*/ 1297455 w 1323453"/>
              <a:gd name="connsiteY3" fmla="*/ 4282319 h 6858000"/>
              <a:gd name="connsiteX4" fmla="*/ 248584 w 1323453"/>
              <a:gd name="connsiteY4" fmla="*/ 6615157 h 6858000"/>
              <a:gd name="connsiteX5" fmla="*/ 0 w 1323453"/>
              <a:gd name="connsiteY5" fmla="*/ 6858000 h 6858000"/>
              <a:gd name="connsiteX6" fmla="*/ 19869 w 1323453"/>
              <a:gd name="connsiteY6" fmla="*/ 6858000 h 6858000"/>
              <a:gd name="connsiteX7" fmla="*/ 267461 w 1323453"/>
              <a:gd name="connsiteY7" fmla="*/ 6616128 h 6858000"/>
              <a:gd name="connsiteX8" fmla="*/ 1316330 w 1323453"/>
              <a:gd name="connsiteY8" fmla="*/ 4283289 h 6858000"/>
              <a:gd name="connsiteX9" fmla="*/ 56253 w 1323453"/>
              <a:gd name="connsiteY9" fmla="*/ 2833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23453" h="6858000">
                <a:moveTo>
                  <a:pt x="28443" y="0"/>
                </a:moveTo>
                <a:lnTo>
                  <a:pt x="10519" y="0"/>
                </a:lnTo>
                <a:lnTo>
                  <a:pt x="37377" y="27367"/>
                </a:lnTo>
                <a:cubicBezTo>
                  <a:pt x="919519" y="995374"/>
                  <a:pt x="1367465" y="2551123"/>
                  <a:pt x="1297455" y="4282319"/>
                </a:cubicBezTo>
                <a:cubicBezTo>
                  <a:pt x="1254252" y="5350659"/>
                  <a:pt x="821705" y="6026831"/>
                  <a:pt x="248584" y="6615157"/>
                </a:cubicBezTo>
                <a:lnTo>
                  <a:pt x="0" y="6858000"/>
                </a:lnTo>
                <a:lnTo>
                  <a:pt x="19869" y="6858000"/>
                </a:lnTo>
                <a:lnTo>
                  <a:pt x="267461" y="6616128"/>
                </a:lnTo>
                <a:cubicBezTo>
                  <a:pt x="840581" y="6027802"/>
                  <a:pt x="1273128" y="5351630"/>
                  <a:pt x="1316330" y="4283289"/>
                </a:cubicBezTo>
                <a:cubicBezTo>
                  <a:pt x="1386340" y="2552094"/>
                  <a:pt x="938396" y="996343"/>
                  <a:pt x="56253" y="283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3544296-24F9-D8F7-DC7C-005A558B3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45" y="0"/>
            <a:ext cx="1561993" cy="6858000"/>
          </a:xfrm>
          <a:custGeom>
            <a:avLst/>
            <a:gdLst>
              <a:gd name="connsiteX0" fmla="*/ 1544228 w 1561993"/>
              <a:gd name="connsiteY0" fmla="*/ 0 h 6858000"/>
              <a:gd name="connsiteX1" fmla="*/ 1561993 w 1561993"/>
              <a:gd name="connsiteY1" fmla="*/ 0 h 6858000"/>
              <a:gd name="connsiteX2" fmla="*/ 1540943 w 1561993"/>
              <a:gd name="connsiteY2" fmla="*/ 17040 h 6858000"/>
              <a:gd name="connsiteX3" fmla="*/ 17765 w 1561993"/>
              <a:gd name="connsiteY3" fmla="*/ 4115040 h 6858000"/>
              <a:gd name="connsiteX4" fmla="*/ 1142901 w 1561993"/>
              <a:gd name="connsiteY4" fmla="*/ 6599739 h 6858000"/>
              <a:gd name="connsiteX5" fmla="*/ 1403744 w 1561993"/>
              <a:gd name="connsiteY5" fmla="*/ 6858000 h 6858000"/>
              <a:gd name="connsiteX6" fmla="*/ 1385980 w 1561993"/>
              <a:gd name="connsiteY6" fmla="*/ 6858000 h 6858000"/>
              <a:gd name="connsiteX7" fmla="*/ 1125137 w 1561993"/>
              <a:gd name="connsiteY7" fmla="*/ 6599739 h 6858000"/>
              <a:gd name="connsiteX8" fmla="*/ 0 w 1561993"/>
              <a:gd name="connsiteY8" fmla="*/ 4115040 h 6858000"/>
              <a:gd name="connsiteX9" fmla="*/ 1523178 w 1561993"/>
              <a:gd name="connsiteY9" fmla="*/ 170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1993" h="6858000">
                <a:moveTo>
                  <a:pt x="1544228" y="0"/>
                </a:moveTo>
                <a:lnTo>
                  <a:pt x="1561993" y="0"/>
                </a:lnTo>
                <a:lnTo>
                  <a:pt x="1540943" y="17040"/>
                </a:lnTo>
                <a:cubicBezTo>
                  <a:pt x="563647" y="857447"/>
                  <a:pt x="17765" y="2378351"/>
                  <a:pt x="17765" y="4115040"/>
                </a:cubicBezTo>
                <a:cubicBezTo>
                  <a:pt x="17765" y="5263323"/>
                  <a:pt x="514810" y="5955416"/>
                  <a:pt x="1142901" y="6599739"/>
                </a:cubicBezTo>
                <a:lnTo>
                  <a:pt x="1403744" y="6858000"/>
                </a:lnTo>
                <a:lnTo>
                  <a:pt x="1385980" y="6858000"/>
                </a:lnTo>
                <a:lnTo>
                  <a:pt x="1125137" y="6599739"/>
                </a:lnTo>
                <a:cubicBezTo>
                  <a:pt x="497046" y="5955416"/>
                  <a:pt x="0" y="5263323"/>
                  <a:pt x="0" y="4115040"/>
                </a:cubicBezTo>
                <a:cubicBezTo>
                  <a:pt x="0" y="2378351"/>
                  <a:pt x="545882" y="857447"/>
                  <a:pt x="1523178" y="170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B17E091-CA00-33D6-3EA7-D0CEA8B8F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34283" y="0"/>
            <a:ext cx="1904278" cy="6858000"/>
          </a:xfrm>
          <a:custGeom>
            <a:avLst/>
            <a:gdLst>
              <a:gd name="connsiteX0" fmla="*/ 624262 w 1775065"/>
              <a:gd name="connsiteY0" fmla="*/ 0 h 6858000"/>
              <a:gd name="connsiteX1" fmla="*/ 642233 w 1775065"/>
              <a:gd name="connsiteY1" fmla="*/ 0 h 6858000"/>
              <a:gd name="connsiteX2" fmla="*/ 673003 w 1775065"/>
              <a:gd name="connsiteY2" fmla="*/ 35111 h 6858000"/>
              <a:gd name="connsiteX3" fmla="*/ 1767974 w 1775065"/>
              <a:gd name="connsiteY3" fmla="*/ 3968278 h 6858000"/>
              <a:gd name="connsiteX4" fmla="*/ 115603 w 1775065"/>
              <a:gd name="connsiteY4" fmla="*/ 6776131 h 6858000"/>
              <a:gd name="connsiteX5" fmla="*/ 19890 w 1775065"/>
              <a:gd name="connsiteY5" fmla="*/ 6858000 h 6858000"/>
              <a:gd name="connsiteX6" fmla="*/ 0 w 1775065"/>
              <a:gd name="connsiteY6" fmla="*/ 6858000 h 6858000"/>
              <a:gd name="connsiteX7" fmla="*/ 96809 w 1775065"/>
              <a:gd name="connsiteY7" fmla="*/ 6775193 h 6858000"/>
              <a:gd name="connsiteX8" fmla="*/ 1749182 w 1775065"/>
              <a:gd name="connsiteY8" fmla="*/ 3967340 h 6858000"/>
              <a:gd name="connsiteX9" fmla="*/ 654209 w 1775065"/>
              <a:gd name="connsiteY9" fmla="*/ 3417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5065" h="6858000">
                <a:moveTo>
                  <a:pt x="624262" y="0"/>
                </a:moveTo>
                <a:lnTo>
                  <a:pt x="642233" y="0"/>
                </a:lnTo>
                <a:lnTo>
                  <a:pt x="673003" y="35111"/>
                </a:lnTo>
                <a:cubicBezTo>
                  <a:pt x="1445427" y="977982"/>
                  <a:pt x="1833320" y="2398562"/>
                  <a:pt x="1767974" y="3968278"/>
                </a:cubicBezTo>
                <a:cubicBezTo>
                  <a:pt x="1710622" y="5345972"/>
                  <a:pt x="964135" y="6049363"/>
                  <a:pt x="115603" y="6776131"/>
                </a:cubicBezTo>
                <a:lnTo>
                  <a:pt x="19890" y="6858000"/>
                </a:lnTo>
                <a:lnTo>
                  <a:pt x="0" y="6858000"/>
                </a:lnTo>
                <a:lnTo>
                  <a:pt x="96809" y="6775193"/>
                </a:lnTo>
                <a:cubicBezTo>
                  <a:pt x="945341" y="6048424"/>
                  <a:pt x="1691828" y="5345034"/>
                  <a:pt x="1749182" y="3967340"/>
                </a:cubicBezTo>
                <a:cubicBezTo>
                  <a:pt x="1814528" y="2397623"/>
                  <a:pt x="1426634" y="977044"/>
                  <a:pt x="654209" y="341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2EEFCCC-E768-F892-29D8-1C29B3CC9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89577" y="0"/>
            <a:ext cx="1825312" cy="6858000"/>
          </a:xfrm>
          <a:custGeom>
            <a:avLst/>
            <a:gdLst>
              <a:gd name="connsiteX0" fmla="*/ 516683 w 1825312"/>
              <a:gd name="connsiteY0" fmla="*/ 0 h 6858000"/>
              <a:gd name="connsiteX1" fmla="*/ 541088 w 1825312"/>
              <a:gd name="connsiteY1" fmla="*/ 0 h 6858000"/>
              <a:gd name="connsiteX2" fmla="*/ 626170 w 1825312"/>
              <a:gd name="connsiteY2" fmla="*/ 99144 h 6858000"/>
              <a:gd name="connsiteX3" fmla="*/ 1825312 w 1825312"/>
              <a:gd name="connsiteY3" fmla="*/ 3859833 h 6858000"/>
              <a:gd name="connsiteX4" fmla="*/ 279633 w 1825312"/>
              <a:gd name="connsiteY4" fmla="*/ 6651338 h 6858000"/>
              <a:gd name="connsiteX5" fmla="*/ 24403 w 1825312"/>
              <a:gd name="connsiteY5" fmla="*/ 6858000 h 6858000"/>
              <a:gd name="connsiteX6" fmla="*/ 0 w 1825312"/>
              <a:gd name="connsiteY6" fmla="*/ 6858000 h 6858000"/>
              <a:gd name="connsiteX7" fmla="*/ 255230 w 1825312"/>
              <a:gd name="connsiteY7" fmla="*/ 6651338 h 6858000"/>
              <a:gd name="connsiteX8" fmla="*/ 1800907 w 1825312"/>
              <a:gd name="connsiteY8" fmla="*/ 3859833 h 6858000"/>
              <a:gd name="connsiteX9" fmla="*/ 601765 w 1825312"/>
              <a:gd name="connsiteY9" fmla="*/ 991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5312" h="6858000">
                <a:moveTo>
                  <a:pt x="516683" y="0"/>
                </a:moveTo>
                <a:lnTo>
                  <a:pt x="541088" y="0"/>
                </a:lnTo>
                <a:lnTo>
                  <a:pt x="626170" y="99144"/>
                </a:lnTo>
                <a:cubicBezTo>
                  <a:pt x="1403484" y="1069501"/>
                  <a:pt x="1825312" y="2396484"/>
                  <a:pt x="1825312" y="3859833"/>
                </a:cubicBezTo>
                <a:cubicBezTo>
                  <a:pt x="1825312" y="5149904"/>
                  <a:pt x="1142485" y="5927455"/>
                  <a:pt x="279633" y="6651338"/>
                </a:cubicBezTo>
                <a:lnTo>
                  <a:pt x="24403" y="6858000"/>
                </a:lnTo>
                <a:lnTo>
                  <a:pt x="0" y="6858000"/>
                </a:lnTo>
                <a:lnTo>
                  <a:pt x="255230" y="6651338"/>
                </a:lnTo>
                <a:cubicBezTo>
                  <a:pt x="1118082" y="5927455"/>
                  <a:pt x="1800907" y="5149904"/>
                  <a:pt x="1800907" y="3859833"/>
                </a:cubicBezTo>
                <a:cubicBezTo>
                  <a:pt x="1800907" y="2396484"/>
                  <a:pt x="1379079" y="1069501"/>
                  <a:pt x="601765" y="991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AE83F0C-5BAF-AC78-E461-2177C7D8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5932" y="457201"/>
            <a:ext cx="7340048" cy="685800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4A15936-3776-A08E-7A9C-F2E5CFD03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1266" y="1371600"/>
            <a:ext cx="7904714" cy="4876800"/>
          </a:xfrm>
        </p:spPr>
        <p:txBody>
          <a:bodyPr>
            <a:normAutofit/>
          </a:bodyPr>
          <a:lstStyle/>
          <a:p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807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8D500E-CC88-08A7-EF4F-F6A44E04E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133B560-E874-97C1-9DB0-C4819333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5" name="Picture 14" descr="Network Technology Background">
            <a:extLst>
              <a:ext uri="{FF2B5EF4-FFF2-40B4-BE49-F238E27FC236}">
                <a16:creationId xmlns:a16="http://schemas.microsoft.com/office/drawing/2014/main" id="{EFF55DF4-D113-E051-96FD-D339A46CBE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" b="3408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F015EC7-7064-468F-B8DC-40DC38E41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2598" y="0"/>
            <a:ext cx="10189600" cy="6858000"/>
          </a:xfrm>
          <a:custGeom>
            <a:avLst/>
            <a:gdLst>
              <a:gd name="connsiteX0" fmla="*/ 8513625 w 10189600"/>
              <a:gd name="connsiteY0" fmla="*/ 0 h 6858000"/>
              <a:gd name="connsiteX1" fmla="*/ 1434689 w 10189600"/>
              <a:gd name="connsiteY1" fmla="*/ 0 h 6858000"/>
              <a:gd name="connsiteX2" fmla="*/ 1271976 w 10189600"/>
              <a:gd name="connsiteY2" fmla="*/ 160651 h 6858000"/>
              <a:gd name="connsiteX3" fmla="*/ 0 w 10189600"/>
              <a:gd name="connsiteY3" fmla="*/ 3879329 h 6858000"/>
              <a:gd name="connsiteX4" fmla="*/ 1565101 w 10189600"/>
              <a:gd name="connsiteY4" fmla="*/ 6659296 h 6858000"/>
              <a:gd name="connsiteX5" fmla="*/ 1789426 w 10189600"/>
              <a:gd name="connsiteY5" fmla="*/ 6858000 h 6858000"/>
              <a:gd name="connsiteX6" fmla="*/ 8868328 w 10189600"/>
              <a:gd name="connsiteY6" fmla="*/ 6858000 h 6858000"/>
              <a:gd name="connsiteX7" fmla="*/ 8925683 w 10189600"/>
              <a:gd name="connsiteY7" fmla="*/ 6804604 h 6858000"/>
              <a:gd name="connsiteX8" fmla="*/ 10189600 w 10189600"/>
              <a:gd name="connsiteY8" fmla="*/ 4217082 h 6858000"/>
              <a:gd name="connsiteX9" fmla="*/ 8536469 w 10189600"/>
              <a:gd name="connsiteY9" fmla="*/ 174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189600" h="6858000">
                <a:moveTo>
                  <a:pt x="8513625" y="0"/>
                </a:moveTo>
                <a:lnTo>
                  <a:pt x="1434689" y="0"/>
                </a:lnTo>
                <a:lnTo>
                  <a:pt x="1271976" y="160651"/>
                </a:lnTo>
                <a:cubicBezTo>
                  <a:pt x="451613" y="1030749"/>
                  <a:pt x="0" y="2373165"/>
                  <a:pt x="0" y="3879329"/>
                </a:cubicBezTo>
                <a:cubicBezTo>
                  <a:pt x="0" y="5207145"/>
                  <a:pt x="731040" y="5919527"/>
                  <a:pt x="1565101" y="6659296"/>
                </a:cubicBezTo>
                <a:lnTo>
                  <a:pt x="1789426" y="6858000"/>
                </a:lnTo>
                <a:lnTo>
                  <a:pt x="8868328" y="6858000"/>
                </a:lnTo>
                <a:lnTo>
                  <a:pt x="8925683" y="6804604"/>
                </a:lnTo>
                <a:cubicBezTo>
                  <a:pt x="9627437" y="6132444"/>
                  <a:pt x="10189600" y="5418356"/>
                  <a:pt x="10189600" y="4217082"/>
                </a:cubicBezTo>
                <a:cubicBezTo>
                  <a:pt x="10189600" y="2437327"/>
                  <a:pt x="9597144" y="878708"/>
                  <a:pt x="8536469" y="17461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3F23216-E848-F544-5825-FF83AAB8E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57813" y="0"/>
            <a:ext cx="1323453" cy="6858000"/>
          </a:xfrm>
          <a:custGeom>
            <a:avLst/>
            <a:gdLst>
              <a:gd name="connsiteX0" fmla="*/ 28443 w 1323453"/>
              <a:gd name="connsiteY0" fmla="*/ 0 h 6858000"/>
              <a:gd name="connsiteX1" fmla="*/ 10519 w 1323453"/>
              <a:gd name="connsiteY1" fmla="*/ 0 h 6858000"/>
              <a:gd name="connsiteX2" fmla="*/ 37377 w 1323453"/>
              <a:gd name="connsiteY2" fmla="*/ 27367 h 6858000"/>
              <a:gd name="connsiteX3" fmla="*/ 1297455 w 1323453"/>
              <a:gd name="connsiteY3" fmla="*/ 4282319 h 6858000"/>
              <a:gd name="connsiteX4" fmla="*/ 248584 w 1323453"/>
              <a:gd name="connsiteY4" fmla="*/ 6615157 h 6858000"/>
              <a:gd name="connsiteX5" fmla="*/ 0 w 1323453"/>
              <a:gd name="connsiteY5" fmla="*/ 6858000 h 6858000"/>
              <a:gd name="connsiteX6" fmla="*/ 19869 w 1323453"/>
              <a:gd name="connsiteY6" fmla="*/ 6858000 h 6858000"/>
              <a:gd name="connsiteX7" fmla="*/ 267461 w 1323453"/>
              <a:gd name="connsiteY7" fmla="*/ 6616128 h 6858000"/>
              <a:gd name="connsiteX8" fmla="*/ 1316330 w 1323453"/>
              <a:gd name="connsiteY8" fmla="*/ 4283289 h 6858000"/>
              <a:gd name="connsiteX9" fmla="*/ 56253 w 1323453"/>
              <a:gd name="connsiteY9" fmla="*/ 2833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23453" h="6858000">
                <a:moveTo>
                  <a:pt x="28443" y="0"/>
                </a:moveTo>
                <a:lnTo>
                  <a:pt x="10519" y="0"/>
                </a:lnTo>
                <a:lnTo>
                  <a:pt x="37377" y="27367"/>
                </a:lnTo>
                <a:cubicBezTo>
                  <a:pt x="919519" y="995374"/>
                  <a:pt x="1367465" y="2551123"/>
                  <a:pt x="1297455" y="4282319"/>
                </a:cubicBezTo>
                <a:cubicBezTo>
                  <a:pt x="1254252" y="5350659"/>
                  <a:pt x="821705" y="6026831"/>
                  <a:pt x="248584" y="6615157"/>
                </a:cubicBezTo>
                <a:lnTo>
                  <a:pt x="0" y="6858000"/>
                </a:lnTo>
                <a:lnTo>
                  <a:pt x="19869" y="6858000"/>
                </a:lnTo>
                <a:lnTo>
                  <a:pt x="267461" y="6616128"/>
                </a:lnTo>
                <a:cubicBezTo>
                  <a:pt x="840581" y="6027802"/>
                  <a:pt x="1273128" y="5351630"/>
                  <a:pt x="1316330" y="4283289"/>
                </a:cubicBezTo>
                <a:cubicBezTo>
                  <a:pt x="1386340" y="2552094"/>
                  <a:pt x="938396" y="996343"/>
                  <a:pt x="56253" y="283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A9C0066-B2AB-E781-5E4C-07BD16F7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45" y="0"/>
            <a:ext cx="1561993" cy="6858000"/>
          </a:xfrm>
          <a:custGeom>
            <a:avLst/>
            <a:gdLst>
              <a:gd name="connsiteX0" fmla="*/ 1544228 w 1561993"/>
              <a:gd name="connsiteY0" fmla="*/ 0 h 6858000"/>
              <a:gd name="connsiteX1" fmla="*/ 1561993 w 1561993"/>
              <a:gd name="connsiteY1" fmla="*/ 0 h 6858000"/>
              <a:gd name="connsiteX2" fmla="*/ 1540943 w 1561993"/>
              <a:gd name="connsiteY2" fmla="*/ 17040 h 6858000"/>
              <a:gd name="connsiteX3" fmla="*/ 17765 w 1561993"/>
              <a:gd name="connsiteY3" fmla="*/ 4115040 h 6858000"/>
              <a:gd name="connsiteX4" fmla="*/ 1142901 w 1561993"/>
              <a:gd name="connsiteY4" fmla="*/ 6599739 h 6858000"/>
              <a:gd name="connsiteX5" fmla="*/ 1403744 w 1561993"/>
              <a:gd name="connsiteY5" fmla="*/ 6858000 h 6858000"/>
              <a:gd name="connsiteX6" fmla="*/ 1385980 w 1561993"/>
              <a:gd name="connsiteY6" fmla="*/ 6858000 h 6858000"/>
              <a:gd name="connsiteX7" fmla="*/ 1125137 w 1561993"/>
              <a:gd name="connsiteY7" fmla="*/ 6599739 h 6858000"/>
              <a:gd name="connsiteX8" fmla="*/ 0 w 1561993"/>
              <a:gd name="connsiteY8" fmla="*/ 4115040 h 6858000"/>
              <a:gd name="connsiteX9" fmla="*/ 1523178 w 1561993"/>
              <a:gd name="connsiteY9" fmla="*/ 170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1993" h="6858000">
                <a:moveTo>
                  <a:pt x="1544228" y="0"/>
                </a:moveTo>
                <a:lnTo>
                  <a:pt x="1561993" y="0"/>
                </a:lnTo>
                <a:lnTo>
                  <a:pt x="1540943" y="17040"/>
                </a:lnTo>
                <a:cubicBezTo>
                  <a:pt x="563647" y="857447"/>
                  <a:pt x="17765" y="2378351"/>
                  <a:pt x="17765" y="4115040"/>
                </a:cubicBezTo>
                <a:cubicBezTo>
                  <a:pt x="17765" y="5263323"/>
                  <a:pt x="514810" y="5955416"/>
                  <a:pt x="1142901" y="6599739"/>
                </a:cubicBezTo>
                <a:lnTo>
                  <a:pt x="1403744" y="6858000"/>
                </a:lnTo>
                <a:lnTo>
                  <a:pt x="1385980" y="6858000"/>
                </a:lnTo>
                <a:lnTo>
                  <a:pt x="1125137" y="6599739"/>
                </a:lnTo>
                <a:cubicBezTo>
                  <a:pt x="497046" y="5955416"/>
                  <a:pt x="0" y="5263323"/>
                  <a:pt x="0" y="4115040"/>
                </a:cubicBezTo>
                <a:cubicBezTo>
                  <a:pt x="0" y="2378351"/>
                  <a:pt x="545882" y="857447"/>
                  <a:pt x="1523178" y="170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1958180-6208-12A7-4839-FB95176C8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34283" y="0"/>
            <a:ext cx="1904278" cy="6858000"/>
          </a:xfrm>
          <a:custGeom>
            <a:avLst/>
            <a:gdLst>
              <a:gd name="connsiteX0" fmla="*/ 624262 w 1775065"/>
              <a:gd name="connsiteY0" fmla="*/ 0 h 6858000"/>
              <a:gd name="connsiteX1" fmla="*/ 642233 w 1775065"/>
              <a:gd name="connsiteY1" fmla="*/ 0 h 6858000"/>
              <a:gd name="connsiteX2" fmla="*/ 673003 w 1775065"/>
              <a:gd name="connsiteY2" fmla="*/ 35111 h 6858000"/>
              <a:gd name="connsiteX3" fmla="*/ 1767974 w 1775065"/>
              <a:gd name="connsiteY3" fmla="*/ 3968278 h 6858000"/>
              <a:gd name="connsiteX4" fmla="*/ 115603 w 1775065"/>
              <a:gd name="connsiteY4" fmla="*/ 6776131 h 6858000"/>
              <a:gd name="connsiteX5" fmla="*/ 19890 w 1775065"/>
              <a:gd name="connsiteY5" fmla="*/ 6858000 h 6858000"/>
              <a:gd name="connsiteX6" fmla="*/ 0 w 1775065"/>
              <a:gd name="connsiteY6" fmla="*/ 6858000 h 6858000"/>
              <a:gd name="connsiteX7" fmla="*/ 96809 w 1775065"/>
              <a:gd name="connsiteY7" fmla="*/ 6775193 h 6858000"/>
              <a:gd name="connsiteX8" fmla="*/ 1749182 w 1775065"/>
              <a:gd name="connsiteY8" fmla="*/ 3967340 h 6858000"/>
              <a:gd name="connsiteX9" fmla="*/ 654209 w 1775065"/>
              <a:gd name="connsiteY9" fmla="*/ 3417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5065" h="6858000">
                <a:moveTo>
                  <a:pt x="624262" y="0"/>
                </a:moveTo>
                <a:lnTo>
                  <a:pt x="642233" y="0"/>
                </a:lnTo>
                <a:lnTo>
                  <a:pt x="673003" y="35111"/>
                </a:lnTo>
                <a:cubicBezTo>
                  <a:pt x="1445427" y="977982"/>
                  <a:pt x="1833320" y="2398562"/>
                  <a:pt x="1767974" y="3968278"/>
                </a:cubicBezTo>
                <a:cubicBezTo>
                  <a:pt x="1710622" y="5345972"/>
                  <a:pt x="964135" y="6049363"/>
                  <a:pt x="115603" y="6776131"/>
                </a:cubicBezTo>
                <a:lnTo>
                  <a:pt x="19890" y="6858000"/>
                </a:lnTo>
                <a:lnTo>
                  <a:pt x="0" y="6858000"/>
                </a:lnTo>
                <a:lnTo>
                  <a:pt x="96809" y="6775193"/>
                </a:lnTo>
                <a:cubicBezTo>
                  <a:pt x="945341" y="6048424"/>
                  <a:pt x="1691828" y="5345034"/>
                  <a:pt x="1749182" y="3967340"/>
                </a:cubicBezTo>
                <a:cubicBezTo>
                  <a:pt x="1814528" y="2397623"/>
                  <a:pt x="1426634" y="977044"/>
                  <a:pt x="654209" y="341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6A21CB4-4D51-698C-D8C8-93B6E1D73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89577" y="0"/>
            <a:ext cx="1825312" cy="6858000"/>
          </a:xfrm>
          <a:custGeom>
            <a:avLst/>
            <a:gdLst>
              <a:gd name="connsiteX0" fmla="*/ 516683 w 1825312"/>
              <a:gd name="connsiteY0" fmla="*/ 0 h 6858000"/>
              <a:gd name="connsiteX1" fmla="*/ 541088 w 1825312"/>
              <a:gd name="connsiteY1" fmla="*/ 0 h 6858000"/>
              <a:gd name="connsiteX2" fmla="*/ 626170 w 1825312"/>
              <a:gd name="connsiteY2" fmla="*/ 99144 h 6858000"/>
              <a:gd name="connsiteX3" fmla="*/ 1825312 w 1825312"/>
              <a:gd name="connsiteY3" fmla="*/ 3859833 h 6858000"/>
              <a:gd name="connsiteX4" fmla="*/ 279633 w 1825312"/>
              <a:gd name="connsiteY4" fmla="*/ 6651338 h 6858000"/>
              <a:gd name="connsiteX5" fmla="*/ 24403 w 1825312"/>
              <a:gd name="connsiteY5" fmla="*/ 6858000 h 6858000"/>
              <a:gd name="connsiteX6" fmla="*/ 0 w 1825312"/>
              <a:gd name="connsiteY6" fmla="*/ 6858000 h 6858000"/>
              <a:gd name="connsiteX7" fmla="*/ 255230 w 1825312"/>
              <a:gd name="connsiteY7" fmla="*/ 6651338 h 6858000"/>
              <a:gd name="connsiteX8" fmla="*/ 1800907 w 1825312"/>
              <a:gd name="connsiteY8" fmla="*/ 3859833 h 6858000"/>
              <a:gd name="connsiteX9" fmla="*/ 601765 w 1825312"/>
              <a:gd name="connsiteY9" fmla="*/ 991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5312" h="6858000">
                <a:moveTo>
                  <a:pt x="516683" y="0"/>
                </a:moveTo>
                <a:lnTo>
                  <a:pt x="541088" y="0"/>
                </a:lnTo>
                <a:lnTo>
                  <a:pt x="626170" y="99144"/>
                </a:lnTo>
                <a:cubicBezTo>
                  <a:pt x="1403484" y="1069501"/>
                  <a:pt x="1825312" y="2396484"/>
                  <a:pt x="1825312" y="3859833"/>
                </a:cubicBezTo>
                <a:cubicBezTo>
                  <a:pt x="1825312" y="5149904"/>
                  <a:pt x="1142485" y="5927455"/>
                  <a:pt x="279633" y="6651338"/>
                </a:cubicBezTo>
                <a:lnTo>
                  <a:pt x="24403" y="6858000"/>
                </a:lnTo>
                <a:lnTo>
                  <a:pt x="0" y="6858000"/>
                </a:lnTo>
                <a:lnTo>
                  <a:pt x="255230" y="6651338"/>
                </a:lnTo>
                <a:cubicBezTo>
                  <a:pt x="1118082" y="5927455"/>
                  <a:pt x="1800907" y="5149904"/>
                  <a:pt x="1800907" y="3859833"/>
                </a:cubicBezTo>
                <a:cubicBezTo>
                  <a:pt x="1800907" y="2396484"/>
                  <a:pt x="1379079" y="1069501"/>
                  <a:pt x="601765" y="991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D86558C-4478-BDAB-94F5-6FB29E631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5932" y="457201"/>
            <a:ext cx="7340048" cy="685800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Work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53051C7-D416-2747-5DCA-C84FDB681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1266" y="1371600"/>
            <a:ext cx="7904714" cy="4876800"/>
          </a:xfrm>
        </p:spPr>
        <p:txBody>
          <a:bodyPr>
            <a:normAutofit/>
          </a:bodyPr>
          <a:lstStyle/>
          <a:p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010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CB0A7E-7D70-04E8-9DF3-128E404AC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5" name="Picture 14" descr="Network Technology Background">
            <a:extLst>
              <a:ext uri="{FF2B5EF4-FFF2-40B4-BE49-F238E27FC236}">
                <a16:creationId xmlns:a16="http://schemas.microsoft.com/office/drawing/2014/main" id="{E9109016-76F0-3FA6-A51C-3A2F3EE04A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" b="3408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406DF4A-0DCB-CB32-52F6-48DBC9B94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0" y="1346268"/>
            <a:ext cx="7810500" cy="3125338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NG" sz="7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Questions?</a:t>
            </a:r>
            <a:endParaRPr lang="en-US" sz="7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9960F-3463-FF2C-F672-46EB369C0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19375" y="4471607"/>
            <a:ext cx="6953250" cy="862394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algn="ctr">
              <a:spcBef>
                <a:spcPts val="930"/>
              </a:spcBef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223AFD-598D-158C-8998-C5557599B9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984" y="0"/>
            <a:ext cx="3518646" cy="320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025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7F1E15-845F-2A81-FAB7-BBAB5C4F3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5A91DB-4F62-4296-A641-B291864FF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FA91E0B-D23D-EB1B-6F46-A67E194B0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8AB624C-DED9-9ADD-9896-7FCFA0BE0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E6ED8D8-C897-48D9-5BEC-3AA68B343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86BDB63-76FD-0DF3-107B-5EAA52715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3C6549C-139A-DFA4-475C-C583EB6FA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D3620D0-0FBE-127C-B591-670CAD82CA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0875B64-BBC7-EDA7-480E-2CA149037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44C420F7-E0D7-7D82-35C4-8D1F409B93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5" name="Picture 14" descr="Network Technology Background">
            <a:extLst>
              <a:ext uri="{FF2B5EF4-FFF2-40B4-BE49-F238E27FC236}">
                <a16:creationId xmlns:a16="http://schemas.microsoft.com/office/drawing/2014/main" id="{B88C786F-93BA-7249-CC78-B2EFBAA0F9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" b="3408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810C171-09A6-13E5-3DB1-43A6AB697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41F2178-4119-DAC8-6DB5-8660DA491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F40ED86A-F73D-870C-9797-ECC1D9896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48F3DE1E-A385-BDFA-962D-83460824F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561E49C2-6DDC-2320-F379-E78CE33C5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47F08CC-3BE5-F410-03AC-F5A1C23C0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0" y="1346268"/>
            <a:ext cx="7810500" cy="3125338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NG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 HOPE YOU ENJOYED IT.</a:t>
            </a:r>
            <a:br>
              <a:rPr lang="en-NG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NG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YOU!</a:t>
            </a:r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ECB6B-8CFC-1FAF-50B3-58D576E36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19375" y="4471607"/>
            <a:ext cx="6953250" cy="862394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algn="ctr">
              <a:spcBef>
                <a:spcPts val="930"/>
              </a:spcBef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" name="Picture 9" descr="A yellow smiley face with white teeth and a black background&#10;&#10;Description automatically generated">
            <a:extLst>
              <a:ext uri="{FF2B5EF4-FFF2-40B4-BE49-F238E27FC236}">
                <a16:creationId xmlns:a16="http://schemas.microsoft.com/office/drawing/2014/main" id="{5087CAE6-C3CD-9155-5608-043728779F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708" y="4471606"/>
            <a:ext cx="2137588" cy="213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746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B06FD3-398C-5961-E302-B6192BCF6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C756C33-5B66-089F-F2D8-5FC3EA3E4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5" name="Picture 14" descr="Network Technology Background">
            <a:extLst>
              <a:ext uri="{FF2B5EF4-FFF2-40B4-BE49-F238E27FC236}">
                <a16:creationId xmlns:a16="http://schemas.microsoft.com/office/drawing/2014/main" id="{09259D25-96ED-C38E-2FD0-AA5A9838C7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" b="3408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D5384B2-F590-09FF-EDE7-0E81B5A41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2598" y="0"/>
            <a:ext cx="10189600" cy="6858000"/>
          </a:xfrm>
          <a:custGeom>
            <a:avLst/>
            <a:gdLst>
              <a:gd name="connsiteX0" fmla="*/ 8513625 w 10189600"/>
              <a:gd name="connsiteY0" fmla="*/ 0 h 6858000"/>
              <a:gd name="connsiteX1" fmla="*/ 1434689 w 10189600"/>
              <a:gd name="connsiteY1" fmla="*/ 0 h 6858000"/>
              <a:gd name="connsiteX2" fmla="*/ 1271976 w 10189600"/>
              <a:gd name="connsiteY2" fmla="*/ 160651 h 6858000"/>
              <a:gd name="connsiteX3" fmla="*/ 0 w 10189600"/>
              <a:gd name="connsiteY3" fmla="*/ 3879329 h 6858000"/>
              <a:gd name="connsiteX4" fmla="*/ 1565101 w 10189600"/>
              <a:gd name="connsiteY4" fmla="*/ 6659296 h 6858000"/>
              <a:gd name="connsiteX5" fmla="*/ 1789426 w 10189600"/>
              <a:gd name="connsiteY5" fmla="*/ 6858000 h 6858000"/>
              <a:gd name="connsiteX6" fmla="*/ 8868328 w 10189600"/>
              <a:gd name="connsiteY6" fmla="*/ 6858000 h 6858000"/>
              <a:gd name="connsiteX7" fmla="*/ 8925683 w 10189600"/>
              <a:gd name="connsiteY7" fmla="*/ 6804604 h 6858000"/>
              <a:gd name="connsiteX8" fmla="*/ 10189600 w 10189600"/>
              <a:gd name="connsiteY8" fmla="*/ 4217082 h 6858000"/>
              <a:gd name="connsiteX9" fmla="*/ 8536469 w 10189600"/>
              <a:gd name="connsiteY9" fmla="*/ 174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189600" h="6858000">
                <a:moveTo>
                  <a:pt x="8513625" y="0"/>
                </a:moveTo>
                <a:lnTo>
                  <a:pt x="1434689" y="0"/>
                </a:lnTo>
                <a:lnTo>
                  <a:pt x="1271976" y="160651"/>
                </a:lnTo>
                <a:cubicBezTo>
                  <a:pt x="451613" y="1030749"/>
                  <a:pt x="0" y="2373165"/>
                  <a:pt x="0" y="3879329"/>
                </a:cubicBezTo>
                <a:cubicBezTo>
                  <a:pt x="0" y="5207145"/>
                  <a:pt x="731040" y="5919527"/>
                  <a:pt x="1565101" y="6659296"/>
                </a:cubicBezTo>
                <a:lnTo>
                  <a:pt x="1789426" y="6858000"/>
                </a:lnTo>
                <a:lnTo>
                  <a:pt x="8868328" y="6858000"/>
                </a:lnTo>
                <a:lnTo>
                  <a:pt x="8925683" y="6804604"/>
                </a:lnTo>
                <a:cubicBezTo>
                  <a:pt x="9627437" y="6132444"/>
                  <a:pt x="10189600" y="5418356"/>
                  <a:pt x="10189600" y="4217082"/>
                </a:cubicBezTo>
                <a:cubicBezTo>
                  <a:pt x="10189600" y="2437327"/>
                  <a:pt x="9597144" y="878708"/>
                  <a:pt x="8536469" y="17461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4A51D82-45CF-2EDA-9B48-A2043F6F7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57813" y="0"/>
            <a:ext cx="1323453" cy="6858000"/>
          </a:xfrm>
          <a:custGeom>
            <a:avLst/>
            <a:gdLst>
              <a:gd name="connsiteX0" fmla="*/ 28443 w 1323453"/>
              <a:gd name="connsiteY0" fmla="*/ 0 h 6858000"/>
              <a:gd name="connsiteX1" fmla="*/ 10519 w 1323453"/>
              <a:gd name="connsiteY1" fmla="*/ 0 h 6858000"/>
              <a:gd name="connsiteX2" fmla="*/ 37377 w 1323453"/>
              <a:gd name="connsiteY2" fmla="*/ 27367 h 6858000"/>
              <a:gd name="connsiteX3" fmla="*/ 1297455 w 1323453"/>
              <a:gd name="connsiteY3" fmla="*/ 4282319 h 6858000"/>
              <a:gd name="connsiteX4" fmla="*/ 248584 w 1323453"/>
              <a:gd name="connsiteY4" fmla="*/ 6615157 h 6858000"/>
              <a:gd name="connsiteX5" fmla="*/ 0 w 1323453"/>
              <a:gd name="connsiteY5" fmla="*/ 6858000 h 6858000"/>
              <a:gd name="connsiteX6" fmla="*/ 19869 w 1323453"/>
              <a:gd name="connsiteY6" fmla="*/ 6858000 h 6858000"/>
              <a:gd name="connsiteX7" fmla="*/ 267461 w 1323453"/>
              <a:gd name="connsiteY7" fmla="*/ 6616128 h 6858000"/>
              <a:gd name="connsiteX8" fmla="*/ 1316330 w 1323453"/>
              <a:gd name="connsiteY8" fmla="*/ 4283289 h 6858000"/>
              <a:gd name="connsiteX9" fmla="*/ 56253 w 1323453"/>
              <a:gd name="connsiteY9" fmla="*/ 2833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23453" h="6858000">
                <a:moveTo>
                  <a:pt x="28443" y="0"/>
                </a:moveTo>
                <a:lnTo>
                  <a:pt x="10519" y="0"/>
                </a:lnTo>
                <a:lnTo>
                  <a:pt x="37377" y="27367"/>
                </a:lnTo>
                <a:cubicBezTo>
                  <a:pt x="919519" y="995374"/>
                  <a:pt x="1367465" y="2551123"/>
                  <a:pt x="1297455" y="4282319"/>
                </a:cubicBezTo>
                <a:cubicBezTo>
                  <a:pt x="1254252" y="5350659"/>
                  <a:pt x="821705" y="6026831"/>
                  <a:pt x="248584" y="6615157"/>
                </a:cubicBezTo>
                <a:lnTo>
                  <a:pt x="0" y="6858000"/>
                </a:lnTo>
                <a:lnTo>
                  <a:pt x="19869" y="6858000"/>
                </a:lnTo>
                <a:lnTo>
                  <a:pt x="267461" y="6616128"/>
                </a:lnTo>
                <a:cubicBezTo>
                  <a:pt x="840581" y="6027802"/>
                  <a:pt x="1273128" y="5351630"/>
                  <a:pt x="1316330" y="4283289"/>
                </a:cubicBezTo>
                <a:cubicBezTo>
                  <a:pt x="1386340" y="2552094"/>
                  <a:pt x="938396" y="996343"/>
                  <a:pt x="56253" y="283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2E5E7B0-D792-8C1A-F6E1-90BEF0623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45" y="0"/>
            <a:ext cx="1561993" cy="6858000"/>
          </a:xfrm>
          <a:custGeom>
            <a:avLst/>
            <a:gdLst>
              <a:gd name="connsiteX0" fmla="*/ 1544228 w 1561993"/>
              <a:gd name="connsiteY0" fmla="*/ 0 h 6858000"/>
              <a:gd name="connsiteX1" fmla="*/ 1561993 w 1561993"/>
              <a:gd name="connsiteY1" fmla="*/ 0 h 6858000"/>
              <a:gd name="connsiteX2" fmla="*/ 1540943 w 1561993"/>
              <a:gd name="connsiteY2" fmla="*/ 17040 h 6858000"/>
              <a:gd name="connsiteX3" fmla="*/ 17765 w 1561993"/>
              <a:gd name="connsiteY3" fmla="*/ 4115040 h 6858000"/>
              <a:gd name="connsiteX4" fmla="*/ 1142901 w 1561993"/>
              <a:gd name="connsiteY4" fmla="*/ 6599739 h 6858000"/>
              <a:gd name="connsiteX5" fmla="*/ 1403744 w 1561993"/>
              <a:gd name="connsiteY5" fmla="*/ 6858000 h 6858000"/>
              <a:gd name="connsiteX6" fmla="*/ 1385980 w 1561993"/>
              <a:gd name="connsiteY6" fmla="*/ 6858000 h 6858000"/>
              <a:gd name="connsiteX7" fmla="*/ 1125137 w 1561993"/>
              <a:gd name="connsiteY7" fmla="*/ 6599739 h 6858000"/>
              <a:gd name="connsiteX8" fmla="*/ 0 w 1561993"/>
              <a:gd name="connsiteY8" fmla="*/ 4115040 h 6858000"/>
              <a:gd name="connsiteX9" fmla="*/ 1523178 w 1561993"/>
              <a:gd name="connsiteY9" fmla="*/ 170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1993" h="6858000">
                <a:moveTo>
                  <a:pt x="1544228" y="0"/>
                </a:moveTo>
                <a:lnTo>
                  <a:pt x="1561993" y="0"/>
                </a:lnTo>
                <a:lnTo>
                  <a:pt x="1540943" y="17040"/>
                </a:lnTo>
                <a:cubicBezTo>
                  <a:pt x="563647" y="857447"/>
                  <a:pt x="17765" y="2378351"/>
                  <a:pt x="17765" y="4115040"/>
                </a:cubicBezTo>
                <a:cubicBezTo>
                  <a:pt x="17765" y="5263323"/>
                  <a:pt x="514810" y="5955416"/>
                  <a:pt x="1142901" y="6599739"/>
                </a:cubicBezTo>
                <a:lnTo>
                  <a:pt x="1403744" y="6858000"/>
                </a:lnTo>
                <a:lnTo>
                  <a:pt x="1385980" y="6858000"/>
                </a:lnTo>
                <a:lnTo>
                  <a:pt x="1125137" y="6599739"/>
                </a:lnTo>
                <a:cubicBezTo>
                  <a:pt x="497046" y="5955416"/>
                  <a:pt x="0" y="5263323"/>
                  <a:pt x="0" y="4115040"/>
                </a:cubicBezTo>
                <a:cubicBezTo>
                  <a:pt x="0" y="2378351"/>
                  <a:pt x="545882" y="857447"/>
                  <a:pt x="1523178" y="170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35A07A8-5F84-F6CC-A9CA-73A33F934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34283" y="0"/>
            <a:ext cx="1904278" cy="6858000"/>
          </a:xfrm>
          <a:custGeom>
            <a:avLst/>
            <a:gdLst>
              <a:gd name="connsiteX0" fmla="*/ 624262 w 1775065"/>
              <a:gd name="connsiteY0" fmla="*/ 0 h 6858000"/>
              <a:gd name="connsiteX1" fmla="*/ 642233 w 1775065"/>
              <a:gd name="connsiteY1" fmla="*/ 0 h 6858000"/>
              <a:gd name="connsiteX2" fmla="*/ 673003 w 1775065"/>
              <a:gd name="connsiteY2" fmla="*/ 35111 h 6858000"/>
              <a:gd name="connsiteX3" fmla="*/ 1767974 w 1775065"/>
              <a:gd name="connsiteY3" fmla="*/ 3968278 h 6858000"/>
              <a:gd name="connsiteX4" fmla="*/ 115603 w 1775065"/>
              <a:gd name="connsiteY4" fmla="*/ 6776131 h 6858000"/>
              <a:gd name="connsiteX5" fmla="*/ 19890 w 1775065"/>
              <a:gd name="connsiteY5" fmla="*/ 6858000 h 6858000"/>
              <a:gd name="connsiteX6" fmla="*/ 0 w 1775065"/>
              <a:gd name="connsiteY6" fmla="*/ 6858000 h 6858000"/>
              <a:gd name="connsiteX7" fmla="*/ 96809 w 1775065"/>
              <a:gd name="connsiteY7" fmla="*/ 6775193 h 6858000"/>
              <a:gd name="connsiteX8" fmla="*/ 1749182 w 1775065"/>
              <a:gd name="connsiteY8" fmla="*/ 3967340 h 6858000"/>
              <a:gd name="connsiteX9" fmla="*/ 654209 w 1775065"/>
              <a:gd name="connsiteY9" fmla="*/ 3417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5065" h="6858000">
                <a:moveTo>
                  <a:pt x="624262" y="0"/>
                </a:moveTo>
                <a:lnTo>
                  <a:pt x="642233" y="0"/>
                </a:lnTo>
                <a:lnTo>
                  <a:pt x="673003" y="35111"/>
                </a:lnTo>
                <a:cubicBezTo>
                  <a:pt x="1445427" y="977982"/>
                  <a:pt x="1833320" y="2398562"/>
                  <a:pt x="1767974" y="3968278"/>
                </a:cubicBezTo>
                <a:cubicBezTo>
                  <a:pt x="1710622" y="5345972"/>
                  <a:pt x="964135" y="6049363"/>
                  <a:pt x="115603" y="6776131"/>
                </a:cubicBezTo>
                <a:lnTo>
                  <a:pt x="19890" y="6858000"/>
                </a:lnTo>
                <a:lnTo>
                  <a:pt x="0" y="6858000"/>
                </a:lnTo>
                <a:lnTo>
                  <a:pt x="96809" y="6775193"/>
                </a:lnTo>
                <a:cubicBezTo>
                  <a:pt x="945341" y="6048424"/>
                  <a:pt x="1691828" y="5345034"/>
                  <a:pt x="1749182" y="3967340"/>
                </a:cubicBezTo>
                <a:cubicBezTo>
                  <a:pt x="1814528" y="2397623"/>
                  <a:pt x="1426634" y="977044"/>
                  <a:pt x="654209" y="341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347BB91-27C0-8E63-0D70-AD755E243E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89577" y="0"/>
            <a:ext cx="1825312" cy="6858000"/>
          </a:xfrm>
          <a:custGeom>
            <a:avLst/>
            <a:gdLst>
              <a:gd name="connsiteX0" fmla="*/ 516683 w 1825312"/>
              <a:gd name="connsiteY0" fmla="*/ 0 h 6858000"/>
              <a:gd name="connsiteX1" fmla="*/ 541088 w 1825312"/>
              <a:gd name="connsiteY1" fmla="*/ 0 h 6858000"/>
              <a:gd name="connsiteX2" fmla="*/ 626170 w 1825312"/>
              <a:gd name="connsiteY2" fmla="*/ 99144 h 6858000"/>
              <a:gd name="connsiteX3" fmla="*/ 1825312 w 1825312"/>
              <a:gd name="connsiteY3" fmla="*/ 3859833 h 6858000"/>
              <a:gd name="connsiteX4" fmla="*/ 279633 w 1825312"/>
              <a:gd name="connsiteY4" fmla="*/ 6651338 h 6858000"/>
              <a:gd name="connsiteX5" fmla="*/ 24403 w 1825312"/>
              <a:gd name="connsiteY5" fmla="*/ 6858000 h 6858000"/>
              <a:gd name="connsiteX6" fmla="*/ 0 w 1825312"/>
              <a:gd name="connsiteY6" fmla="*/ 6858000 h 6858000"/>
              <a:gd name="connsiteX7" fmla="*/ 255230 w 1825312"/>
              <a:gd name="connsiteY7" fmla="*/ 6651338 h 6858000"/>
              <a:gd name="connsiteX8" fmla="*/ 1800907 w 1825312"/>
              <a:gd name="connsiteY8" fmla="*/ 3859833 h 6858000"/>
              <a:gd name="connsiteX9" fmla="*/ 601765 w 1825312"/>
              <a:gd name="connsiteY9" fmla="*/ 991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5312" h="6858000">
                <a:moveTo>
                  <a:pt x="516683" y="0"/>
                </a:moveTo>
                <a:lnTo>
                  <a:pt x="541088" y="0"/>
                </a:lnTo>
                <a:lnTo>
                  <a:pt x="626170" y="99144"/>
                </a:lnTo>
                <a:cubicBezTo>
                  <a:pt x="1403484" y="1069501"/>
                  <a:pt x="1825312" y="2396484"/>
                  <a:pt x="1825312" y="3859833"/>
                </a:cubicBezTo>
                <a:cubicBezTo>
                  <a:pt x="1825312" y="5149904"/>
                  <a:pt x="1142485" y="5927455"/>
                  <a:pt x="279633" y="6651338"/>
                </a:cubicBezTo>
                <a:lnTo>
                  <a:pt x="24403" y="6858000"/>
                </a:lnTo>
                <a:lnTo>
                  <a:pt x="0" y="6858000"/>
                </a:lnTo>
                <a:lnTo>
                  <a:pt x="255230" y="6651338"/>
                </a:lnTo>
                <a:cubicBezTo>
                  <a:pt x="1118082" y="5927455"/>
                  <a:pt x="1800907" y="5149904"/>
                  <a:pt x="1800907" y="3859833"/>
                </a:cubicBezTo>
                <a:cubicBezTo>
                  <a:pt x="1800907" y="2396484"/>
                  <a:pt x="1379079" y="1069501"/>
                  <a:pt x="601765" y="991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78901B9-39A6-8857-B128-6E1F56357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5932" y="457201"/>
            <a:ext cx="7340048" cy="685800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References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7030D6D-10FD-161D-4B45-668B1CF0F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1266" y="1371600"/>
            <a:ext cx="7904714" cy="4876800"/>
          </a:xfrm>
        </p:spPr>
        <p:txBody>
          <a:bodyPr>
            <a:normAutofit fontScale="62500" lnSpcReduction="20000"/>
          </a:bodyPr>
          <a:lstStyle/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Apraxine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D., and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Stylianou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E. (2017) ‘Business intelligence in a higher educational institution: The case of University of Nicosia’, 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2017 IEEE Global Engineering Education Conference (EDUCON)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pp. 1735-1746.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Baker, R. S., and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Yacef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K. (2009) ‘The State of Educational Data Mining in 2009: A Review and Future Visions’,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Journal of Educational Data Mining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1(1), pp. 3-17.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BBC (2024)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Drop in foreign student visas worrying for UK universities. 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Available at: </a:t>
            </a:r>
            <a:r>
              <a:rPr lang="en-GB" sz="18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https://www.bbc.co.uk/news/articles/cdd4p62nyg8o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(Accessed: 25 November 2024)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BBC (2024)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Overseas student applications to UK universities rise again. 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Available at: </a:t>
            </a:r>
            <a:r>
              <a:rPr lang="en-GB" sz="18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https://www.bbc.co.uk/news/education-68294078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(Accessed: 25 November 2024)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BBC (2024)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Universities’ international admissions to be reviewed.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Available at: </a:t>
            </a:r>
            <a:r>
              <a:rPr lang="en-GB" sz="18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https://www.bbc.co.uk/news/education-68186670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(Accessed: 25 November 2024)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BBC (2021)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Record numbers of UK students head for university.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Available at: </a:t>
            </a:r>
            <a:r>
              <a:rPr lang="en-GB" sz="18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https://www.bbc.co.uk/news/education-58478227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(Accessed: 25 November 2024)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BBC (2023)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Fall in students accepted into university in UK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Available at: </a:t>
            </a:r>
            <a:r>
              <a:rPr lang="en-GB" sz="18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https://www.bbc.co.uk/news/education-66867075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(Accessed: 25 November 2024)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BBC (2024)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Top-grade unis soak up students, </a:t>
            </a:r>
            <a:r>
              <a:rPr lang="en-GB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Ucas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shows.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Available at: </a:t>
            </a:r>
            <a:r>
              <a:rPr lang="en-GB" sz="18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https://www.bbc.co.uk/news/articles/cp816v37jm5o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(Accessed: 25 November 2024)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Chen, N., Yin, C., Isaias, P., and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Psotka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J. (2020) ‘Educational big data: extracting meaning from data for smart education’,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Interactive Learning Environments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28(2), pp. 142-147.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Cope, B., and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Kalantzis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M. (2016) ‘Big Data Comes to School: Implications for Learning, Assessment, and Research’.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AERA Open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2(2), pp. 1-19.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Daniel, B. (2015) ‘Big Data and Analytics in Higher Education: Opportunities and Challenges’.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British Journal of Educational Technology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46(5), pp. 904-920.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125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6128B6-2666-B485-FB3C-2CAEF2049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DE86E1F-BF2E-EEE4-DC22-5E4D2CD20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5" name="Picture 14" descr="Network Technology Background">
            <a:extLst>
              <a:ext uri="{FF2B5EF4-FFF2-40B4-BE49-F238E27FC236}">
                <a16:creationId xmlns:a16="http://schemas.microsoft.com/office/drawing/2014/main" id="{A5F1911A-F8EF-02CB-D638-A9CC6E16F8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" b="3408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5D414BF-D1CF-F83B-068B-BDC6DEB61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2598" y="0"/>
            <a:ext cx="10189600" cy="6858000"/>
          </a:xfrm>
          <a:custGeom>
            <a:avLst/>
            <a:gdLst>
              <a:gd name="connsiteX0" fmla="*/ 8513625 w 10189600"/>
              <a:gd name="connsiteY0" fmla="*/ 0 h 6858000"/>
              <a:gd name="connsiteX1" fmla="*/ 1434689 w 10189600"/>
              <a:gd name="connsiteY1" fmla="*/ 0 h 6858000"/>
              <a:gd name="connsiteX2" fmla="*/ 1271976 w 10189600"/>
              <a:gd name="connsiteY2" fmla="*/ 160651 h 6858000"/>
              <a:gd name="connsiteX3" fmla="*/ 0 w 10189600"/>
              <a:gd name="connsiteY3" fmla="*/ 3879329 h 6858000"/>
              <a:gd name="connsiteX4" fmla="*/ 1565101 w 10189600"/>
              <a:gd name="connsiteY4" fmla="*/ 6659296 h 6858000"/>
              <a:gd name="connsiteX5" fmla="*/ 1789426 w 10189600"/>
              <a:gd name="connsiteY5" fmla="*/ 6858000 h 6858000"/>
              <a:gd name="connsiteX6" fmla="*/ 8868328 w 10189600"/>
              <a:gd name="connsiteY6" fmla="*/ 6858000 h 6858000"/>
              <a:gd name="connsiteX7" fmla="*/ 8925683 w 10189600"/>
              <a:gd name="connsiteY7" fmla="*/ 6804604 h 6858000"/>
              <a:gd name="connsiteX8" fmla="*/ 10189600 w 10189600"/>
              <a:gd name="connsiteY8" fmla="*/ 4217082 h 6858000"/>
              <a:gd name="connsiteX9" fmla="*/ 8536469 w 10189600"/>
              <a:gd name="connsiteY9" fmla="*/ 174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189600" h="6858000">
                <a:moveTo>
                  <a:pt x="8513625" y="0"/>
                </a:moveTo>
                <a:lnTo>
                  <a:pt x="1434689" y="0"/>
                </a:lnTo>
                <a:lnTo>
                  <a:pt x="1271976" y="160651"/>
                </a:lnTo>
                <a:cubicBezTo>
                  <a:pt x="451613" y="1030749"/>
                  <a:pt x="0" y="2373165"/>
                  <a:pt x="0" y="3879329"/>
                </a:cubicBezTo>
                <a:cubicBezTo>
                  <a:pt x="0" y="5207145"/>
                  <a:pt x="731040" y="5919527"/>
                  <a:pt x="1565101" y="6659296"/>
                </a:cubicBezTo>
                <a:lnTo>
                  <a:pt x="1789426" y="6858000"/>
                </a:lnTo>
                <a:lnTo>
                  <a:pt x="8868328" y="6858000"/>
                </a:lnTo>
                <a:lnTo>
                  <a:pt x="8925683" y="6804604"/>
                </a:lnTo>
                <a:cubicBezTo>
                  <a:pt x="9627437" y="6132444"/>
                  <a:pt x="10189600" y="5418356"/>
                  <a:pt x="10189600" y="4217082"/>
                </a:cubicBezTo>
                <a:cubicBezTo>
                  <a:pt x="10189600" y="2437327"/>
                  <a:pt x="9597144" y="878708"/>
                  <a:pt x="8536469" y="17461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13614-D261-D91E-74DE-C0AE707C9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57813" y="0"/>
            <a:ext cx="1323453" cy="6858000"/>
          </a:xfrm>
          <a:custGeom>
            <a:avLst/>
            <a:gdLst>
              <a:gd name="connsiteX0" fmla="*/ 28443 w 1323453"/>
              <a:gd name="connsiteY0" fmla="*/ 0 h 6858000"/>
              <a:gd name="connsiteX1" fmla="*/ 10519 w 1323453"/>
              <a:gd name="connsiteY1" fmla="*/ 0 h 6858000"/>
              <a:gd name="connsiteX2" fmla="*/ 37377 w 1323453"/>
              <a:gd name="connsiteY2" fmla="*/ 27367 h 6858000"/>
              <a:gd name="connsiteX3" fmla="*/ 1297455 w 1323453"/>
              <a:gd name="connsiteY3" fmla="*/ 4282319 h 6858000"/>
              <a:gd name="connsiteX4" fmla="*/ 248584 w 1323453"/>
              <a:gd name="connsiteY4" fmla="*/ 6615157 h 6858000"/>
              <a:gd name="connsiteX5" fmla="*/ 0 w 1323453"/>
              <a:gd name="connsiteY5" fmla="*/ 6858000 h 6858000"/>
              <a:gd name="connsiteX6" fmla="*/ 19869 w 1323453"/>
              <a:gd name="connsiteY6" fmla="*/ 6858000 h 6858000"/>
              <a:gd name="connsiteX7" fmla="*/ 267461 w 1323453"/>
              <a:gd name="connsiteY7" fmla="*/ 6616128 h 6858000"/>
              <a:gd name="connsiteX8" fmla="*/ 1316330 w 1323453"/>
              <a:gd name="connsiteY8" fmla="*/ 4283289 h 6858000"/>
              <a:gd name="connsiteX9" fmla="*/ 56253 w 1323453"/>
              <a:gd name="connsiteY9" fmla="*/ 2833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23453" h="6858000">
                <a:moveTo>
                  <a:pt x="28443" y="0"/>
                </a:moveTo>
                <a:lnTo>
                  <a:pt x="10519" y="0"/>
                </a:lnTo>
                <a:lnTo>
                  <a:pt x="37377" y="27367"/>
                </a:lnTo>
                <a:cubicBezTo>
                  <a:pt x="919519" y="995374"/>
                  <a:pt x="1367465" y="2551123"/>
                  <a:pt x="1297455" y="4282319"/>
                </a:cubicBezTo>
                <a:cubicBezTo>
                  <a:pt x="1254252" y="5350659"/>
                  <a:pt x="821705" y="6026831"/>
                  <a:pt x="248584" y="6615157"/>
                </a:cubicBezTo>
                <a:lnTo>
                  <a:pt x="0" y="6858000"/>
                </a:lnTo>
                <a:lnTo>
                  <a:pt x="19869" y="6858000"/>
                </a:lnTo>
                <a:lnTo>
                  <a:pt x="267461" y="6616128"/>
                </a:lnTo>
                <a:cubicBezTo>
                  <a:pt x="840581" y="6027802"/>
                  <a:pt x="1273128" y="5351630"/>
                  <a:pt x="1316330" y="4283289"/>
                </a:cubicBezTo>
                <a:cubicBezTo>
                  <a:pt x="1386340" y="2552094"/>
                  <a:pt x="938396" y="996343"/>
                  <a:pt x="56253" y="283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3D21117-C066-DC55-A924-AAB0D48E6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45" y="0"/>
            <a:ext cx="1561993" cy="6858000"/>
          </a:xfrm>
          <a:custGeom>
            <a:avLst/>
            <a:gdLst>
              <a:gd name="connsiteX0" fmla="*/ 1544228 w 1561993"/>
              <a:gd name="connsiteY0" fmla="*/ 0 h 6858000"/>
              <a:gd name="connsiteX1" fmla="*/ 1561993 w 1561993"/>
              <a:gd name="connsiteY1" fmla="*/ 0 h 6858000"/>
              <a:gd name="connsiteX2" fmla="*/ 1540943 w 1561993"/>
              <a:gd name="connsiteY2" fmla="*/ 17040 h 6858000"/>
              <a:gd name="connsiteX3" fmla="*/ 17765 w 1561993"/>
              <a:gd name="connsiteY3" fmla="*/ 4115040 h 6858000"/>
              <a:gd name="connsiteX4" fmla="*/ 1142901 w 1561993"/>
              <a:gd name="connsiteY4" fmla="*/ 6599739 h 6858000"/>
              <a:gd name="connsiteX5" fmla="*/ 1403744 w 1561993"/>
              <a:gd name="connsiteY5" fmla="*/ 6858000 h 6858000"/>
              <a:gd name="connsiteX6" fmla="*/ 1385980 w 1561993"/>
              <a:gd name="connsiteY6" fmla="*/ 6858000 h 6858000"/>
              <a:gd name="connsiteX7" fmla="*/ 1125137 w 1561993"/>
              <a:gd name="connsiteY7" fmla="*/ 6599739 h 6858000"/>
              <a:gd name="connsiteX8" fmla="*/ 0 w 1561993"/>
              <a:gd name="connsiteY8" fmla="*/ 4115040 h 6858000"/>
              <a:gd name="connsiteX9" fmla="*/ 1523178 w 1561993"/>
              <a:gd name="connsiteY9" fmla="*/ 170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1993" h="6858000">
                <a:moveTo>
                  <a:pt x="1544228" y="0"/>
                </a:moveTo>
                <a:lnTo>
                  <a:pt x="1561993" y="0"/>
                </a:lnTo>
                <a:lnTo>
                  <a:pt x="1540943" y="17040"/>
                </a:lnTo>
                <a:cubicBezTo>
                  <a:pt x="563647" y="857447"/>
                  <a:pt x="17765" y="2378351"/>
                  <a:pt x="17765" y="4115040"/>
                </a:cubicBezTo>
                <a:cubicBezTo>
                  <a:pt x="17765" y="5263323"/>
                  <a:pt x="514810" y="5955416"/>
                  <a:pt x="1142901" y="6599739"/>
                </a:cubicBezTo>
                <a:lnTo>
                  <a:pt x="1403744" y="6858000"/>
                </a:lnTo>
                <a:lnTo>
                  <a:pt x="1385980" y="6858000"/>
                </a:lnTo>
                <a:lnTo>
                  <a:pt x="1125137" y="6599739"/>
                </a:lnTo>
                <a:cubicBezTo>
                  <a:pt x="497046" y="5955416"/>
                  <a:pt x="0" y="5263323"/>
                  <a:pt x="0" y="4115040"/>
                </a:cubicBezTo>
                <a:cubicBezTo>
                  <a:pt x="0" y="2378351"/>
                  <a:pt x="545882" y="857447"/>
                  <a:pt x="1523178" y="170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6736824-ABEA-AA3C-2427-D5E490986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34283" y="0"/>
            <a:ext cx="1904278" cy="6858000"/>
          </a:xfrm>
          <a:custGeom>
            <a:avLst/>
            <a:gdLst>
              <a:gd name="connsiteX0" fmla="*/ 624262 w 1775065"/>
              <a:gd name="connsiteY0" fmla="*/ 0 h 6858000"/>
              <a:gd name="connsiteX1" fmla="*/ 642233 w 1775065"/>
              <a:gd name="connsiteY1" fmla="*/ 0 h 6858000"/>
              <a:gd name="connsiteX2" fmla="*/ 673003 w 1775065"/>
              <a:gd name="connsiteY2" fmla="*/ 35111 h 6858000"/>
              <a:gd name="connsiteX3" fmla="*/ 1767974 w 1775065"/>
              <a:gd name="connsiteY3" fmla="*/ 3968278 h 6858000"/>
              <a:gd name="connsiteX4" fmla="*/ 115603 w 1775065"/>
              <a:gd name="connsiteY4" fmla="*/ 6776131 h 6858000"/>
              <a:gd name="connsiteX5" fmla="*/ 19890 w 1775065"/>
              <a:gd name="connsiteY5" fmla="*/ 6858000 h 6858000"/>
              <a:gd name="connsiteX6" fmla="*/ 0 w 1775065"/>
              <a:gd name="connsiteY6" fmla="*/ 6858000 h 6858000"/>
              <a:gd name="connsiteX7" fmla="*/ 96809 w 1775065"/>
              <a:gd name="connsiteY7" fmla="*/ 6775193 h 6858000"/>
              <a:gd name="connsiteX8" fmla="*/ 1749182 w 1775065"/>
              <a:gd name="connsiteY8" fmla="*/ 3967340 h 6858000"/>
              <a:gd name="connsiteX9" fmla="*/ 654209 w 1775065"/>
              <a:gd name="connsiteY9" fmla="*/ 3417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5065" h="6858000">
                <a:moveTo>
                  <a:pt x="624262" y="0"/>
                </a:moveTo>
                <a:lnTo>
                  <a:pt x="642233" y="0"/>
                </a:lnTo>
                <a:lnTo>
                  <a:pt x="673003" y="35111"/>
                </a:lnTo>
                <a:cubicBezTo>
                  <a:pt x="1445427" y="977982"/>
                  <a:pt x="1833320" y="2398562"/>
                  <a:pt x="1767974" y="3968278"/>
                </a:cubicBezTo>
                <a:cubicBezTo>
                  <a:pt x="1710622" y="5345972"/>
                  <a:pt x="964135" y="6049363"/>
                  <a:pt x="115603" y="6776131"/>
                </a:cubicBezTo>
                <a:lnTo>
                  <a:pt x="19890" y="6858000"/>
                </a:lnTo>
                <a:lnTo>
                  <a:pt x="0" y="6858000"/>
                </a:lnTo>
                <a:lnTo>
                  <a:pt x="96809" y="6775193"/>
                </a:lnTo>
                <a:cubicBezTo>
                  <a:pt x="945341" y="6048424"/>
                  <a:pt x="1691828" y="5345034"/>
                  <a:pt x="1749182" y="3967340"/>
                </a:cubicBezTo>
                <a:cubicBezTo>
                  <a:pt x="1814528" y="2397623"/>
                  <a:pt x="1426634" y="977044"/>
                  <a:pt x="654209" y="341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DC8092F-F130-957D-D1CB-4BF22CA66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89577" y="0"/>
            <a:ext cx="1825312" cy="6858000"/>
          </a:xfrm>
          <a:custGeom>
            <a:avLst/>
            <a:gdLst>
              <a:gd name="connsiteX0" fmla="*/ 516683 w 1825312"/>
              <a:gd name="connsiteY0" fmla="*/ 0 h 6858000"/>
              <a:gd name="connsiteX1" fmla="*/ 541088 w 1825312"/>
              <a:gd name="connsiteY1" fmla="*/ 0 h 6858000"/>
              <a:gd name="connsiteX2" fmla="*/ 626170 w 1825312"/>
              <a:gd name="connsiteY2" fmla="*/ 99144 h 6858000"/>
              <a:gd name="connsiteX3" fmla="*/ 1825312 w 1825312"/>
              <a:gd name="connsiteY3" fmla="*/ 3859833 h 6858000"/>
              <a:gd name="connsiteX4" fmla="*/ 279633 w 1825312"/>
              <a:gd name="connsiteY4" fmla="*/ 6651338 h 6858000"/>
              <a:gd name="connsiteX5" fmla="*/ 24403 w 1825312"/>
              <a:gd name="connsiteY5" fmla="*/ 6858000 h 6858000"/>
              <a:gd name="connsiteX6" fmla="*/ 0 w 1825312"/>
              <a:gd name="connsiteY6" fmla="*/ 6858000 h 6858000"/>
              <a:gd name="connsiteX7" fmla="*/ 255230 w 1825312"/>
              <a:gd name="connsiteY7" fmla="*/ 6651338 h 6858000"/>
              <a:gd name="connsiteX8" fmla="*/ 1800907 w 1825312"/>
              <a:gd name="connsiteY8" fmla="*/ 3859833 h 6858000"/>
              <a:gd name="connsiteX9" fmla="*/ 601765 w 1825312"/>
              <a:gd name="connsiteY9" fmla="*/ 991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5312" h="6858000">
                <a:moveTo>
                  <a:pt x="516683" y="0"/>
                </a:moveTo>
                <a:lnTo>
                  <a:pt x="541088" y="0"/>
                </a:lnTo>
                <a:lnTo>
                  <a:pt x="626170" y="99144"/>
                </a:lnTo>
                <a:cubicBezTo>
                  <a:pt x="1403484" y="1069501"/>
                  <a:pt x="1825312" y="2396484"/>
                  <a:pt x="1825312" y="3859833"/>
                </a:cubicBezTo>
                <a:cubicBezTo>
                  <a:pt x="1825312" y="5149904"/>
                  <a:pt x="1142485" y="5927455"/>
                  <a:pt x="279633" y="6651338"/>
                </a:cubicBezTo>
                <a:lnTo>
                  <a:pt x="24403" y="6858000"/>
                </a:lnTo>
                <a:lnTo>
                  <a:pt x="0" y="6858000"/>
                </a:lnTo>
                <a:lnTo>
                  <a:pt x="255230" y="6651338"/>
                </a:lnTo>
                <a:cubicBezTo>
                  <a:pt x="1118082" y="5927455"/>
                  <a:pt x="1800907" y="5149904"/>
                  <a:pt x="1800907" y="3859833"/>
                </a:cubicBezTo>
                <a:cubicBezTo>
                  <a:pt x="1800907" y="2396484"/>
                  <a:pt x="1379079" y="1069501"/>
                  <a:pt x="601765" y="991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D11D7F7-6E7C-21D6-1616-9E3E127CD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5932" y="457201"/>
            <a:ext cx="7340048" cy="685800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References (Contd.)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6545F5-4F24-774D-416E-19086F63C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1266" y="1371600"/>
            <a:ext cx="7904714" cy="4876800"/>
          </a:xfrm>
        </p:spPr>
        <p:txBody>
          <a:bodyPr>
            <a:noAutofit/>
          </a:bodyPr>
          <a:lstStyle/>
          <a:p>
            <a:pPr marL="228600" lvl="0" indent="-228600" algn="just">
              <a:lnSpc>
                <a:spcPct val="107000"/>
              </a:lnSpc>
              <a:buFont typeface="+mj-lt"/>
              <a:buAutoNum type="arabicPeriod" startAt="12"/>
            </a:pPr>
            <a:r>
              <a:rPr lang="en-GB" sz="10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Dart, S., and Cunningham, S. (2023) ‘Using institutional data to drive quality improvement and innovation’, </a:t>
            </a:r>
            <a:r>
              <a:rPr lang="en-GB" sz="105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Technology-Enhanced Learning and the Virtual University</a:t>
            </a:r>
            <a:r>
              <a:rPr lang="en-GB" sz="10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GB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lvl="0" indent="-228600" algn="just">
              <a:lnSpc>
                <a:spcPct val="107000"/>
              </a:lnSpc>
              <a:buFont typeface="+mj-lt"/>
              <a:buAutoNum type="arabicPeriod" startAt="12"/>
            </a:pPr>
            <a:r>
              <a:rPr lang="en-GB" sz="10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Haque, W. (2018) ‘An Interactive Framework to Allocate and Manage Teaching Workload using Hybrid OLAP Cubes’, </a:t>
            </a:r>
            <a:r>
              <a:rPr lang="en-GB" sz="105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2018 IEEE 9th Annual Information Technology, Electronics and Mobile Communication Conference (IEMCON)</a:t>
            </a:r>
            <a:r>
              <a:rPr lang="en-GB" sz="10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pp. 694-700.</a:t>
            </a:r>
            <a:endParaRPr lang="en-GB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lvl="0" indent="-228600" algn="just">
              <a:lnSpc>
                <a:spcPct val="107000"/>
              </a:lnSpc>
              <a:buFont typeface="+mj-lt"/>
              <a:buAutoNum type="arabicPeriod" startAt="12"/>
            </a:pPr>
            <a:r>
              <a:rPr lang="en-GB" sz="10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Krein, U., and </a:t>
            </a:r>
            <a:r>
              <a:rPr lang="en-GB" sz="105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Schiefner</a:t>
            </a:r>
            <a:r>
              <a:rPr lang="en-GB" sz="10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-Rohs, M. (2021) ‘Data in Schools: (Changing) Practices and Blind Spots at a Glance’, </a:t>
            </a:r>
            <a:r>
              <a:rPr lang="en-GB" sz="105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Sec. Leadership in Education,</a:t>
            </a:r>
            <a:r>
              <a:rPr lang="en-GB" sz="10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6.</a:t>
            </a:r>
            <a:endParaRPr lang="en-GB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lvl="0" indent="-228600" algn="just">
              <a:lnSpc>
                <a:spcPct val="107000"/>
              </a:lnSpc>
              <a:buFont typeface="+mj-lt"/>
              <a:buAutoNum type="arabicPeriod" startAt="12"/>
            </a:pPr>
            <a:r>
              <a:rPr lang="en-GB" sz="10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McFarland, D. A., Khanna, S., Domingue, B. W., and Pardos, Z. A. (2021) ‘Education Data Science: Past, Present, Future’. </a:t>
            </a:r>
            <a:r>
              <a:rPr lang="en-GB" sz="105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AERA Open</a:t>
            </a:r>
            <a:r>
              <a:rPr lang="en-GB" sz="10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7(1), pp. 1-12.</a:t>
            </a:r>
            <a:endParaRPr lang="en-GB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lvl="0" indent="-228600" algn="just">
              <a:lnSpc>
                <a:spcPct val="107000"/>
              </a:lnSpc>
              <a:buFont typeface="+mj-lt"/>
              <a:buAutoNum type="arabicPeriod" startAt="12"/>
            </a:pPr>
            <a:r>
              <a:rPr lang="en-GB" sz="10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Park, Y. (2020) ‘Uncovering trend-based research insights on teaching and learning in big data’, </a:t>
            </a:r>
            <a:r>
              <a:rPr lang="en-GB" sz="105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 Big Data,</a:t>
            </a:r>
            <a:r>
              <a:rPr lang="en-GB" sz="10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7(93).</a:t>
            </a:r>
            <a:endParaRPr lang="en-GB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lvl="0" indent="-228600" algn="just">
              <a:lnSpc>
                <a:spcPct val="107000"/>
              </a:lnSpc>
              <a:buFont typeface="+mj-lt"/>
              <a:buAutoNum type="arabicPeriod" startAt="12"/>
            </a:pPr>
            <a:r>
              <a:rPr lang="en-GB" sz="105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Schildkamp</a:t>
            </a:r>
            <a:r>
              <a:rPr lang="en-GB" sz="10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K. (2019) ‘Data-based decision-making for school improvement: Research insights and gaps’, </a:t>
            </a:r>
            <a:r>
              <a:rPr lang="en-GB" sz="105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Educational Research</a:t>
            </a:r>
            <a:r>
              <a:rPr lang="en-GB" sz="10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61(3), pp. 257–273.</a:t>
            </a:r>
            <a:endParaRPr lang="en-GB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lvl="0" indent="-228600" algn="just">
              <a:lnSpc>
                <a:spcPct val="107000"/>
              </a:lnSpc>
              <a:buFont typeface="+mj-lt"/>
              <a:buAutoNum type="arabicPeriod" startAt="12"/>
            </a:pPr>
            <a:r>
              <a:rPr lang="en-GB" sz="10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Sequeira, R., Reis, A., Alves, P., and Branco, F. (2023) ‘Roadmap for Implementing Business Intelligence Systems in Higher Education Institutions: Systematic Literature Review’, </a:t>
            </a:r>
            <a:r>
              <a:rPr lang="en-GB" sz="105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MDPI</a:t>
            </a:r>
            <a:r>
              <a:rPr lang="en-GB" sz="10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lvl="0" indent="-228600" algn="just">
              <a:lnSpc>
                <a:spcPct val="107000"/>
              </a:lnSpc>
              <a:buFont typeface="+mj-lt"/>
              <a:buAutoNum type="arabicPeriod" startAt="12"/>
            </a:pPr>
            <a:r>
              <a:rPr lang="en-GB" sz="105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Stojanov</a:t>
            </a:r>
            <a:r>
              <a:rPr lang="en-GB" sz="10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A., and Daniel, B. K. (2023) ‘A decade of research into the application of big data and analytics in higher education: A systematic review of the literature’ </a:t>
            </a:r>
            <a:r>
              <a:rPr lang="en-GB" sz="105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Education and Information Technologies, </a:t>
            </a:r>
            <a:r>
              <a:rPr lang="en-GB" sz="10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29, pp. 5807-5831. </a:t>
            </a:r>
            <a:endParaRPr lang="en-GB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lvl="0" indent="-228600" algn="just">
              <a:lnSpc>
                <a:spcPct val="107000"/>
              </a:lnSpc>
              <a:buFont typeface="+mj-lt"/>
              <a:buAutoNum type="arabicPeriod" startAt="12"/>
            </a:pPr>
            <a:r>
              <a:rPr lang="en-GB" sz="105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Soncin</a:t>
            </a:r>
            <a:r>
              <a:rPr lang="en-GB" sz="10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M., and </a:t>
            </a:r>
            <a:r>
              <a:rPr lang="en-GB" sz="105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Cannistra</a:t>
            </a:r>
            <a:r>
              <a:rPr lang="en-GB" sz="10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M. (2021) ‘Data analytics in education: are schools on the long and winding road?’, </a:t>
            </a:r>
            <a:r>
              <a:rPr lang="en-GB" sz="105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Qualitative Research in Accounting &amp; Management,</a:t>
            </a:r>
            <a:r>
              <a:rPr lang="en-GB" sz="10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19(3), pp. 1176-6093.</a:t>
            </a:r>
            <a:endParaRPr lang="en-GB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lvl="0" indent="-2286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12"/>
            </a:pPr>
            <a:r>
              <a:rPr lang="en-GB" sz="10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Widodo, F. F., </a:t>
            </a:r>
            <a:r>
              <a:rPr lang="en-GB" sz="105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Rofiq</a:t>
            </a:r>
            <a:r>
              <a:rPr lang="en-GB" sz="10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A., and </a:t>
            </a:r>
            <a:r>
              <a:rPr lang="en-GB" sz="105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Aprilianto</a:t>
            </a:r>
            <a:r>
              <a:rPr lang="en-GB" sz="10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A. (2022) ‘Student Admission Strategy In Increasing The Quality of Students’, </a:t>
            </a:r>
            <a:r>
              <a:rPr lang="en-GB" sz="105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Chalim</a:t>
            </a:r>
            <a:r>
              <a:rPr lang="en-GB" sz="105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Journal of Teaching and Learning, </a:t>
            </a:r>
            <a:r>
              <a:rPr lang="en-GB" sz="10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2(2), pp. 124-132.</a:t>
            </a:r>
            <a:endParaRPr lang="en-GB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966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C8749A-D79D-E21E-1AD5-FEA09D6C6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1F60BAA-8E9D-903F-176D-65FFDB7B6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5" name="Picture 14" descr="Network Technology Background">
            <a:extLst>
              <a:ext uri="{FF2B5EF4-FFF2-40B4-BE49-F238E27FC236}">
                <a16:creationId xmlns:a16="http://schemas.microsoft.com/office/drawing/2014/main" id="{50EB4883-1AEE-55AF-6946-59D40EA104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" b="3408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4E7F19B-3A94-52BF-A065-69F39CA6A6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2598" y="0"/>
            <a:ext cx="10189600" cy="6858000"/>
          </a:xfrm>
          <a:custGeom>
            <a:avLst/>
            <a:gdLst>
              <a:gd name="connsiteX0" fmla="*/ 8513625 w 10189600"/>
              <a:gd name="connsiteY0" fmla="*/ 0 h 6858000"/>
              <a:gd name="connsiteX1" fmla="*/ 1434689 w 10189600"/>
              <a:gd name="connsiteY1" fmla="*/ 0 h 6858000"/>
              <a:gd name="connsiteX2" fmla="*/ 1271976 w 10189600"/>
              <a:gd name="connsiteY2" fmla="*/ 160651 h 6858000"/>
              <a:gd name="connsiteX3" fmla="*/ 0 w 10189600"/>
              <a:gd name="connsiteY3" fmla="*/ 3879329 h 6858000"/>
              <a:gd name="connsiteX4" fmla="*/ 1565101 w 10189600"/>
              <a:gd name="connsiteY4" fmla="*/ 6659296 h 6858000"/>
              <a:gd name="connsiteX5" fmla="*/ 1789426 w 10189600"/>
              <a:gd name="connsiteY5" fmla="*/ 6858000 h 6858000"/>
              <a:gd name="connsiteX6" fmla="*/ 8868328 w 10189600"/>
              <a:gd name="connsiteY6" fmla="*/ 6858000 h 6858000"/>
              <a:gd name="connsiteX7" fmla="*/ 8925683 w 10189600"/>
              <a:gd name="connsiteY7" fmla="*/ 6804604 h 6858000"/>
              <a:gd name="connsiteX8" fmla="*/ 10189600 w 10189600"/>
              <a:gd name="connsiteY8" fmla="*/ 4217082 h 6858000"/>
              <a:gd name="connsiteX9" fmla="*/ 8536469 w 10189600"/>
              <a:gd name="connsiteY9" fmla="*/ 174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189600" h="6858000">
                <a:moveTo>
                  <a:pt x="8513625" y="0"/>
                </a:moveTo>
                <a:lnTo>
                  <a:pt x="1434689" y="0"/>
                </a:lnTo>
                <a:lnTo>
                  <a:pt x="1271976" y="160651"/>
                </a:lnTo>
                <a:cubicBezTo>
                  <a:pt x="451613" y="1030749"/>
                  <a:pt x="0" y="2373165"/>
                  <a:pt x="0" y="3879329"/>
                </a:cubicBezTo>
                <a:cubicBezTo>
                  <a:pt x="0" y="5207145"/>
                  <a:pt x="731040" y="5919527"/>
                  <a:pt x="1565101" y="6659296"/>
                </a:cubicBezTo>
                <a:lnTo>
                  <a:pt x="1789426" y="6858000"/>
                </a:lnTo>
                <a:lnTo>
                  <a:pt x="8868328" y="6858000"/>
                </a:lnTo>
                <a:lnTo>
                  <a:pt x="8925683" y="6804604"/>
                </a:lnTo>
                <a:cubicBezTo>
                  <a:pt x="9627437" y="6132444"/>
                  <a:pt x="10189600" y="5418356"/>
                  <a:pt x="10189600" y="4217082"/>
                </a:cubicBezTo>
                <a:cubicBezTo>
                  <a:pt x="10189600" y="2437327"/>
                  <a:pt x="9597144" y="878708"/>
                  <a:pt x="8536469" y="17461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DE66EBD-D764-0C6D-0FEC-75F93D9098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57813" y="0"/>
            <a:ext cx="1323453" cy="6858000"/>
          </a:xfrm>
          <a:custGeom>
            <a:avLst/>
            <a:gdLst>
              <a:gd name="connsiteX0" fmla="*/ 28443 w 1323453"/>
              <a:gd name="connsiteY0" fmla="*/ 0 h 6858000"/>
              <a:gd name="connsiteX1" fmla="*/ 10519 w 1323453"/>
              <a:gd name="connsiteY1" fmla="*/ 0 h 6858000"/>
              <a:gd name="connsiteX2" fmla="*/ 37377 w 1323453"/>
              <a:gd name="connsiteY2" fmla="*/ 27367 h 6858000"/>
              <a:gd name="connsiteX3" fmla="*/ 1297455 w 1323453"/>
              <a:gd name="connsiteY3" fmla="*/ 4282319 h 6858000"/>
              <a:gd name="connsiteX4" fmla="*/ 248584 w 1323453"/>
              <a:gd name="connsiteY4" fmla="*/ 6615157 h 6858000"/>
              <a:gd name="connsiteX5" fmla="*/ 0 w 1323453"/>
              <a:gd name="connsiteY5" fmla="*/ 6858000 h 6858000"/>
              <a:gd name="connsiteX6" fmla="*/ 19869 w 1323453"/>
              <a:gd name="connsiteY6" fmla="*/ 6858000 h 6858000"/>
              <a:gd name="connsiteX7" fmla="*/ 267461 w 1323453"/>
              <a:gd name="connsiteY7" fmla="*/ 6616128 h 6858000"/>
              <a:gd name="connsiteX8" fmla="*/ 1316330 w 1323453"/>
              <a:gd name="connsiteY8" fmla="*/ 4283289 h 6858000"/>
              <a:gd name="connsiteX9" fmla="*/ 56253 w 1323453"/>
              <a:gd name="connsiteY9" fmla="*/ 2833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23453" h="6858000">
                <a:moveTo>
                  <a:pt x="28443" y="0"/>
                </a:moveTo>
                <a:lnTo>
                  <a:pt x="10519" y="0"/>
                </a:lnTo>
                <a:lnTo>
                  <a:pt x="37377" y="27367"/>
                </a:lnTo>
                <a:cubicBezTo>
                  <a:pt x="919519" y="995374"/>
                  <a:pt x="1367465" y="2551123"/>
                  <a:pt x="1297455" y="4282319"/>
                </a:cubicBezTo>
                <a:cubicBezTo>
                  <a:pt x="1254252" y="5350659"/>
                  <a:pt x="821705" y="6026831"/>
                  <a:pt x="248584" y="6615157"/>
                </a:cubicBezTo>
                <a:lnTo>
                  <a:pt x="0" y="6858000"/>
                </a:lnTo>
                <a:lnTo>
                  <a:pt x="19869" y="6858000"/>
                </a:lnTo>
                <a:lnTo>
                  <a:pt x="267461" y="6616128"/>
                </a:lnTo>
                <a:cubicBezTo>
                  <a:pt x="840581" y="6027802"/>
                  <a:pt x="1273128" y="5351630"/>
                  <a:pt x="1316330" y="4283289"/>
                </a:cubicBezTo>
                <a:cubicBezTo>
                  <a:pt x="1386340" y="2552094"/>
                  <a:pt x="938396" y="996343"/>
                  <a:pt x="56253" y="283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6D10FC5-D3B4-49AC-2BA2-1C7F8E56F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45" y="0"/>
            <a:ext cx="1561993" cy="6858000"/>
          </a:xfrm>
          <a:custGeom>
            <a:avLst/>
            <a:gdLst>
              <a:gd name="connsiteX0" fmla="*/ 1544228 w 1561993"/>
              <a:gd name="connsiteY0" fmla="*/ 0 h 6858000"/>
              <a:gd name="connsiteX1" fmla="*/ 1561993 w 1561993"/>
              <a:gd name="connsiteY1" fmla="*/ 0 h 6858000"/>
              <a:gd name="connsiteX2" fmla="*/ 1540943 w 1561993"/>
              <a:gd name="connsiteY2" fmla="*/ 17040 h 6858000"/>
              <a:gd name="connsiteX3" fmla="*/ 17765 w 1561993"/>
              <a:gd name="connsiteY3" fmla="*/ 4115040 h 6858000"/>
              <a:gd name="connsiteX4" fmla="*/ 1142901 w 1561993"/>
              <a:gd name="connsiteY4" fmla="*/ 6599739 h 6858000"/>
              <a:gd name="connsiteX5" fmla="*/ 1403744 w 1561993"/>
              <a:gd name="connsiteY5" fmla="*/ 6858000 h 6858000"/>
              <a:gd name="connsiteX6" fmla="*/ 1385980 w 1561993"/>
              <a:gd name="connsiteY6" fmla="*/ 6858000 h 6858000"/>
              <a:gd name="connsiteX7" fmla="*/ 1125137 w 1561993"/>
              <a:gd name="connsiteY7" fmla="*/ 6599739 h 6858000"/>
              <a:gd name="connsiteX8" fmla="*/ 0 w 1561993"/>
              <a:gd name="connsiteY8" fmla="*/ 4115040 h 6858000"/>
              <a:gd name="connsiteX9" fmla="*/ 1523178 w 1561993"/>
              <a:gd name="connsiteY9" fmla="*/ 170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1993" h="6858000">
                <a:moveTo>
                  <a:pt x="1544228" y="0"/>
                </a:moveTo>
                <a:lnTo>
                  <a:pt x="1561993" y="0"/>
                </a:lnTo>
                <a:lnTo>
                  <a:pt x="1540943" y="17040"/>
                </a:lnTo>
                <a:cubicBezTo>
                  <a:pt x="563647" y="857447"/>
                  <a:pt x="17765" y="2378351"/>
                  <a:pt x="17765" y="4115040"/>
                </a:cubicBezTo>
                <a:cubicBezTo>
                  <a:pt x="17765" y="5263323"/>
                  <a:pt x="514810" y="5955416"/>
                  <a:pt x="1142901" y="6599739"/>
                </a:cubicBezTo>
                <a:lnTo>
                  <a:pt x="1403744" y="6858000"/>
                </a:lnTo>
                <a:lnTo>
                  <a:pt x="1385980" y="6858000"/>
                </a:lnTo>
                <a:lnTo>
                  <a:pt x="1125137" y="6599739"/>
                </a:lnTo>
                <a:cubicBezTo>
                  <a:pt x="497046" y="5955416"/>
                  <a:pt x="0" y="5263323"/>
                  <a:pt x="0" y="4115040"/>
                </a:cubicBezTo>
                <a:cubicBezTo>
                  <a:pt x="0" y="2378351"/>
                  <a:pt x="545882" y="857447"/>
                  <a:pt x="1523178" y="170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6450352-AB27-69AF-C2BD-CADE5510C0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34283" y="0"/>
            <a:ext cx="1904278" cy="6858000"/>
          </a:xfrm>
          <a:custGeom>
            <a:avLst/>
            <a:gdLst>
              <a:gd name="connsiteX0" fmla="*/ 624262 w 1775065"/>
              <a:gd name="connsiteY0" fmla="*/ 0 h 6858000"/>
              <a:gd name="connsiteX1" fmla="*/ 642233 w 1775065"/>
              <a:gd name="connsiteY1" fmla="*/ 0 h 6858000"/>
              <a:gd name="connsiteX2" fmla="*/ 673003 w 1775065"/>
              <a:gd name="connsiteY2" fmla="*/ 35111 h 6858000"/>
              <a:gd name="connsiteX3" fmla="*/ 1767974 w 1775065"/>
              <a:gd name="connsiteY3" fmla="*/ 3968278 h 6858000"/>
              <a:gd name="connsiteX4" fmla="*/ 115603 w 1775065"/>
              <a:gd name="connsiteY4" fmla="*/ 6776131 h 6858000"/>
              <a:gd name="connsiteX5" fmla="*/ 19890 w 1775065"/>
              <a:gd name="connsiteY5" fmla="*/ 6858000 h 6858000"/>
              <a:gd name="connsiteX6" fmla="*/ 0 w 1775065"/>
              <a:gd name="connsiteY6" fmla="*/ 6858000 h 6858000"/>
              <a:gd name="connsiteX7" fmla="*/ 96809 w 1775065"/>
              <a:gd name="connsiteY7" fmla="*/ 6775193 h 6858000"/>
              <a:gd name="connsiteX8" fmla="*/ 1749182 w 1775065"/>
              <a:gd name="connsiteY8" fmla="*/ 3967340 h 6858000"/>
              <a:gd name="connsiteX9" fmla="*/ 654209 w 1775065"/>
              <a:gd name="connsiteY9" fmla="*/ 3417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5065" h="6858000">
                <a:moveTo>
                  <a:pt x="624262" y="0"/>
                </a:moveTo>
                <a:lnTo>
                  <a:pt x="642233" y="0"/>
                </a:lnTo>
                <a:lnTo>
                  <a:pt x="673003" y="35111"/>
                </a:lnTo>
                <a:cubicBezTo>
                  <a:pt x="1445427" y="977982"/>
                  <a:pt x="1833320" y="2398562"/>
                  <a:pt x="1767974" y="3968278"/>
                </a:cubicBezTo>
                <a:cubicBezTo>
                  <a:pt x="1710622" y="5345972"/>
                  <a:pt x="964135" y="6049363"/>
                  <a:pt x="115603" y="6776131"/>
                </a:cubicBezTo>
                <a:lnTo>
                  <a:pt x="19890" y="6858000"/>
                </a:lnTo>
                <a:lnTo>
                  <a:pt x="0" y="6858000"/>
                </a:lnTo>
                <a:lnTo>
                  <a:pt x="96809" y="6775193"/>
                </a:lnTo>
                <a:cubicBezTo>
                  <a:pt x="945341" y="6048424"/>
                  <a:pt x="1691828" y="5345034"/>
                  <a:pt x="1749182" y="3967340"/>
                </a:cubicBezTo>
                <a:cubicBezTo>
                  <a:pt x="1814528" y="2397623"/>
                  <a:pt x="1426634" y="977044"/>
                  <a:pt x="654209" y="341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74526B2-FEFC-780D-39BB-F843ED204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89577" y="0"/>
            <a:ext cx="1825312" cy="6858000"/>
          </a:xfrm>
          <a:custGeom>
            <a:avLst/>
            <a:gdLst>
              <a:gd name="connsiteX0" fmla="*/ 516683 w 1825312"/>
              <a:gd name="connsiteY0" fmla="*/ 0 h 6858000"/>
              <a:gd name="connsiteX1" fmla="*/ 541088 w 1825312"/>
              <a:gd name="connsiteY1" fmla="*/ 0 h 6858000"/>
              <a:gd name="connsiteX2" fmla="*/ 626170 w 1825312"/>
              <a:gd name="connsiteY2" fmla="*/ 99144 h 6858000"/>
              <a:gd name="connsiteX3" fmla="*/ 1825312 w 1825312"/>
              <a:gd name="connsiteY3" fmla="*/ 3859833 h 6858000"/>
              <a:gd name="connsiteX4" fmla="*/ 279633 w 1825312"/>
              <a:gd name="connsiteY4" fmla="*/ 6651338 h 6858000"/>
              <a:gd name="connsiteX5" fmla="*/ 24403 w 1825312"/>
              <a:gd name="connsiteY5" fmla="*/ 6858000 h 6858000"/>
              <a:gd name="connsiteX6" fmla="*/ 0 w 1825312"/>
              <a:gd name="connsiteY6" fmla="*/ 6858000 h 6858000"/>
              <a:gd name="connsiteX7" fmla="*/ 255230 w 1825312"/>
              <a:gd name="connsiteY7" fmla="*/ 6651338 h 6858000"/>
              <a:gd name="connsiteX8" fmla="*/ 1800907 w 1825312"/>
              <a:gd name="connsiteY8" fmla="*/ 3859833 h 6858000"/>
              <a:gd name="connsiteX9" fmla="*/ 601765 w 1825312"/>
              <a:gd name="connsiteY9" fmla="*/ 991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5312" h="6858000">
                <a:moveTo>
                  <a:pt x="516683" y="0"/>
                </a:moveTo>
                <a:lnTo>
                  <a:pt x="541088" y="0"/>
                </a:lnTo>
                <a:lnTo>
                  <a:pt x="626170" y="99144"/>
                </a:lnTo>
                <a:cubicBezTo>
                  <a:pt x="1403484" y="1069501"/>
                  <a:pt x="1825312" y="2396484"/>
                  <a:pt x="1825312" y="3859833"/>
                </a:cubicBezTo>
                <a:cubicBezTo>
                  <a:pt x="1825312" y="5149904"/>
                  <a:pt x="1142485" y="5927455"/>
                  <a:pt x="279633" y="6651338"/>
                </a:cubicBezTo>
                <a:lnTo>
                  <a:pt x="24403" y="6858000"/>
                </a:lnTo>
                <a:lnTo>
                  <a:pt x="0" y="6858000"/>
                </a:lnTo>
                <a:lnTo>
                  <a:pt x="255230" y="6651338"/>
                </a:lnTo>
                <a:cubicBezTo>
                  <a:pt x="1118082" y="5927455"/>
                  <a:pt x="1800907" y="5149904"/>
                  <a:pt x="1800907" y="3859833"/>
                </a:cubicBezTo>
                <a:cubicBezTo>
                  <a:pt x="1800907" y="2396484"/>
                  <a:pt x="1379079" y="1069501"/>
                  <a:pt x="601765" y="991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D24C139-4430-FC05-737C-3CC2D7C7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5932" y="457201"/>
            <a:ext cx="7340048" cy="685800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Agenda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B88AF3-AEB0-FE66-17AA-2BB4EA5A8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1266" y="1371600"/>
            <a:ext cx="7904714" cy="487680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  <a:r>
              <a:rPr lang="en-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Background</a:t>
            </a:r>
            <a:r>
              <a:rPr lang="en-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</a:t>
            </a:r>
            <a:r>
              <a:rPr lang="en-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Research Questions</a:t>
            </a:r>
            <a:r>
              <a:rPr lang="en-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Methodology Overview</a:t>
            </a:r>
            <a:endParaRPr lang="en-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Visualisation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Predictive Model</a:t>
            </a:r>
            <a:endParaRPr lang="en-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</a:p>
          <a:p>
            <a:pPr marL="342900" indent="-342900">
              <a:buFont typeface="+mj-lt"/>
              <a:buAutoNum type="arabicPeriod"/>
            </a:pPr>
            <a:r>
              <a:rPr lang="en-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Findings (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Exploratory Data Analysis (EDA)</a:t>
            </a:r>
            <a:r>
              <a:rPr lang="en-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Discussion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Work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Questions?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553773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0B70ED-E94D-6B86-CD9B-6A95D3DC7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CE40DC-5723-449B-A365-A61D8C262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5" name="Picture 14" descr="Network Technology Background">
            <a:extLst>
              <a:ext uri="{FF2B5EF4-FFF2-40B4-BE49-F238E27FC236}">
                <a16:creationId xmlns:a16="http://schemas.microsoft.com/office/drawing/2014/main" id="{683326DA-E974-B743-89C4-27B7270630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" b="3408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8207E96-6DFF-4119-B2EA-3299067D2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2598" y="0"/>
            <a:ext cx="10189600" cy="6858000"/>
          </a:xfrm>
          <a:custGeom>
            <a:avLst/>
            <a:gdLst>
              <a:gd name="connsiteX0" fmla="*/ 8513625 w 10189600"/>
              <a:gd name="connsiteY0" fmla="*/ 0 h 6858000"/>
              <a:gd name="connsiteX1" fmla="*/ 1434689 w 10189600"/>
              <a:gd name="connsiteY1" fmla="*/ 0 h 6858000"/>
              <a:gd name="connsiteX2" fmla="*/ 1271976 w 10189600"/>
              <a:gd name="connsiteY2" fmla="*/ 160651 h 6858000"/>
              <a:gd name="connsiteX3" fmla="*/ 0 w 10189600"/>
              <a:gd name="connsiteY3" fmla="*/ 3879329 h 6858000"/>
              <a:gd name="connsiteX4" fmla="*/ 1565101 w 10189600"/>
              <a:gd name="connsiteY4" fmla="*/ 6659296 h 6858000"/>
              <a:gd name="connsiteX5" fmla="*/ 1789426 w 10189600"/>
              <a:gd name="connsiteY5" fmla="*/ 6858000 h 6858000"/>
              <a:gd name="connsiteX6" fmla="*/ 8868328 w 10189600"/>
              <a:gd name="connsiteY6" fmla="*/ 6858000 h 6858000"/>
              <a:gd name="connsiteX7" fmla="*/ 8925683 w 10189600"/>
              <a:gd name="connsiteY7" fmla="*/ 6804604 h 6858000"/>
              <a:gd name="connsiteX8" fmla="*/ 10189600 w 10189600"/>
              <a:gd name="connsiteY8" fmla="*/ 4217082 h 6858000"/>
              <a:gd name="connsiteX9" fmla="*/ 8536469 w 10189600"/>
              <a:gd name="connsiteY9" fmla="*/ 174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189600" h="6858000">
                <a:moveTo>
                  <a:pt x="8513625" y="0"/>
                </a:moveTo>
                <a:lnTo>
                  <a:pt x="1434689" y="0"/>
                </a:lnTo>
                <a:lnTo>
                  <a:pt x="1271976" y="160651"/>
                </a:lnTo>
                <a:cubicBezTo>
                  <a:pt x="451613" y="1030749"/>
                  <a:pt x="0" y="2373165"/>
                  <a:pt x="0" y="3879329"/>
                </a:cubicBezTo>
                <a:cubicBezTo>
                  <a:pt x="0" y="5207145"/>
                  <a:pt x="731040" y="5919527"/>
                  <a:pt x="1565101" y="6659296"/>
                </a:cubicBezTo>
                <a:lnTo>
                  <a:pt x="1789426" y="6858000"/>
                </a:lnTo>
                <a:lnTo>
                  <a:pt x="8868328" y="6858000"/>
                </a:lnTo>
                <a:lnTo>
                  <a:pt x="8925683" y="6804604"/>
                </a:lnTo>
                <a:cubicBezTo>
                  <a:pt x="9627437" y="6132444"/>
                  <a:pt x="10189600" y="5418356"/>
                  <a:pt x="10189600" y="4217082"/>
                </a:cubicBezTo>
                <a:cubicBezTo>
                  <a:pt x="10189600" y="2437327"/>
                  <a:pt x="9597144" y="878708"/>
                  <a:pt x="8536469" y="17461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E223C86-12C5-4A60-A21A-D7FC75EFC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57813" y="0"/>
            <a:ext cx="1323453" cy="6858000"/>
          </a:xfrm>
          <a:custGeom>
            <a:avLst/>
            <a:gdLst>
              <a:gd name="connsiteX0" fmla="*/ 28443 w 1323453"/>
              <a:gd name="connsiteY0" fmla="*/ 0 h 6858000"/>
              <a:gd name="connsiteX1" fmla="*/ 10519 w 1323453"/>
              <a:gd name="connsiteY1" fmla="*/ 0 h 6858000"/>
              <a:gd name="connsiteX2" fmla="*/ 37377 w 1323453"/>
              <a:gd name="connsiteY2" fmla="*/ 27367 h 6858000"/>
              <a:gd name="connsiteX3" fmla="*/ 1297455 w 1323453"/>
              <a:gd name="connsiteY3" fmla="*/ 4282319 h 6858000"/>
              <a:gd name="connsiteX4" fmla="*/ 248584 w 1323453"/>
              <a:gd name="connsiteY4" fmla="*/ 6615157 h 6858000"/>
              <a:gd name="connsiteX5" fmla="*/ 0 w 1323453"/>
              <a:gd name="connsiteY5" fmla="*/ 6858000 h 6858000"/>
              <a:gd name="connsiteX6" fmla="*/ 19869 w 1323453"/>
              <a:gd name="connsiteY6" fmla="*/ 6858000 h 6858000"/>
              <a:gd name="connsiteX7" fmla="*/ 267461 w 1323453"/>
              <a:gd name="connsiteY7" fmla="*/ 6616128 h 6858000"/>
              <a:gd name="connsiteX8" fmla="*/ 1316330 w 1323453"/>
              <a:gd name="connsiteY8" fmla="*/ 4283289 h 6858000"/>
              <a:gd name="connsiteX9" fmla="*/ 56253 w 1323453"/>
              <a:gd name="connsiteY9" fmla="*/ 2833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23453" h="6858000">
                <a:moveTo>
                  <a:pt x="28443" y="0"/>
                </a:moveTo>
                <a:lnTo>
                  <a:pt x="10519" y="0"/>
                </a:lnTo>
                <a:lnTo>
                  <a:pt x="37377" y="27367"/>
                </a:lnTo>
                <a:cubicBezTo>
                  <a:pt x="919519" y="995374"/>
                  <a:pt x="1367465" y="2551123"/>
                  <a:pt x="1297455" y="4282319"/>
                </a:cubicBezTo>
                <a:cubicBezTo>
                  <a:pt x="1254252" y="5350659"/>
                  <a:pt x="821705" y="6026831"/>
                  <a:pt x="248584" y="6615157"/>
                </a:cubicBezTo>
                <a:lnTo>
                  <a:pt x="0" y="6858000"/>
                </a:lnTo>
                <a:lnTo>
                  <a:pt x="19869" y="6858000"/>
                </a:lnTo>
                <a:lnTo>
                  <a:pt x="267461" y="6616128"/>
                </a:lnTo>
                <a:cubicBezTo>
                  <a:pt x="840581" y="6027802"/>
                  <a:pt x="1273128" y="5351630"/>
                  <a:pt x="1316330" y="4283289"/>
                </a:cubicBezTo>
                <a:cubicBezTo>
                  <a:pt x="1386340" y="2552094"/>
                  <a:pt x="938396" y="996343"/>
                  <a:pt x="56253" y="283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A573AF0-3C0B-4895-A7A6-F41B03211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45" y="0"/>
            <a:ext cx="1561993" cy="6858000"/>
          </a:xfrm>
          <a:custGeom>
            <a:avLst/>
            <a:gdLst>
              <a:gd name="connsiteX0" fmla="*/ 1544228 w 1561993"/>
              <a:gd name="connsiteY0" fmla="*/ 0 h 6858000"/>
              <a:gd name="connsiteX1" fmla="*/ 1561993 w 1561993"/>
              <a:gd name="connsiteY1" fmla="*/ 0 h 6858000"/>
              <a:gd name="connsiteX2" fmla="*/ 1540943 w 1561993"/>
              <a:gd name="connsiteY2" fmla="*/ 17040 h 6858000"/>
              <a:gd name="connsiteX3" fmla="*/ 17765 w 1561993"/>
              <a:gd name="connsiteY3" fmla="*/ 4115040 h 6858000"/>
              <a:gd name="connsiteX4" fmla="*/ 1142901 w 1561993"/>
              <a:gd name="connsiteY4" fmla="*/ 6599739 h 6858000"/>
              <a:gd name="connsiteX5" fmla="*/ 1403744 w 1561993"/>
              <a:gd name="connsiteY5" fmla="*/ 6858000 h 6858000"/>
              <a:gd name="connsiteX6" fmla="*/ 1385980 w 1561993"/>
              <a:gd name="connsiteY6" fmla="*/ 6858000 h 6858000"/>
              <a:gd name="connsiteX7" fmla="*/ 1125137 w 1561993"/>
              <a:gd name="connsiteY7" fmla="*/ 6599739 h 6858000"/>
              <a:gd name="connsiteX8" fmla="*/ 0 w 1561993"/>
              <a:gd name="connsiteY8" fmla="*/ 4115040 h 6858000"/>
              <a:gd name="connsiteX9" fmla="*/ 1523178 w 1561993"/>
              <a:gd name="connsiteY9" fmla="*/ 170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1993" h="6858000">
                <a:moveTo>
                  <a:pt x="1544228" y="0"/>
                </a:moveTo>
                <a:lnTo>
                  <a:pt x="1561993" y="0"/>
                </a:lnTo>
                <a:lnTo>
                  <a:pt x="1540943" y="17040"/>
                </a:lnTo>
                <a:cubicBezTo>
                  <a:pt x="563647" y="857447"/>
                  <a:pt x="17765" y="2378351"/>
                  <a:pt x="17765" y="4115040"/>
                </a:cubicBezTo>
                <a:cubicBezTo>
                  <a:pt x="17765" y="5263323"/>
                  <a:pt x="514810" y="5955416"/>
                  <a:pt x="1142901" y="6599739"/>
                </a:cubicBezTo>
                <a:lnTo>
                  <a:pt x="1403744" y="6858000"/>
                </a:lnTo>
                <a:lnTo>
                  <a:pt x="1385980" y="6858000"/>
                </a:lnTo>
                <a:lnTo>
                  <a:pt x="1125137" y="6599739"/>
                </a:lnTo>
                <a:cubicBezTo>
                  <a:pt x="497046" y="5955416"/>
                  <a:pt x="0" y="5263323"/>
                  <a:pt x="0" y="4115040"/>
                </a:cubicBezTo>
                <a:cubicBezTo>
                  <a:pt x="0" y="2378351"/>
                  <a:pt x="545882" y="857447"/>
                  <a:pt x="1523178" y="170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2442AC3-A9B0-4865-8A8A-1504FFC6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34283" y="0"/>
            <a:ext cx="1904278" cy="6858000"/>
          </a:xfrm>
          <a:custGeom>
            <a:avLst/>
            <a:gdLst>
              <a:gd name="connsiteX0" fmla="*/ 624262 w 1775065"/>
              <a:gd name="connsiteY0" fmla="*/ 0 h 6858000"/>
              <a:gd name="connsiteX1" fmla="*/ 642233 w 1775065"/>
              <a:gd name="connsiteY1" fmla="*/ 0 h 6858000"/>
              <a:gd name="connsiteX2" fmla="*/ 673003 w 1775065"/>
              <a:gd name="connsiteY2" fmla="*/ 35111 h 6858000"/>
              <a:gd name="connsiteX3" fmla="*/ 1767974 w 1775065"/>
              <a:gd name="connsiteY3" fmla="*/ 3968278 h 6858000"/>
              <a:gd name="connsiteX4" fmla="*/ 115603 w 1775065"/>
              <a:gd name="connsiteY4" fmla="*/ 6776131 h 6858000"/>
              <a:gd name="connsiteX5" fmla="*/ 19890 w 1775065"/>
              <a:gd name="connsiteY5" fmla="*/ 6858000 h 6858000"/>
              <a:gd name="connsiteX6" fmla="*/ 0 w 1775065"/>
              <a:gd name="connsiteY6" fmla="*/ 6858000 h 6858000"/>
              <a:gd name="connsiteX7" fmla="*/ 96809 w 1775065"/>
              <a:gd name="connsiteY7" fmla="*/ 6775193 h 6858000"/>
              <a:gd name="connsiteX8" fmla="*/ 1749182 w 1775065"/>
              <a:gd name="connsiteY8" fmla="*/ 3967340 h 6858000"/>
              <a:gd name="connsiteX9" fmla="*/ 654209 w 1775065"/>
              <a:gd name="connsiteY9" fmla="*/ 3417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5065" h="6858000">
                <a:moveTo>
                  <a:pt x="624262" y="0"/>
                </a:moveTo>
                <a:lnTo>
                  <a:pt x="642233" y="0"/>
                </a:lnTo>
                <a:lnTo>
                  <a:pt x="673003" y="35111"/>
                </a:lnTo>
                <a:cubicBezTo>
                  <a:pt x="1445427" y="977982"/>
                  <a:pt x="1833320" y="2398562"/>
                  <a:pt x="1767974" y="3968278"/>
                </a:cubicBezTo>
                <a:cubicBezTo>
                  <a:pt x="1710622" y="5345972"/>
                  <a:pt x="964135" y="6049363"/>
                  <a:pt x="115603" y="6776131"/>
                </a:cubicBezTo>
                <a:lnTo>
                  <a:pt x="19890" y="6858000"/>
                </a:lnTo>
                <a:lnTo>
                  <a:pt x="0" y="6858000"/>
                </a:lnTo>
                <a:lnTo>
                  <a:pt x="96809" y="6775193"/>
                </a:lnTo>
                <a:cubicBezTo>
                  <a:pt x="945341" y="6048424"/>
                  <a:pt x="1691828" y="5345034"/>
                  <a:pt x="1749182" y="3967340"/>
                </a:cubicBezTo>
                <a:cubicBezTo>
                  <a:pt x="1814528" y="2397623"/>
                  <a:pt x="1426634" y="977044"/>
                  <a:pt x="654209" y="341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8451DCE-129E-43B6-BA50-3C8339E46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89577" y="0"/>
            <a:ext cx="1825312" cy="6858000"/>
          </a:xfrm>
          <a:custGeom>
            <a:avLst/>
            <a:gdLst>
              <a:gd name="connsiteX0" fmla="*/ 516683 w 1825312"/>
              <a:gd name="connsiteY0" fmla="*/ 0 h 6858000"/>
              <a:gd name="connsiteX1" fmla="*/ 541088 w 1825312"/>
              <a:gd name="connsiteY1" fmla="*/ 0 h 6858000"/>
              <a:gd name="connsiteX2" fmla="*/ 626170 w 1825312"/>
              <a:gd name="connsiteY2" fmla="*/ 99144 h 6858000"/>
              <a:gd name="connsiteX3" fmla="*/ 1825312 w 1825312"/>
              <a:gd name="connsiteY3" fmla="*/ 3859833 h 6858000"/>
              <a:gd name="connsiteX4" fmla="*/ 279633 w 1825312"/>
              <a:gd name="connsiteY4" fmla="*/ 6651338 h 6858000"/>
              <a:gd name="connsiteX5" fmla="*/ 24403 w 1825312"/>
              <a:gd name="connsiteY5" fmla="*/ 6858000 h 6858000"/>
              <a:gd name="connsiteX6" fmla="*/ 0 w 1825312"/>
              <a:gd name="connsiteY6" fmla="*/ 6858000 h 6858000"/>
              <a:gd name="connsiteX7" fmla="*/ 255230 w 1825312"/>
              <a:gd name="connsiteY7" fmla="*/ 6651338 h 6858000"/>
              <a:gd name="connsiteX8" fmla="*/ 1800907 w 1825312"/>
              <a:gd name="connsiteY8" fmla="*/ 3859833 h 6858000"/>
              <a:gd name="connsiteX9" fmla="*/ 601765 w 1825312"/>
              <a:gd name="connsiteY9" fmla="*/ 991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5312" h="6858000">
                <a:moveTo>
                  <a:pt x="516683" y="0"/>
                </a:moveTo>
                <a:lnTo>
                  <a:pt x="541088" y="0"/>
                </a:lnTo>
                <a:lnTo>
                  <a:pt x="626170" y="99144"/>
                </a:lnTo>
                <a:cubicBezTo>
                  <a:pt x="1403484" y="1069501"/>
                  <a:pt x="1825312" y="2396484"/>
                  <a:pt x="1825312" y="3859833"/>
                </a:cubicBezTo>
                <a:cubicBezTo>
                  <a:pt x="1825312" y="5149904"/>
                  <a:pt x="1142485" y="5927455"/>
                  <a:pt x="279633" y="6651338"/>
                </a:cubicBezTo>
                <a:lnTo>
                  <a:pt x="24403" y="6858000"/>
                </a:lnTo>
                <a:lnTo>
                  <a:pt x="0" y="6858000"/>
                </a:lnTo>
                <a:lnTo>
                  <a:pt x="255230" y="6651338"/>
                </a:lnTo>
                <a:cubicBezTo>
                  <a:pt x="1118082" y="5927455"/>
                  <a:pt x="1800907" y="5149904"/>
                  <a:pt x="1800907" y="3859833"/>
                </a:cubicBezTo>
                <a:cubicBezTo>
                  <a:pt x="1800907" y="2396484"/>
                  <a:pt x="1379079" y="1069501"/>
                  <a:pt x="601765" y="991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EBB9825-1447-3AE0-BD7C-14E1EEE6C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5932" y="457201"/>
            <a:ext cx="7340048" cy="685800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FFFF022-2A2C-6E5D-9FC8-CC7B69C34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1266" y="1371600"/>
            <a:ext cx="7904714" cy="4876800"/>
          </a:xfrm>
        </p:spPr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2091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126241-8490-214A-7210-D90B3F81A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B2D217-DEAF-D653-0A02-E57F132BE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5" name="Picture 14" descr="Network Technology Background">
            <a:extLst>
              <a:ext uri="{FF2B5EF4-FFF2-40B4-BE49-F238E27FC236}">
                <a16:creationId xmlns:a16="http://schemas.microsoft.com/office/drawing/2014/main" id="{3C0E8395-6413-DD34-C2DA-36CEF58DAEF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" b="3408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AB0337F-0313-3A2D-63F8-A90290BD9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2598" y="0"/>
            <a:ext cx="10189600" cy="6858000"/>
          </a:xfrm>
          <a:custGeom>
            <a:avLst/>
            <a:gdLst>
              <a:gd name="connsiteX0" fmla="*/ 8513625 w 10189600"/>
              <a:gd name="connsiteY0" fmla="*/ 0 h 6858000"/>
              <a:gd name="connsiteX1" fmla="*/ 1434689 w 10189600"/>
              <a:gd name="connsiteY1" fmla="*/ 0 h 6858000"/>
              <a:gd name="connsiteX2" fmla="*/ 1271976 w 10189600"/>
              <a:gd name="connsiteY2" fmla="*/ 160651 h 6858000"/>
              <a:gd name="connsiteX3" fmla="*/ 0 w 10189600"/>
              <a:gd name="connsiteY3" fmla="*/ 3879329 h 6858000"/>
              <a:gd name="connsiteX4" fmla="*/ 1565101 w 10189600"/>
              <a:gd name="connsiteY4" fmla="*/ 6659296 h 6858000"/>
              <a:gd name="connsiteX5" fmla="*/ 1789426 w 10189600"/>
              <a:gd name="connsiteY5" fmla="*/ 6858000 h 6858000"/>
              <a:gd name="connsiteX6" fmla="*/ 8868328 w 10189600"/>
              <a:gd name="connsiteY6" fmla="*/ 6858000 h 6858000"/>
              <a:gd name="connsiteX7" fmla="*/ 8925683 w 10189600"/>
              <a:gd name="connsiteY7" fmla="*/ 6804604 h 6858000"/>
              <a:gd name="connsiteX8" fmla="*/ 10189600 w 10189600"/>
              <a:gd name="connsiteY8" fmla="*/ 4217082 h 6858000"/>
              <a:gd name="connsiteX9" fmla="*/ 8536469 w 10189600"/>
              <a:gd name="connsiteY9" fmla="*/ 174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189600" h="6858000">
                <a:moveTo>
                  <a:pt x="8513625" y="0"/>
                </a:moveTo>
                <a:lnTo>
                  <a:pt x="1434689" y="0"/>
                </a:lnTo>
                <a:lnTo>
                  <a:pt x="1271976" y="160651"/>
                </a:lnTo>
                <a:cubicBezTo>
                  <a:pt x="451613" y="1030749"/>
                  <a:pt x="0" y="2373165"/>
                  <a:pt x="0" y="3879329"/>
                </a:cubicBezTo>
                <a:cubicBezTo>
                  <a:pt x="0" y="5207145"/>
                  <a:pt x="731040" y="5919527"/>
                  <a:pt x="1565101" y="6659296"/>
                </a:cubicBezTo>
                <a:lnTo>
                  <a:pt x="1789426" y="6858000"/>
                </a:lnTo>
                <a:lnTo>
                  <a:pt x="8868328" y="6858000"/>
                </a:lnTo>
                <a:lnTo>
                  <a:pt x="8925683" y="6804604"/>
                </a:lnTo>
                <a:cubicBezTo>
                  <a:pt x="9627437" y="6132444"/>
                  <a:pt x="10189600" y="5418356"/>
                  <a:pt x="10189600" y="4217082"/>
                </a:cubicBezTo>
                <a:cubicBezTo>
                  <a:pt x="10189600" y="2437327"/>
                  <a:pt x="9597144" y="878708"/>
                  <a:pt x="8536469" y="17461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F14F5DB-903F-A727-FDB8-BF2C4B406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57813" y="0"/>
            <a:ext cx="1323453" cy="6858000"/>
          </a:xfrm>
          <a:custGeom>
            <a:avLst/>
            <a:gdLst>
              <a:gd name="connsiteX0" fmla="*/ 28443 w 1323453"/>
              <a:gd name="connsiteY0" fmla="*/ 0 h 6858000"/>
              <a:gd name="connsiteX1" fmla="*/ 10519 w 1323453"/>
              <a:gd name="connsiteY1" fmla="*/ 0 h 6858000"/>
              <a:gd name="connsiteX2" fmla="*/ 37377 w 1323453"/>
              <a:gd name="connsiteY2" fmla="*/ 27367 h 6858000"/>
              <a:gd name="connsiteX3" fmla="*/ 1297455 w 1323453"/>
              <a:gd name="connsiteY3" fmla="*/ 4282319 h 6858000"/>
              <a:gd name="connsiteX4" fmla="*/ 248584 w 1323453"/>
              <a:gd name="connsiteY4" fmla="*/ 6615157 h 6858000"/>
              <a:gd name="connsiteX5" fmla="*/ 0 w 1323453"/>
              <a:gd name="connsiteY5" fmla="*/ 6858000 h 6858000"/>
              <a:gd name="connsiteX6" fmla="*/ 19869 w 1323453"/>
              <a:gd name="connsiteY6" fmla="*/ 6858000 h 6858000"/>
              <a:gd name="connsiteX7" fmla="*/ 267461 w 1323453"/>
              <a:gd name="connsiteY7" fmla="*/ 6616128 h 6858000"/>
              <a:gd name="connsiteX8" fmla="*/ 1316330 w 1323453"/>
              <a:gd name="connsiteY8" fmla="*/ 4283289 h 6858000"/>
              <a:gd name="connsiteX9" fmla="*/ 56253 w 1323453"/>
              <a:gd name="connsiteY9" fmla="*/ 2833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23453" h="6858000">
                <a:moveTo>
                  <a:pt x="28443" y="0"/>
                </a:moveTo>
                <a:lnTo>
                  <a:pt x="10519" y="0"/>
                </a:lnTo>
                <a:lnTo>
                  <a:pt x="37377" y="27367"/>
                </a:lnTo>
                <a:cubicBezTo>
                  <a:pt x="919519" y="995374"/>
                  <a:pt x="1367465" y="2551123"/>
                  <a:pt x="1297455" y="4282319"/>
                </a:cubicBezTo>
                <a:cubicBezTo>
                  <a:pt x="1254252" y="5350659"/>
                  <a:pt x="821705" y="6026831"/>
                  <a:pt x="248584" y="6615157"/>
                </a:cubicBezTo>
                <a:lnTo>
                  <a:pt x="0" y="6858000"/>
                </a:lnTo>
                <a:lnTo>
                  <a:pt x="19869" y="6858000"/>
                </a:lnTo>
                <a:lnTo>
                  <a:pt x="267461" y="6616128"/>
                </a:lnTo>
                <a:cubicBezTo>
                  <a:pt x="840581" y="6027802"/>
                  <a:pt x="1273128" y="5351630"/>
                  <a:pt x="1316330" y="4283289"/>
                </a:cubicBezTo>
                <a:cubicBezTo>
                  <a:pt x="1386340" y="2552094"/>
                  <a:pt x="938396" y="996343"/>
                  <a:pt x="56253" y="283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733E989-5AD5-AFA3-6DD0-50B7CA8F0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45" y="0"/>
            <a:ext cx="1561993" cy="6858000"/>
          </a:xfrm>
          <a:custGeom>
            <a:avLst/>
            <a:gdLst>
              <a:gd name="connsiteX0" fmla="*/ 1544228 w 1561993"/>
              <a:gd name="connsiteY0" fmla="*/ 0 h 6858000"/>
              <a:gd name="connsiteX1" fmla="*/ 1561993 w 1561993"/>
              <a:gd name="connsiteY1" fmla="*/ 0 h 6858000"/>
              <a:gd name="connsiteX2" fmla="*/ 1540943 w 1561993"/>
              <a:gd name="connsiteY2" fmla="*/ 17040 h 6858000"/>
              <a:gd name="connsiteX3" fmla="*/ 17765 w 1561993"/>
              <a:gd name="connsiteY3" fmla="*/ 4115040 h 6858000"/>
              <a:gd name="connsiteX4" fmla="*/ 1142901 w 1561993"/>
              <a:gd name="connsiteY4" fmla="*/ 6599739 h 6858000"/>
              <a:gd name="connsiteX5" fmla="*/ 1403744 w 1561993"/>
              <a:gd name="connsiteY5" fmla="*/ 6858000 h 6858000"/>
              <a:gd name="connsiteX6" fmla="*/ 1385980 w 1561993"/>
              <a:gd name="connsiteY6" fmla="*/ 6858000 h 6858000"/>
              <a:gd name="connsiteX7" fmla="*/ 1125137 w 1561993"/>
              <a:gd name="connsiteY7" fmla="*/ 6599739 h 6858000"/>
              <a:gd name="connsiteX8" fmla="*/ 0 w 1561993"/>
              <a:gd name="connsiteY8" fmla="*/ 4115040 h 6858000"/>
              <a:gd name="connsiteX9" fmla="*/ 1523178 w 1561993"/>
              <a:gd name="connsiteY9" fmla="*/ 170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1993" h="6858000">
                <a:moveTo>
                  <a:pt x="1544228" y="0"/>
                </a:moveTo>
                <a:lnTo>
                  <a:pt x="1561993" y="0"/>
                </a:lnTo>
                <a:lnTo>
                  <a:pt x="1540943" y="17040"/>
                </a:lnTo>
                <a:cubicBezTo>
                  <a:pt x="563647" y="857447"/>
                  <a:pt x="17765" y="2378351"/>
                  <a:pt x="17765" y="4115040"/>
                </a:cubicBezTo>
                <a:cubicBezTo>
                  <a:pt x="17765" y="5263323"/>
                  <a:pt x="514810" y="5955416"/>
                  <a:pt x="1142901" y="6599739"/>
                </a:cubicBezTo>
                <a:lnTo>
                  <a:pt x="1403744" y="6858000"/>
                </a:lnTo>
                <a:lnTo>
                  <a:pt x="1385980" y="6858000"/>
                </a:lnTo>
                <a:lnTo>
                  <a:pt x="1125137" y="6599739"/>
                </a:lnTo>
                <a:cubicBezTo>
                  <a:pt x="497046" y="5955416"/>
                  <a:pt x="0" y="5263323"/>
                  <a:pt x="0" y="4115040"/>
                </a:cubicBezTo>
                <a:cubicBezTo>
                  <a:pt x="0" y="2378351"/>
                  <a:pt x="545882" y="857447"/>
                  <a:pt x="1523178" y="170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84A2AD7-DA0F-7E64-4603-D5101C6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34283" y="0"/>
            <a:ext cx="1904278" cy="6858000"/>
          </a:xfrm>
          <a:custGeom>
            <a:avLst/>
            <a:gdLst>
              <a:gd name="connsiteX0" fmla="*/ 624262 w 1775065"/>
              <a:gd name="connsiteY0" fmla="*/ 0 h 6858000"/>
              <a:gd name="connsiteX1" fmla="*/ 642233 w 1775065"/>
              <a:gd name="connsiteY1" fmla="*/ 0 h 6858000"/>
              <a:gd name="connsiteX2" fmla="*/ 673003 w 1775065"/>
              <a:gd name="connsiteY2" fmla="*/ 35111 h 6858000"/>
              <a:gd name="connsiteX3" fmla="*/ 1767974 w 1775065"/>
              <a:gd name="connsiteY3" fmla="*/ 3968278 h 6858000"/>
              <a:gd name="connsiteX4" fmla="*/ 115603 w 1775065"/>
              <a:gd name="connsiteY4" fmla="*/ 6776131 h 6858000"/>
              <a:gd name="connsiteX5" fmla="*/ 19890 w 1775065"/>
              <a:gd name="connsiteY5" fmla="*/ 6858000 h 6858000"/>
              <a:gd name="connsiteX6" fmla="*/ 0 w 1775065"/>
              <a:gd name="connsiteY6" fmla="*/ 6858000 h 6858000"/>
              <a:gd name="connsiteX7" fmla="*/ 96809 w 1775065"/>
              <a:gd name="connsiteY7" fmla="*/ 6775193 h 6858000"/>
              <a:gd name="connsiteX8" fmla="*/ 1749182 w 1775065"/>
              <a:gd name="connsiteY8" fmla="*/ 3967340 h 6858000"/>
              <a:gd name="connsiteX9" fmla="*/ 654209 w 1775065"/>
              <a:gd name="connsiteY9" fmla="*/ 3417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5065" h="6858000">
                <a:moveTo>
                  <a:pt x="624262" y="0"/>
                </a:moveTo>
                <a:lnTo>
                  <a:pt x="642233" y="0"/>
                </a:lnTo>
                <a:lnTo>
                  <a:pt x="673003" y="35111"/>
                </a:lnTo>
                <a:cubicBezTo>
                  <a:pt x="1445427" y="977982"/>
                  <a:pt x="1833320" y="2398562"/>
                  <a:pt x="1767974" y="3968278"/>
                </a:cubicBezTo>
                <a:cubicBezTo>
                  <a:pt x="1710622" y="5345972"/>
                  <a:pt x="964135" y="6049363"/>
                  <a:pt x="115603" y="6776131"/>
                </a:cubicBezTo>
                <a:lnTo>
                  <a:pt x="19890" y="6858000"/>
                </a:lnTo>
                <a:lnTo>
                  <a:pt x="0" y="6858000"/>
                </a:lnTo>
                <a:lnTo>
                  <a:pt x="96809" y="6775193"/>
                </a:lnTo>
                <a:cubicBezTo>
                  <a:pt x="945341" y="6048424"/>
                  <a:pt x="1691828" y="5345034"/>
                  <a:pt x="1749182" y="3967340"/>
                </a:cubicBezTo>
                <a:cubicBezTo>
                  <a:pt x="1814528" y="2397623"/>
                  <a:pt x="1426634" y="977044"/>
                  <a:pt x="654209" y="341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C1EC8E4-7999-7C9E-4786-4131762A2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89577" y="0"/>
            <a:ext cx="1825312" cy="6858000"/>
          </a:xfrm>
          <a:custGeom>
            <a:avLst/>
            <a:gdLst>
              <a:gd name="connsiteX0" fmla="*/ 516683 w 1825312"/>
              <a:gd name="connsiteY0" fmla="*/ 0 h 6858000"/>
              <a:gd name="connsiteX1" fmla="*/ 541088 w 1825312"/>
              <a:gd name="connsiteY1" fmla="*/ 0 h 6858000"/>
              <a:gd name="connsiteX2" fmla="*/ 626170 w 1825312"/>
              <a:gd name="connsiteY2" fmla="*/ 99144 h 6858000"/>
              <a:gd name="connsiteX3" fmla="*/ 1825312 w 1825312"/>
              <a:gd name="connsiteY3" fmla="*/ 3859833 h 6858000"/>
              <a:gd name="connsiteX4" fmla="*/ 279633 w 1825312"/>
              <a:gd name="connsiteY4" fmla="*/ 6651338 h 6858000"/>
              <a:gd name="connsiteX5" fmla="*/ 24403 w 1825312"/>
              <a:gd name="connsiteY5" fmla="*/ 6858000 h 6858000"/>
              <a:gd name="connsiteX6" fmla="*/ 0 w 1825312"/>
              <a:gd name="connsiteY6" fmla="*/ 6858000 h 6858000"/>
              <a:gd name="connsiteX7" fmla="*/ 255230 w 1825312"/>
              <a:gd name="connsiteY7" fmla="*/ 6651338 h 6858000"/>
              <a:gd name="connsiteX8" fmla="*/ 1800907 w 1825312"/>
              <a:gd name="connsiteY8" fmla="*/ 3859833 h 6858000"/>
              <a:gd name="connsiteX9" fmla="*/ 601765 w 1825312"/>
              <a:gd name="connsiteY9" fmla="*/ 991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5312" h="6858000">
                <a:moveTo>
                  <a:pt x="516683" y="0"/>
                </a:moveTo>
                <a:lnTo>
                  <a:pt x="541088" y="0"/>
                </a:lnTo>
                <a:lnTo>
                  <a:pt x="626170" y="99144"/>
                </a:lnTo>
                <a:cubicBezTo>
                  <a:pt x="1403484" y="1069501"/>
                  <a:pt x="1825312" y="2396484"/>
                  <a:pt x="1825312" y="3859833"/>
                </a:cubicBezTo>
                <a:cubicBezTo>
                  <a:pt x="1825312" y="5149904"/>
                  <a:pt x="1142485" y="5927455"/>
                  <a:pt x="279633" y="6651338"/>
                </a:cubicBezTo>
                <a:lnTo>
                  <a:pt x="24403" y="6858000"/>
                </a:lnTo>
                <a:lnTo>
                  <a:pt x="0" y="6858000"/>
                </a:lnTo>
                <a:lnTo>
                  <a:pt x="255230" y="6651338"/>
                </a:lnTo>
                <a:cubicBezTo>
                  <a:pt x="1118082" y="5927455"/>
                  <a:pt x="1800907" y="5149904"/>
                  <a:pt x="1800907" y="3859833"/>
                </a:cubicBezTo>
                <a:cubicBezTo>
                  <a:pt x="1800907" y="2396484"/>
                  <a:pt x="1379079" y="1069501"/>
                  <a:pt x="601765" y="991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7954077-0BB0-49D4-EE93-7C4F70D2B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5932" y="457201"/>
            <a:ext cx="7340048" cy="685800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Methodology Overview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EBCDF8D-3484-FBED-4FCF-4D05AABD8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1266" y="1371600"/>
            <a:ext cx="7904714" cy="4876800"/>
          </a:xfrm>
        </p:spPr>
        <p:txBody>
          <a:bodyPr>
            <a:normAutofit fontScale="92500" lnSpcReduction="20000"/>
          </a:bodyPr>
          <a:lstStyle/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processes used to develop this research framework.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Collection</a:t>
            </a:r>
            <a:r>
              <a:rPr lang="en-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Gathered from university records. Consists of 8 datasets, each for January and September admission years.</a:t>
            </a:r>
            <a:b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Preprocessing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Pandas for data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leaning, </a:t>
            </a:r>
            <a:r>
              <a:rPr lang="en-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handling missing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unpivoting, merging, feature engineering, validation.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Predictive Modelling</a:t>
            </a:r>
            <a:r>
              <a:rPr lang="en-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Machine learning couldn’t be implemented due to lack of features for prediction. A statistical method was used with Tableau. To get the predicted acceptances, target registration/probability of registrations.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Evaluation Metrics</a:t>
            </a:r>
            <a:r>
              <a:rPr lang="en-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Data was split 50:50 for test and training. RMSE was used to provide a measure of accuracy by getting the average deviation between the predicted and actual values.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Visualisation</a:t>
            </a:r>
            <a:r>
              <a:rPr lang="en-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Data visualisation was done with Tableau.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308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823BFD-468D-7B3A-5607-ADFB5E22D2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F9D6702-F7CD-D0D6-4163-412E1742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5" name="Picture 14" descr="Network Technology Background">
            <a:extLst>
              <a:ext uri="{FF2B5EF4-FFF2-40B4-BE49-F238E27FC236}">
                <a16:creationId xmlns:a16="http://schemas.microsoft.com/office/drawing/2014/main" id="{E393A42B-3547-45B0-3D71-2066FAFC81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" b="3408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FCBDAC2-6E93-AEC9-A01F-22DA6A354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2598" y="0"/>
            <a:ext cx="10189600" cy="6858000"/>
          </a:xfrm>
          <a:custGeom>
            <a:avLst/>
            <a:gdLst>
              <a:gd name="connsiteX0" fmla="*/ 8513625 w 10189600"/>
              <a:gd name="connsiteY0" fmla="*/ 0 h 6858000"/>
              <a:gd name="connsiteX1" fmla="*/ 1434689 w 10189600"/>
              <a:gd name="connsiteY1" fmla="*/ 0 h 6858000"/>
              <a:gd name="connsiteX2" fmla="*/ 1271976 w 10189600"/>
              <a:gd name="connsiteY2" fmla="*/ 160651 h 6858000"/>
              <a:gd name="connsiteX3" fmla="*/ 0 w 10189600"/>
              <a:gd name="connsiteY3" fmla="*/ 3879329 h 6858000"/>
              <a:gd name="connsiteX4" fmla="*/ 1565101 w 10189600"/>
              <a:gd name="connsiteY4" fmla="*/ 6659296 h 6858000"/>
              <a:gd name="connsiteX5" fmla="*/ 1789426 w 10189600"/>
              <a:gd name="connsiteY5" fmla="*/ 6858000 h 6858000"/>
              <a:gd name="connsiteX6" fmla="*/ 8868328 w 10189600"/>
              <a:gd name="connsiteY6" fmla="*/ 6858000 h 6858000"/>
              <a:gd name="connsiteX7" fmla="*/ 8925683 w 10189600"/>
              <a:gd name="connsiteY7" fmla="*/ 6804604 h 6858000"/>
              <a:gd name="connsiteX8" fmla="*/ 10189600 w 10189600"/>
              <a:gd name="connsiteY8" fmla="*/ 4217082 h 6858000"/>
              <a:gd name="connsiteX9" fmla="*/ 8536469 w 10189600"/>
              <a:gd name="connsiteY9" fmla="*/ 174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189600" h="6858000">
                <a:moveTo>
                  <a:pt x="8513625" y="0"/>
                </a:moveTo>
                <a:lnTo>
                  <a:pt x="1434689" y="0"/>
                </a:lnTo>
                <a:lnTo>
                  <a:pt x="1271976" y="160651"/>
                </a:lnTo>
                <a:cubicBezTo>
                  <a:pt x="451613" y="1030749"/>
                  <a:pt x="0" y="2373165"/>
                  <a:pt x="0" y="3879329"/>
                </a:cubicBezTo>
                <a:cubicBezTo>
                  <a:pt x="0" y="5207145"/>
                  <a:pt x="731040" y="5919527"/>
                  <a:pt x="1565101" y="6659296"/>
                </a:cubicBezTo>
                <a:lnTo>
                  <a:pt x="1789426" y="6858000"/>
                </a:lnTo>
                <a:lnTo>
                  <a:pt x="8868328" y="6858000"/>
                </a:lnTo>
                <a:lnTo>
                  <a:pt x="8925683" y="6804604"/>
                </a:lnTo>
                <a:cubicBezTo>
                  <a:pt x="9627437" y="6132444"/>
                  <a:pt x="10189600" y="5418356"/>
                  <a:pt x="10189600" y="4217082"/>
                </a:cubicBezTo>
                <a:cubicBezTo>
                  <a:pt x="10189600" y="2437327"/>
                  <a:pt x="9597144" y="878708"/>
                  <a:pt x="8536469" y="17461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AC1A17C-C723-5AF0-D9B4-7D52EACEB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57813" y="0"/>
            <a:ext cx="1323453" cy="6858000"/>
          </a:xfrm>
          <a:custGeom>
            <a:avLst/>
            <a:gdLst>
              <a:gd name="connsiteX0" fmla="*/ 28443 w 1323453"/>
              <a:gd name="connsiteY0" fmla="*/ 0 h 6858000"/>
              <a:gd name="connsiteX1" fmla="*/ 10519 w 1323453"/>
              <a:gd name="connsiteY1" fmla="*/ 0 h 6858000"/>
              <a:gd name="connsiteX2" fmla="*/ 37377 w 1323453"/>
              <a:gd name="connsiteY2" fmla="*/ 27367 h 6858000"/>
              <a:gd name="connsiteX3" fmla="*/ 1297455 w 1323453"/>
              <a:gd name="connsiteY3" fmla="*/ 4282319 h 6858000"/>
              <a:gd name="connsiteX4" fmla="*/ 248584 w 1323453"/>
              <a:gd name="connsiteY4" fmla="*/ 6615157 h 6858000"/>
              <a:gd name="connsiteX5" fmla="*/ 0 w 1323453"/>
              <a:gd name="connsiteY5" fmla="*/ 6858000 h 6858000"/>
              <a:gd name="connsiteX6" fmla="*/ 19869 w 1323453"/>
              <a:gd name="connsiteY6" fmla="*/ 6858000 h 6858000"/>
              <a:gd name="connsiteX7" fmla="*/ 267461 w 1323453"/>
              <a:gd name="connsiteY7" fmla="*/ 6616128 h 6858000"/>
              <a:gd name="connsiteX8" fmla="*/ 1316330 w 1323453"/>
              <a:gd name="connsiteY8" fmla="*/ 4283289 h 6858000"/>
              <a:gd name="connsiteX9" fmla="*/ 56253 w 1323453"/>
              <a:gd name="connsiteY9" fmla="*/ 2833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23453" h="6858000">
                <a:moveTo>
                  <a:pt x="28443" y="0"/>
                </a:moveTo>
                <a:lnTo>
                  <a:pt x="10519" y="0"/>
                </a:lnTo>
                <a:lnTo>
                  <a:pt x="37377" y="27367"/>
                </a:lnTo>
                <a:cubicBezTo>
                  <a:pt x="919519" y="995374"/>
                  <a:pt x="1367465" y="2551123"/>
                  <a:pt x="1297455" y="4282319"/>
                </a:cubicBezTo>
                <a:cubicBezTo>
                  <a:pt x="1254252" y="5350659"/>
                  <a:pt x="821705" y="6026831"/>
                  <a:pt x="248584" y="6615157"/>
                </a:cubicBezTo>
                <a:lnTo>
                  <a:pt x="0" y="6858000"/>
                </a:lnTo>
                <a:lnTo>
                  <a:pt x="19869" y="6858000"/>
                </a:lnTo>
                <a:lnTo>
                  <a:pt x="267461" y="6616128"/>
                </a:lnTo>
                <a:cubicBezTo>
                  <a:pt x="840581" y="6027802"/>
                  <a:pt x="1273128" y="5351630"/>
                  <a:pt x="1316330" y="4283289"/>
                </a:cubicBezTo>
                <a:cubicBezTo>
                  <a:pt x="1386340" y="2552094"/>
                  <a:pt x="938396" y="996343"/>
                  <a:pt x="56253" y="283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FF8FC7E-DA9B-FA9D-3F12-566E4A8DA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45" y="0"/>
            <a:ext cx="1561993" cy="6858000"/>
          </a:xfrm>
          <a:custGeom>
            <a:avLst/>
            <a:gdLst>
              <a:gd name="connsiteX0" fmla="*/ 1544228 w 1561993"/>
              <a:gd name="connsiteY0" fmla="*/ 0 h 6858000"/>
              <a:gd name="connsiteX1" fmla="*/ 1561993 w 1561993"/>
              <a:gd name="connsiteY1" fmla="*/ 0 h 6858000"/>
              <a:gd name="connsiteX2" fmla="*/ 1540943 w 1561993"/>
              <a:gd name="connsiteY2" fmla="*/ 17040 h 6858000"/>
              <a:gd name="connsiteX3" fmla="*/ 17765 w 1561993"/>
              <a:gd name="connsiteY3" fmla="*/ 4115040 h 6858000"/>
              <a:gd name="connsiteX4" fmla="*/ 1142901 w 1561993"/>
              <a:gd name="connsiteY4" fmla="*/ 6599739 h 6858000"/>
              <a:gd name="connsiteX5" fmla="*/ 1403744 w 1561993"/>
              <a:gd name="connsiteY5" fmla="*/ 6858000 h 6858000"/>
              <a:gd name="connsiteX6" fmla="*/ 1385980 w 1561993"/>
              <a:gd name="connsiteY6" fmla="*/ 6858000 h 6858000"/>
              <a:gd name="connsiteX7" fmla="*/ 1125137 w 1561993"/>
              <a:gd name="connsiteY7" fmla="*/ 6599739 h 6858000"/>
              <a:gd name="connsiteX8" fmla="*/ 0 w 1561993"/>
              <a:gd name="connsiteY8" fmla="*/ 4115040 h 6858000"/>
              <a:gd name="connsiteX9" fmla="*/ 1523178 w 1561993"/>
              <a:gd name="connsiteY9" fmla="*/ 170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1993" h="6858000">
                <a:moveTo>
                  <a:pt x="1544228" y="0"/>
                </a:moveTo>
                <a:lnTo>
                  <a:pt x="1561993" y="0"/>
                </a:lnTo>
                <a:lnTo>
                  <a:pt x="1540943" y="17040"/>
                </a:lnTo>
                <a:cubicBezTo>
                  <a:pt x="563647" y="857447"/>
                  <a:pt x="17765" y="2378351"/>
                  <a:pt x="17765" y="4115040"/>
                </a:cubicBezTo>
                <a:cubicBezTo>
                  <a:pt x="17765" y="5263323"/>
                  <a:pt x="514810" y="5955416"/>
                  <a:pt x="1142901" y="6599739"/>
                </a:cubicBezTo>
                <a:lnTo>
                  <a:pt x="1403744" y="6858000"/>
                </a:lnTo>
                <a:lnTo>
                  <a:pt x="1385980" y="6858000"/>
                </a:lnTo>
                <a:lnTo>
                  <a:pt x="1125137" y="6599739"/>
                </a:lnTo>
                <a:cubicBezTo>
                  <a:pt x="497046" y="5955416"/>
                  <a:pt x="0" y="5263323"/>
                  <a:pt x="0" y="4115040"/>
                </a:cubicBezTo>
                <a:cubicBezTo>
                  <a:pt x="0" y="2378351"/>
                  <a:pt x="545882" y="857447"/>
                  <a:pt x="1523178" y="170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F33D97-F736-678D-6A99-B897CDD41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34283" y="0"/>
            <a:ext cx="1904278" cy="6858000"/>
          </a:xfrm>
          <a:custGeom>
            <a:avLst/>
            <a:gdLst>
              <a:gd name="connsiteX0" fmla="*/ 624262 w 1775065"/>
              <a:gd name="connsiteY0" fmla="*/ 0 h 6858000"/>
              <a:gd name="connsiteX1" fmla="*/ 642233 w 1775065"/>
              <a:gd name="connsiteY1" fmla="*/ 0 h 6858000"/>
              <a:gd name="connsiteX2" fmla="*/ 673003 w 1775065"/>
              <a:gd name="connsiteY2" fmla="*/ 35111 h 6858000"/>
              <a:gd name="connsiteX3" fmla="*/ 1767974 w 1775065"/>
              <a:gd name="connsiteY3" fmla="*/ 3968278 h 6858000"/>
              <a:gd name="connsiteX4" fmla="*/ 115603 w 1775065"/>
              <a:gd name="connsiteY4" fmla="*/ 6776131 h 6858000"/>
              <a:gd name="connsiteX5" fmla="*/ 19890 w 1775065"/>
              <a:gd name="connsiteY5" fmla="*/ 6858000 h 6858000"/>
              <a:gd name="connsiteX6" fmla="*/ 0 w 1775065"/>
              <a:gd name="connsiteY6" fmla="*/ 6858000 h 6858000"/>
              <a:gd name="connsiteX7" fmla="*/ 96809 w 1775065"/>
              <a:gd name="connsiteY7" fmla="*/ 6775193 h 6858000"/>
              <a:gd name="connsiteX8" fmla="*/ 1749182 w 1775065"/>
              <a:gd name="connsiteY8" fmla="*/ 3967340 h 6858000"/>
              <a:gd name="connsiteX9" fmla="*/ 654209 w 1775065"/>
              <a:gd name="connsiteY9" fmla="*/ 3417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5065" h="6858000">
                <a:moveTo>
                  <a:pt x="624262" y="0"/>
                </a:moveTo>
                <a:lnTo>
                  <a:pt x="642233" y="0"/>
                </a:lnTo>
                <a:lnTo>
                  <a:pt x="673003" y="35111"/>
                </a:lnTo>
                <a:cubicBezTo>
                  <a:pt x="1445427" y="977982"/>
                  <a:pt x="1833320" y="2398562"/>
                  <a:pt x="1767974" y="3968278"/>
                </a:cubicBezTo>
                <a:cubicBezTo>
                  <a:pt x="1710622" y="5345972"/>
                  <a:pt x="964135" y="6049363"/>
                  <a:pt x="115603" y="6776131"/>
                </a:cubicBezTo>
                <a:lnTo>
                  <a:pt x="19890" y="6858000"/>
                </a:lnTo>
                <a:lnTo>
                  <a:pt x="0" y="6858000"/>
                </a:lnTo>
                <a:lnTo>
                  <a:pt x="96809" y="6775193"/>
                </a:lnTo>
                <a:cubicBezTo>
                  <a:pt x="945341" y="6048424"/>
                  <a:pt x="1691828" y="5345034"/>
                  <a:pt x="1749182" y="3967340"/>
                </a:cubicBezTo>
                <a:cubicBezTo>
                  <a:pt x="1814528" y="2397623"/>
                  <a:pt x="1426634" y="977044"/>
                  <a:pt x="654209" y="341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6BE0E6F-AA36-7665-6191-C3EFA6BA8C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89577" y="0"/>
            <a:ext cx="1825312" cy="6858000"/>
          </a:xfrm>
          <a:custGeom>
            <a:avLst/>
            <a:gdLst>
              <a:gd name="connsiteX0" fmla="*/ 516683 w 1825312"/>
              <a:gd name="connsiteY0" fmla="*/ 0 h 6858000"/>
              <a:gd name="connsiteX1" fmla="*/ 541088 w 1825312"/>
              <a:gd name="connsiteY1" fmla="*/ 0 h 6858000"/>
              <a:gd name="connsiteX2" fmla="*/ 626170 w 1825312"/>
              <a:gd name="connsiteY2" fmla="*/ 99144 h 6858000"/>
              <a:gd name="connsiteX3" fmla="*/ 1825312 w 1825312"/>
              <a:gd name="connsiteY3" fmla="*/ 3859833 h 6858000"/>
              <a:gd name="connsiteX4" fmla="*/ 279633 w 1825312"/>
              <a:gd name="connsiteY4" fmla="*/ 6651338 h 6858000"/>
              <a:gd name="connsiteX5" fmla="*/ 24403 w 1825312"/>
              <a:gd name="connsiteY5" fmla="*/ 6858000 h 6858000"/>
              <a:gd name="connsiteX6" fmla="*/ 0 w 1825312"/>
              <a:gd name="connsiteY6" fmla="*/ 6858000 h 6858000"/>
              <a:gd name="connsiteX7" fmla="*/ 255230 w 1825312"/>
              <a:gd name="connsiteY7" fmla="*/ 6651338 h 6858000"/>
              <a:gd name="connsiteX8" fmla="*/ 1800907 w 1825312"/>
              <a:gd name="connsiteY8" fmla="*/ 3859833 h 6858000"/>
              <a:gd name="connsiteX9" fmla="*/ 601765 w 1825312"/>
              <a:gd name="connsiteY9" fmla="*/ 991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5312" h="6858000">
                <a:moveTo>
                  <a:pt x="516683" y="0"/>
                </a:moveTo>
                <a:lnTo>
                  <a:pt x="541088" y="0"/>
                </a:lnTo>
                <a:lnTo>
                  <a:pt x="626170" y="99144"/>
                </a:lnTo>
                <a:cubicBezTo>
                  <a:pt x="1403484" y="1069501"/>
                  <a:pt x="1825312" y="2396484"/>
                  <a:pt x="1825312" y="3859833"/>
                </a:cubicBezTo>
                <a:cubicBezTo>
                  <a:pt x="1825312" y="5149904"/>
                  <a:pt x="1142485" y="5927455"/>
                  <a:pt x="279633" y="6651338"/>
                </a:cubicBezTo>
                <a:lnTo>
                  <a:pt x="24403" y="6858000"/>
                </a:lnTo>
                <a:lnTo>
                  <a:pt x="0" y="6858000"/>
                </a:lnTo>
                <a:lnTo>
                  <a:pt x="255230" y="6651338"/>
                </a:lnTo>
                <a:cubicBezTo>
                  <a:pt x="1118082" y="5927455"/>
                  <a:pt x="1800907" y="5149904"/>
                  <a:pt x="1800907" y="3859833"/>
                </a:cubicBezTo>
                <a:cubicBezTo>
                  <a:pt x="1800907" y="2396484"/>
                  <a:pt x="1379079" y="1069501"/>
                  <a:pt x="601765" y="991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D231D67-F573-70B2-6532-73819FEB5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5932" y="457201"/>
            <a:ext cx="7340048" cy="685800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Visualisation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F3C005E-CB9A-4DD8-7895-FA19DB89B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1266" y="1371600"/>
            <a:ext cx="7904714" cy="4876800"/>
          </a:xfrm>
        </p:spPr>
        <p:txBody>
          <a:bodyPr>
            <a:normAutofit/>
          </a:bodyPr>
          <a:lstStyle/>
          <a:p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131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7805B6-D435-7354-8A4A-6F10DD31E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4F84C9E-D104-E74B-AEAE-CADB79B45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5" name="Picture 14" descr="Network Technology Background">
            <a:extLst>
              <a:ext uri="{FF2B5EF4-FFF2-40B4-BE49-F238E27FC236}">
                <a16:creationId xmlns:a16="http://schemas.microsoft.com/office/drawing/2014/main" id="{1B4AFC4C-E104-3718-21A3-25570E6947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" b="3408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3024DA6-C736-E39E-2FD4-341748F39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2598" y="0"/>
            <a:ext cx="10189600" cy="6858000"/>
          </a:xfrm>
          <a:custGeom>
            <a:avLst/>
            <a:gdLst>
              <a:gd name="connsiteX0" fmla="*/ 8513625 w 10189600"/>
              <a:gd name="connsiteY0" fmla="*/ 0 h 6858000"/>
              <a:gd name="connsiteX1" fmla="*/ 1434689 w 10189600"/>
              <a:gd name="connsiteY1" fmla="*/ 0 h 6858000"/>
              <a:gd name="connsiteX2" fmla="*/ 1271976 w 10189600"/>
              <a:gd name="connsiteY2" fmla="*/ 160651 h 6858000"/>
              <a:gd name="connsiteX3" fmla="*/ 0 w 10189600"/>
              <a:gd name="connsiteY3" fmla="*/ 3879329 h 6858000"/>
              <a:gd name="connsiteX4" fmla="*/ 1565101 w 10189600"/>
              <a:gd name="connsiteY4" fmla="*/ 6659296 h 6858000"/>
              <a:gd name="connsiteX5" fmla="*/ 1789426 w 10189600"/>
              <a:gd name="connsiteY5" fmla="*/ 6858000 h 6858000"/>
              <a:gd name="connsiteX6" fmla="*/ 8868328 w 10189600"/>
              <a:gd name="connsiteY6" fmla="*/ 6858000 h 6858000"/>
              <a:gd name="connsiteX7" fmla="*/ 8925683 w 10189600"/>
              <a:gd name="connsiteY7" fmla="*/ 6804604 h 6858000"/>
              <a:gd name="connsiteX8" fmla="*/ 10189600 w 10189600"/>
              <a:gd name="connsiteY8" fmla="*/ 4217082 h 6858000"/>
              <a:gd name="connsiteX9" fmla="*/ 8536469 w 10189600"/>
              <a:gd name="connsiteY9" fmla="*/ 174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189600" h="6858000">
                <a:moveTo>
                  <a:pt x="8513625" y="0"/>
                </a:moveTo>
                <a:lnTo>
                  <a:pt x="1434689" y="0"/>
                </a:lnTo>
                <a:lnTo>
                  <a:pt x="1271976" y="160651"/>
                </a:lnTo>
                <a:cubicBezTo>
                  <a:pt x="451613" y="1030749"/>
                  <a:pt x="0" y="2373165"/>
                  <a:pt x="0" y="3879329"/>
                </a:cubicBezTo>
                <a:cubicBezTo>
                  <a:pt x="0" y="5207145"/>
                  <a:pt x="731040" y="5919527"/>
                  <a:pt x="1565101" y="6659296"/>
                </a:cubicBezTo>
                <a:lnTo>
                  <a:pt x="1789426" y="6858000"/>
                </a:lnTo>
                <a:lnTo>
                  <a:pt x="8868328" y="6858000"/>
                </a:lnTo>
                <a:lnTo>
                  <a:pt x="8925683" y="6804604"/>
                </a:lnTo>
                <a:cubicBezTo>
                  <a:pt x="9627437" y="6132444"/>
                  <a:pt x="10189600" y="5418356"/>
                  <a:pt x="10189600" y="4217082"/>
                </a:cubicBezTo>
                <a:cubicBezTo>
                  <a:pt x="10189600" y="2437327"/>
                  <a:pt x="9597144" y="878708"/>
                  <a:pt x="8536469" y="17461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C139B0-62B7-D1EF-E789-AEC9FAC1B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57813" y="0"/>
            <a:ext cx="1323453" cy="6858000"/>
          </a:xfrm>
          <a:custGeom>
            <a:avLst/>
            <a:gdLst>
              <a:gd name="connsiteX0" fmla="*/ 28443 w 1323453"/>
              <a:gd name="connsiteY0" fmla="*/ 0 h 6858000"/>
              <a:gd name="connsiteX1" fmla="*/ 10519 w 1323453"/>
              <a:gd name="connsiteY1" fmla="*/ 0 h 6858000"/>
              <a:gd name="connsiteX2" fmla="*/ 37377 w 1323453"/>
              <a:gd name="connsiteY2" fmla="*/ 27367 h 6858000"/>
              <a:gd name="connsiteX3" fmla="*/ 1297455 w 1323453"/>
              <a:gd name="connsiteY3" fmla="*/ 4282319 h 6858000"/>
              <a:gd name="connsiteX4" fmla="*/ 248584 w 1323453"/>
              <a:gd name="connsiteY4" fmla="*/ 6615157 h 6858000"/>
              <a:gd name="connsiteX5" fmla="*/ 0 w 1323453"/>
              <a:gd name="connsiteY5" fmla="*/ 6858000 h 6858000"/>
              <a:gd name="connsiteX6" fmla="*/ 19869 w 1323453"/>
              <a:gd name="connsiteY6" fmla="*/ 6858000 h 6858000"/>
              <a:gd name="connsiteX7" fmla="*/ 267461 w 1323453"/>
              <a:gd name="connsiteY7" fmla="*/ 6616128 h 6858000"/>
              <a:gd name="connsiteX8" fmla="*/ 1316330 w 1323453"/>
              <a:gd name="connsiteY8" fmla="*/ 4283289 h 6858000"/>
              <a:gd name="connsiteX9" fmla="*/ 56253 w 1323453"/>
              <a:gd name="connsiteY9" fmla="*/ 2833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23453" h="6858000">
                <a:moveTo>
                  <a:pt x="28443" y="0"/>
                </a:moveTo>
                <a:lnTo>
                  <a:pt x="10519" y="0"/>
                </a:lnTo>
                <a:lnTo>
                  <a:pt x="37377" y="27367"/>
                </a:lnTo>
                <a:cubicBezTo>
                  <a:pt x="919519" y="995374"/>
                  <a:pt x="1367465" y="2551123"/>
                  <a:pt x="1297455" y="4282319"/>
                </a:cubicBezTo>
                <a:cubicBezTo>
                  <a:pt x="1254252" y="5350659"/>
                  <a:pt x="821705" y="6026831"/>
                  <a:pt x="248584" y="6615157"/>
                </a:cubicBezTo>
                <a:lnTo>
                  <a:pt x="0" y="6858000"/>
                </a:lnTo>
                <a:lnTo>
                  <a:pt x="19869" y="6858000"/>
                </a:lnTo>
                <a:lnTo>
                  <a:pt x="267461" y="6616128"/>
                </a:lnTo>
                <a:cubicBezTo>
                  <a:pt x="840581" y="6027802"/>
                  <a:pt x="1273128" y="5351630"/>
                  <a:pt x="1316330" y="4283289"/>
                </a:cubicBezTo>
                <a:cubicBezTo>
                  <a:pt x="1386340" y="2552094"/>
                  <a:pt x="938396" y="996343"/>
                  <a:pt x="56253" y="283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813572E-0290-7316-6E2B-EDF30BFDF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45" y="0"/>
            <a:ext cx="1561993" cy="6858000"/>
          </a:xfrm>
          <a:custGeom>
            <a:avLst/>
            <a:gdLst>
              <a:gd name="connsiteX0" fmla="*/ 1544228 w 1561993"/>
              <a:gd name="connsiteY0" fmla="*/ 0 h 6858000"/>
              <a:gd name="connsiteX1" fmla="*/ 1561993 w 1561993"/>
              <a:gd name="connsiteY1" fmla="*/ 0 h 6858000"/>
              <a:gd name="connsiteX2" fmla="*/ 1540943 w 1561993"/>
              <a:gd name="connsiteY2" fmla="*/ 17040 h 6858000"/>
              <a:gd name="connsiteX3" fmla="*/ 17765 w 1561993"/>
              <a:gd name="connsiteY3" fmla="*/ 4115040 h 6858000"/>
              <a:gd name="connsiteX4" fmla="*/ 1142901 w 1561993"/>
              <a:gd name="connsiteY4" fmla="*/ 6599739 h 6858000"/>
              <a:gd name="connsiteX5" fmla="*/ 1403744 w 1561993"/>
              <a:gd name="connsiteY5" fmla="*/ 6858000 h 6858000"/>
              <a:gd name="connsiteX6" fmla="*/ 1385980 w 1561993"/>
              <a:gd name="connsiteY6" fmla="*/ 6858000 h 6858000"/>
              <a:gd name="connsiteX7" fmla="*/ 1125137 w 1561993"/>
              <a:gd name="connsiteY7" fmla="*/ 6599739 h 6858000"/>
              <a:gd name="connsiteX8" fmla="*/ 0 w 1561993"/>
              <a:gd name="connsiteY8" fmla="*/ 4115040 h 6858000"/>
              <a:gd name="connsiteX9" fmla="*/ 1523178 w 1561993"/>
              <a:gd name="connsiteY9" fmla="*/ 170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1993" h="6858000">
                <a:moveTo>
                  <a:pt x="1544228" y="0"/>
                </a:moveTo>
                <a:lnTo>
                  <a:pt x="1561993" y="0"/>
                </a:lnTo>
                <a:lnTo>
                  <a:pt x="1540943" y="17040"/>
                </a:lnTo>
                <a:cubicBezTo>
                  <a:pt x="563647" y="857447"/>
                  <a:pt x="17765" y="2378351"/>
                  <a:pt x="17765" y="4115040"/>
                </a:cubicBezTo>
                <a:cubicBezTo>
                  <a:pt x="17765" y="5263323"/>
                  <a:pt x="514810" y="5955416"/>
                  <a:pt x="1142901" y="6599739"/>
                </a:cubicBezTo>
                <a:lnTo>
                  <a:pt x="1403744" y="6858000"/>
                </a:lnTo>
                <a:lnTo>
                  <a:pt x="1385980" y="6858000"/>
                </a:lnTo>
                <a:lnTo>
                  <a:pt x="1125137" y="6599739"/>
                </a:lnTo>
                <a:cubicBezTo>
                  <a:pt x="497046" y="5955416"/>
                  <a:pt x="0" y="5263323"/>
                  <a:pt x="0" y="4115040"/>
                </a:cubicBezTo>
                <a:cubicBezTo>
                  <a:pt x="0" y="2378351"/>
                  <a:pt x="545882" y="857447"/>
                  <a:pt x="1523178" y="170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451FF10-ED4E-FD80-3534-15F9E95CC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34283" y="0"/>
            <a:ext cx="1904278" cy="6858000"/>
          </a:xfrm>
          <a:custGeom>
            <a:avLst/>
            <a:gdLst>
              <a:gd name="connsiteX0" fmla="*/ 624262 w 1775065"/>
              <a:gd name="connsiteY0" fmla="*/ 0 h 6858000"/>
              <a:gd name="connsiteX1" fmla="*/ 642233 w 1775065"/>
              <a:gd name="connsiteY1" fmla="*/ 0 h 6858000"/>
              <a:gd name="connsiteX2" fmla="*/ 673003 w 1775065"/>
              <a:gd name="connsiteY2" fmla="*/ 35111 h 6858000"/>
              <a:gd name="connsiteX3" fmla="*/ 1767974 w 1775065"/>
              <a:gd name="connsiteY3" fmla="*/ 3968278 h 6858000"/>
              <a:gd name="connsiteX4" fmla="*/ 115603 w 1775065"/>
              <a:gd name="connsiteY4" fmla="*/ 6776131 h 6858000"/>
              <a:gd name="connsiteX5" fmla="*/ 19890 w 1775065"/>
              <a:gd name="connsiteY5" fmla="*/ 6858000 h 6858000"/>
              <a:gd name="connsiteX6" fmla="*/ 0 w 1775065"/>
              <a:gd name="connsiteY6" fmla="*/ 6858000 h 6858000"/>
              <a:gd name="connsiteX7" fmla="*/ 96809 w 1775065"/>
              <a:gd name="connsiteY7" fmla="*/ 6775193 h 6858000"/>
              <a:gd name="connsiteX8" fmla="*/ 1749182 w 1775065"/>
              <a:gd name="connsiteY8" fmla="*/ 3967340 h 6858000"/>
              <a:gd name="connsiteX9" fmla="*/ 654209 w 1775065"/>
              <a:gd name="connsiteY9" fmla="*/ 3417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5065" h="6858000">
                <a:moveTo>
                  <a:pt x="624262" y="0"/>
                </a:moveTo>
                <a:lnTo>
                  <a:pt x="642233" y="0"/>
                </a:lnTo>
                <a:lnTo>
                  <a:pt x="673003" y="35111"/>
                </a:lnTo>
                <a:cubicBezTo>
                  <a:pt x="1445427" y="977982"/>
                  <a:pt x="1833320" y="2398562"/>
                  <a:pt x="1767974" y="3968278"/>
                </a:cubicBezTo>
                <a:cubicBezTo>
                  <a:pt x="1710622" y="5345972"/>
                  <a:pt x="964135" y="6049363"/>
                  <a:pt x="115603" y="6776131"/>
                </a:cubicBezTo>
                <a:lnTo>
                  <a:pt x="19890" y="6858000"/>
                </a:lnTo>
                <a:lnTo>
                  <a:pt x="0" y="6858000"/>
                </a:lnTo>
                <a:lnTo>
                  <a:pt x="96809" y="6775193"/>
                </a:lnTo>
                <a:cubicBezTo>
                  <a:pt x="945341" y="6048424"/>
                  <a:pt x="1691828" y="5345034"/>
                  <a:pt x="1749182" y="3967340"/>
                </a:cubicBezTo>
                <a:cubicBezTo>
                  <a:pt x="1814528" y="2397623"/>
                  <a:pt x="1426634" y="977044"/>
                  <a:pt x="654209" y="341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1051AC9-DE15-121D-C917-FE1BC3326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89577" y="0"/>
            <a:ext cx="1825312" cy="6858000"/>
          </a:xfrm>
          <a:custGeom>
            <a:avLst/>
            <a:gdLst>
              <a:gd name="connsiteX0" fmla="*/ 516683 w 1825312"/>
              <a:gd name="connsiteY0" fmla="*/ 0 h 6858000"/>
              <a:gd name="connsiteX1" fmla="*/ 541088 w 1825312"/>
              <a:gd name="connsiteY1" fmla="*/ 0 h 6858000"/>
              <a:gd name="connsiteX2" fmla="*/ 626170 w 1825312"/>
              <a:gd name="connsiteY2" fmla="*/ 99144 h 6858000"/>
              <a:gd name="connsiteX3" fmla="*/ 1825312 w 1825312"/>
              <a:gd name="connsiteY3" fmla="*/ 3859833 h 6858000"/>
              <a:gd name="connsiteX4" fmla="*/ 279633 w 1825312"/>
              <a:gd name="connsiteY4" fmla="*/ 6651338 h 6858000"/>
              <a:gd name="connsiteX5" fmla="*/ 24403 w 1825312"/>
              <a:gd name="connsiteY5" fmla="*/ 6858000 h 6858000"/>
              <a:gd name="connsiteX6" fmla="*/ 0 w 1825312"/>
              <a:gd name="connsiteY6" fmla="*/ 6858000 h 6858000"/>
              <a:gd name="connsiteX7" fmla="*/ 255230 w 1825312"/>
              <a:gd name="connsiteY7" fmla="*/ 6651338 h 6858000"/>
              <a:gd name="connsiteX8" fmla="*/ 1800907 w 1825312"/>
              <a:gd name="connsiteY8" fmla="*/ 3859833 h 6858000"/>
              <a:gd name="connsiteX9" fmla="*/ 601765 w 1825312"/>
              <a:gd name="connsiteY9" fmla="*/ 991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5312" h="6858000">
                <a:moveTo>
                  <a:pt x="516683" y="0"/>
                </a:moveTo>
                <a:lnTo>
                  <a:pt x="541088" y="0"/>
                </a:lnTo>
                <a:lnTo>
                  <a:pt x="626170" y="99144"/>
                </a:lnTo>
                <a:cubicBezTo>
                  <a:pt x="1403484" y="1069501"/>
                  <a:pt x="1825312" y="2396484"/>
                  <a:pt x="1825312" y="3859833"/>
                </a:cubicBezTo>
                <a:cubicBezTo>
                  <a:pt x="1825312" y="5149904"/>
                  <a:pt x="1142485" y="5927455"/>
                  <a:pt x="279633" y="6651338"/>
                </a:cubicBezTo>
                <a:lnTo>
                  <a:pt x="24403" y="6858000"/>
                </a:lnTo>
                <a:lnTo>
                  <a:pt x="0" y="6858000"/>
                </a:lnTo>
                <a:lnTo>
                  <a:pt x="255230" y="6651338"/>
                </a:lnTo>
                <a:cubicBezTo>
                  <a:pt x="1118082" y="5927455"/>
                  <a:pt x="1800907" y="5149904"/>
                  <a:pt x="1800907" y="3859833"/>
                </a:cubicBezTo>
                <a:cubicBezTo>
                  <a:pt x="1800907" y="2396484"/>
                  <a:pt x="1379079" y="1069501"/>
                  <a:pt x="601765" y="991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DD814DE-4729-368F-A0BD-A39443646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5932" y="457201"/>
            <a:ext cx="7340048" cy="685800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Predictive Model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90F7D7-C769-8BA2-5E47-68851F98D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1266" y="1371600"/>
            <a:ext cx="7904714" cy="4876800"/>
          </a:xfrm>
        </p:spPr>
        <p:txBody>
          <a:bodyPr>
            <a:normAutofit/>
          </a:bodyPr>
          <a:lstStyle/>
          <a:p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724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988276-6929-2688-D268-5435E4E6D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2D7E534-6235-58E5-F49A-70B2257C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5" name="Picture 14" descr="Network Technology Background">
            <a:extLst>
              <a:ext uri="{FF2B5EF4-FFF2-40B4-BE49-F238E27FC236}">
                <a16:creationId xmlns:a16="http://schemas.microsoft.com/office/drawing/2014/main" id="{84E369B9-D8F5-731C-DF45-5A9C391707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" b="3408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B862D67-58B5-8A43-C9C0-5B910CF7A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2598" y="0"/>
            <a:ext cx="10189600" cy="6858000"/>
          </a:xfrm>
          <a:custGeom>
            <a:avLst/>
            <a:gdLst>
              <a:gd name="connsiteX0" fmla="*/ 8513625 w 10189600"/>
              <a:gd name="connsiteY0" fmla="*/ 0 h 6858000"/>
              <a:gd name="connsiteX1" fmla="*/ 1434689 w 10189600"/>
              <a:gd name="connsiteY1" fmla="*/ 0 h 6858000"/>
              <a:gd name="connsiteX2" fmla="*/ 1271976 w 10189600"/>
              <a:gd name="connsiteY2" fmla="*/ 160651 h 6858000"/>
              <a:gd name="connsiteX3" fmla="*/ 0 w 10189600"/>
              <a:gd name="connsiteY3" fmla="*/ 3879329 h 6858000"/>
              <a:gd name="connsiteX4" fmla="*/ 1565101 w 10189600"/>
              <a:gd name="connsiteY4" fmla="*/ 6659296 h 6858000"/>
              <a:gd name="connsiteX5" fmla="*/ 1789426 w 10189600"/>
              <a:gd name="connsiteY5" fmla="*/ 6858000 h 6858000"/>
              <a:gd name="connsiteX6" fmla="*/ 8868328 w 10189600"/>
              <a:gd name="connsiteY6" fmla="*/ 6858000 h 6858000"/>
              <a:gd name="connsiteX7" fmla="*/ 8925683 w 10189600"/>
              <a:gd name="connsiteY7" fmla="*/ 6804604 h 6858000"/>
              <a:gd name="connsiteX8" fmla="*/ 10189600 w 10189600"/>
              <a:gd name="connsiteY8" fmla="*/ 4217082 h 6858000"/>
              <a:gd name="connsiteX9" fmla="*/ 8536469 w 10189600"/>
              <a:gd name="connsiteY9" fmla="*/ 174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189600" h="6858000">
                <a:moveTo>
                  <a:pt x="8513625" y="0"/>
                </a:moveTo>
                <a:lnTo>
                  <a:pt x="1434689" y="0"/>
                </a:lnTo>
                <a:lnTo>
                  <a:pt x="1271976" y="160651"/>
                </a:lnTo>
                <a:cubicBezTo>
                  <a:pt x="451613" y="1030749"/>
                  <a:pt x="0" y="2373165"/>
                  <a:pt x="0" y="3879329"/>
                </a:cubicBezTo>
                <a:cubicBezTo>
                  <a:pt x="0" y="5207145"/>
                  <a:pt x="731040" y="5919527"/>
                  <a:pt x="1565101" y="6659296"/>
                </a:cubicBezTo>
                <a:lnTo>
                  <a:pt x="1789426" y="6858000"/>
                </a:lnTo>
                <a:lnTo>
                  <a:pt x="8868328" y="6858000"/>
                </a:lnTo>
                <a:lnTo>
                  <a:pt x="8925683" y="6804604"/>
                </a:lnTo>
                <a:cubicBezTo>
                  <a:pt x="9627437" y="6132444"/>
                  <a:pt x="10189600" y="5418356"/>
                  <a:pt x="10189600" y="4217082"/>
                </a:cubicBezTo>
                <a:cubicBezTo>
                  <a:pt x="10189600" y="2437327"/>
                  <a:pt x="9597144" y="878708"/>
                  <a:pt x="8536469" y="17461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B682991-E2D6-DD9D-0097-2B3FD5C6A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57813" y="0"/>
            <a:ext cx="1323453" cy="6858000"/>
          </a:xfrm>
          <a:custGeom>
            <a:avLst/>
            <a:gdLst>
              <a:gd name="connsiteX0" fmla="*/ 28443 w 1323453"/>
              <a:gd name="connsiteY0" fmla="*/ 0 h 6858000"/>
              <a:gd name="connsiteX1" fmla="*/ 10519 w 1323453"/>
              <a:gd name="connsiteY1" fmla="*/ 0 h 6858000"/>
              <a:gd name="connsiteX2" fmla="*/ 37377 w 1323453"/>
              <a:gd name="connsiteY2" fmla="*/ 27367 h 6858000"/>
              <a:gd name="connsiteX3" fmla="*/ 1297455 w 1323453"/>
              <a:gd name="connsiteY3" fmla="*/ 4282319 h 6858000"/>
              <a:gd name="connsiteX4" fmla="*/ 248584 w 1323453"/>
              <a:gd name="connsiteY4" fmla="*/ 6615157 h 6858000"/>
              <a:gd name="connsiteX5" fmla="*/ 0 w 1323453"/>
              <a:gd name="connsiteY5" fmla="*/ 6858000 h 6858000"/>
              <a:gd name="connsiteX6" fmla="*/ 19869 w 1323453"/>
              <a:gd name="connsiteY6" fmla="*/ 6858000 h 6858000"/>
              <a:gd name="connsiteX7" fmla="*/ 267461 w 1323453"/>
              <a:gd name="connsiteY7" fmla="*/ 6616128 h 6858000"/>
              <a:gd name="connsiteX8" fmla="*/ 1316330 w 1323453"/>
              <a:gd name="connsiteY8" fmla="*/ 4283289 h 6858000"/>
              <a:gd name="connsiteX9" fmla="*/ 56253 w 1323453"/>
              <a:gd name="connsiteY9" fmla="*/ 2833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23453" h="6858000">
                <a:moveTo>
                  <a:pt x="28443" y="0"/>
                </a:moveTo>
                <a:lnTo>
                  <a:pt x="10519" y="0"/>
                </a:lnTo>
                <a:lnTo>
                  <a:pt x="37377" y="27367"/>
                </a:lnTo>
                <a:cubicBezTo>
                  <a:pt x="919519" y="995374"/>
                  <a:pt x="1367465" y="2551123"/>
                  <a:pt x="1297455" y="4282319"/>
                </a:cubicBezTo>
                <a:cubicBezTo>
                  <a:pt x="1254252" y="5350659"/>
                  <a:pt x="821705" y="6026831"/>
                  <a:pt x="248584" y="6615157"/>
                </a:cubicBezTo>
                <a:lnTo>
                  <a:pt x="0" y="6858000"/>
                </a:lnTo>
                <a:lnTo>
                  <a:pt x="19869" y="6858000"/>
                </a:lnTo>
                <a:lnTo>
                  <a:pt x="267461" y="6616128"/>
                </a:lnTo>
                <a:cubicBezTo>
                  <a:pt x="840581" y="6027802"/>
                  <a:pt x="1273128" y="5351630"/>
                  <a:pt x="1316330" y="4283289"/>
                </a:cubicBezTo>
                <a:cubicBezTo>
                  <a:pt x="1386340" y="2552094"/>
                  <a:pt x="938396" y="996343"/>
                  <a:pt x="56253" y="283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9222DB9-08A6-5592-EBBC-4B0FCFACA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45" y="0"/>
            <a:ext cx="1561993" cy="6858000"/>
          </a:xfrm>
          <a:custGeom>
            <a:avLst/>
            <a:gdLst>
              <a:gd name="connsiteX0" fmla="*/ 1544228 w 1561993"/>
              <a:gd name="connsiteY0" fmla="*/ 0 h 6858000"/>
              <a:gd name="connsiteX1" fmla="*/ 1561993 w 1561993"/>
              <a:gd name="connsiteY1" fmla="*/ 0 h 6858000"/>
              <a:gd name="connsiteX2" fmla="*/ 1540943 w 1561993"/>
              <a:gd name="connsiteY2" fmla="*/ 17040 h 6858000"/>
              <a:gd name="connsiteX3" fmla="*/ 17765 w 1561993"/>
              <a:gd name="connsiteY3" fmla="*/ 4115040 h 6858000"/>
              <a:gd name="connsiteX4" fmla="*/ 1142901 w 1561993"/>
              <a:gd name="connsiteY4" fmla="*/ 6599739 h 6858000"/>
              <a:gd name="connsiteX5" fmla="*/ 1403744 w 1561993"/>
              <a:gd name="connsiteY5" fmla="*/ 6858000 h 6858000"/>
              <a:gd name="connsiteX6" fmla="*/ 1385980 w 1561993"/>
              <a:gd name="connsiteY6" fmla="*/ 6858000 h 6858000"/>
              <a:gd name="connsiteX7" fmla="*/ 1125137 w 1561993"/>
              <a:gd name="connsiteY7" fmla="*/ 6599739 h 6858000"/>
              <a:gd name="connsiteX8" fmla="*/ 0 w 1561993"/>
              <a:gd name="connsiteY8" fmla="*/ 4115040 h 6858000"/>
              <a:gd name="connsiteX9" fmla="*/ 1523178 w 1561993"/>
              <a:gd name="connsiteY9" fmla="*/ 170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1993" h="6858000">
                <a:moveTo>
                  <a:pt x="1544228" y="0"/>
                </a:moveTo>
                <a:lnTo>
                  <a:pt x="1561993" y="0"/>
                </a:lnTo>
                <a:lnTo>
                  <a:pt x="1540943" y="17040"/>
                </a:lnTo>
                <a:cubicBezTo>
                  <a:pt x="563647" y="857447"/>
                  <a:pt x="17765" y="2378351"/>
                  <a:pt x="17765" y="4115040"/>
                </a:cubicBezTo>
                <a:cubicBezTo>
                  <a:pt x="17765" y="5263323"/>
                  <a:pt x="514810" y="5955416"/>
                  <a:pt x="1142901" y="6599739"/>
                </a:cubicBezTo>
                <a:lnTo>
                  <a:pt x="1403744" y="6858000"/>
                </a:lnTo>
                <a:lnTo>
                  <a:pt x="1385980" y="6858000"/>
                </a:lnTo>
                <a:lnTo>
                  <a:pt x="1125137" y="6599739"/>
                </a:lnTo>
                <a:cubicBezTo>
                  <a:pt x="497046" y="5955416"/>
                  <a:pt x="0" y="5263323"/>
                  <a:pt x="0" y="4115040"/>
                </a:cubicBezTo>
                <a:cubicBezTo>
                  <a:pt x="0" y="2378351"/>
                  <a:pt x="545882" y="857447"/>
                  <a:pt x="1523178" y="170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AE60CD2-F23C-CA1D-3BA7-9AAC0DC37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34283" y="0"/>
            <a:ext cx="1904278" cy="6858000"/>
          </a:xfrm>
          <a:custGeom>
            <a:avLst/>
            <a:gdLst>
              <a:gd name="connsiteX0" fmla="*/ 624262 w 1775065"/>
              <a:gd name="connsiteY0" fmla="*/ 0 h 6858000"/>
              <a:gd name="connsiteX1" fmla="*/ 642233 w 1775065"/>
              <a:gd name="connsiteY1" fmla="*/ 0 h 6858000"/>
              <a:gd name="connsiteX2" fmla="*/ 673003 w 1775065"/>
              <a:gd name="connsiteY2" fmla="*/ 35111 h 6858000"/>
              <a:gd name="connsiteX3" fmla="*/ 1767974 w 1775065"/>
              <a:gd name="connsiteY3" fmla="*/ 3968278 h 6858000"/>
              <a:gd name="connsiteX4" fmla="*/ 115603 w 1775065"/>
              <a:gd name="connsiteY4" fmla="*/ 6776131 h 6858000"/>
              <a:gd name="connsiteX5" fmla="*/ 19890 w 1775065"/>
              <a:gd name="connsiteY5" fmla="*/ 6858000 h 6858000"/>
              <a:gd name="connsiteX6" fmla="*/ 0 w 1775065"/>
              <a:gd name="connsiteY6" fmla="*/ 6858000 h 6858000"/>
              <a:gd name="connsiteX7" fmla="*/ 96809 w 1775065"/>
              <a:gd name="connsiteY7" fmla="*/ 6775193 h 6858000"/>
              <a:gd name="connsiteX8" fmla="*/ 1749182 w 1775065"/>
              <a:gd name="connsiteY8" fmla="*/ 3967340 h 6858000"/>
              <a:gd name="connsiteX9" fmla="*/ 654209 w 1775065"/>
              <a:gd name="connsiteY9" fmla="*/ 3417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5065" h="6858000">
                <a:moveTo>
                  <a:pt x="624262" y="0"/>
                </a:moveTo>
                <a:lnTo>
                  <a:pt x="642233" y="0"/>
                </a:lnTo>
                <a:lnTo>
                  <a:pt x="673003" y="35111"/>
                </a:lnTo>
                <a:cubicBezTo>
                  <a:pt x="1445427" y="977982"/>
                  <a:pt x="1833320" y="2398562"/>
                  <a:pt x="1767974" y="3968278"/>
                </a:cubicBezTo>
                <a:cubicBezTo>
                  <a:pt x="1710622" y="5345972"/>
                  <a:pt x="964135" y="6049363"/>
                  <a:pt x="115603" y="6776131"/>
                </a:cubicBezTo>
                <a:lnTo>
                  <a:pt x="19890" y="6858000"/>
                </a:lnTo>
                <a:lnTo>
                  <a:pt x="0" y="6858000"/>
                </a:lnTo>
                <a:lnTo>
                  <a:pt x="96809" y="6775193"/>
                </a:lnTo>
                <a:cubicBezTo>
                  <a:pt x="945341" y="6048424"/>
                  <a:pt x="1691828" y="5345034"/>
                  <a:pt x="1749182" y="3967340"/>
                </a:cubicBezTo>
                <a:cubicBezTo>
                  <a:pt x="1814528" y="2397623"/>
                  <a:pt x="1426634" y="977044"/>
                  <a:pt x="654209" y="341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025E3FB-00DA-0A7B-A794-300D9581A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89577" y="0"/>
            <a:ext cx="1825312" cy="6858000"/>
          </a:xfrm>
          <a:custGeom>
            <a:avLst/>
            <a:gdLst>
              <a:gd name="connsiteX0" fmla="*/ 516683 w 1825312"/>
              <a:gd name="connsiteY0" fmla="*/ 0 h 6858000"/>
              <a:gd name="connsiteX1" fmla="*/ 541088 w 1825312"/>
              <a:gd name="connsiteY1" fmla="*/ 0 h 6858000"/>
              <a:gd name="connsiteX2" fmla="*/ 626170 w 1825312"/>
              <a:gd name="connsiteY2" fmla="*/ 99144 h 6858000"/>
              <a:gd name="connsiteX3" fmla="*/ 1825312 w 1825312"/>
              <a:gd name="connsiteY3" fmla="*/ 3859833 h 6858000"/>
              <a:gd name="connsiteX4" fmla="*/ 279633 w 1825312"/>
              <a:gd name="connsiteY4" fmla="*/ 6651338 h 6858000"/>
              <a:gd name="connsiteX5" fmla="*/ 24403 w 1825312"/>
              <a:gd name="connsiteY5" fmla="*/ 6858000 h 6858000"/>
              <a:gd name="connsiteX6" fmla="*/ 0 w 1825312"/>
              <a:gd name="connsiteY6" fmla="*/ 6858000 h 6858000"/>
              <a:gd name="connsiteX7" fmla="*/ 255230 w 1825312"/>
              <a:gd name="connsiteY7" fmla="*/ 6651338 h 6858000"/>
              <a:gd name="connsiteX8" fmla="*/ 1800907 w 1825312"/>
              <a:gd name="connsiteY8" fmla="*/ 3859833 h 6858000"/>
              <a:gd name="connsiteX9" fmla="*/ 601765 w 1825312"/>
              <a:gd name="connsiteY9" fmla="*/ 991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5312" h="6858000">
                <a:moveTo>
                  <a:pt x="516683" y="0"/>
                </a:moveTo>
                <a:lnTo>
                  <a:pt x="541088" y="0"/>
                </a:lnTo>
                <a:lnTo>
                  <a:pt x="626170" y="99144"/>
                </a:lnTo>
                <a:cubicBezTo>
                  <a:pt x="1403484" y="1069501"/>
                  <a:pt x="1825312" y="2396484"/>
                  <a:pt x="1825312" y="3859833"/>
                </a:cubicBezTo>
                <a:cubicBezTo>
                  <a:pt x="1825312" y="5149904"/>
                  <a:pt x="1142485" y="5927455"/>
                  <a:pt x="279633" y="6651338"/>
                </a:cubicBezTo>
                <a:lnTo>
                  <a:pt x="24403" y="6858000"/>
                </a:lnTo>
                <a:lnTo>
                  <a:pt x="0" y="6858000"/>
                </a:lnTo>
                <a:lnTo>
                  <a:pt x="255230" y="6651338"/>
                </a:lnTo>
                <a:cubicBezTo>
                  <a:pt x="1118082" y="5927455"/>
                  <a:pt x="1800907" y="5149904"/>
                  <a:pt x="1800907" y="3859833"/>
                </a:cubicBezTo>
                <a:cubicBezTo>
                  <a:pt x="1800907" y="2396484"/>
                  <a:pt x="1379079" y="1069501"/>
                  <a:pt x="601765" y="991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35A31FE-7092-8EE7-1B6B-35CD2EFA7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5932" y="457201"/>
            <a:ext cx="7340048" cy="685800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335FF07-07D8-8C43-3DD4-8B3C645E5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1266" y="1371600"/>
            <a:ext cx="7904714" cy="4876800"/>
          </a:xfrm>
        </p:spPr>
        <p:txBody>
          <a:bodyPr>
            <a:normAutofit/>
          </a:bodyPr>
          <a:lstStyle/>
          <a:p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432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FCB070-C435-4735-B43C-FF9B3ED38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0665A08-4DBE-0329-6024-D10B56A29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5" name="Picture 14" descr="Network Technology Background">
            <a:extLst>
              <a:ext uri="{FF2B5EF4-FFF2-40B4-BE49-F238E27FC236}">
                <a16:creationId xmlns:a16="http://schemas.microsoft.com/office/drawing/2014/main" id="{C86AD611-77D6-5ACC-DA02-8A69E0695F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" b="3408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CE45B72-AEA9-0E3B-C739-B9B8C4BA0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2598" y="0"/>
            <a:ext cx="10189600" cy="6858000"/>
          </a:xfrm>
          <a:custGeom>
            <a:avLst/>
            <a:gdLst>
              <a:gd name="connsiteX0" fmla="*/ 8513625 w 10189600"/>
              <a:gd name="connsiteY0" fmla="*/ 0 h 6858000"/>
              <a:gd name="connsiteX1" fmla="*/ 1434689 w 10189600"/>
              <a:gd name="connsiteY1" fmla="*/ 0 h 6858000"/>
              <a:gd name="connsiteX2" fmla="*/ 1271976 w 10189600"/>
              <a:gd name="connsiteY2" fmla="*/ 160651 h 6858000"/>
              <a:gd name="connsiteX3" fmla="*/ 0 w 10189600"/>
              <a:gd name="connsiteY3" fmla="*/ 3879329 h 6858000"/>
              <a:gd name="connsiteX4" fmla="*/ 1565101 w 10189600"/>
              <a:gd name="connsiteY4" fmla="*/ 6659296 h 6858000"/>
              <a:gd name="connsiteX5" fmla="*/ 1789426 w 10189600"/>
              <a:gd name="connsiteY5" fmla="*/ 6858000 h 6858000"/>
              <a:gd name="connsiteX6" fmla="*/ 8868328 w 10189600"/>
              <a:gd name="connsiteY6" fmla="*/ 6858000 h 6858000"/>
              <a:gd name="connsiteX7" fmla="*/ 8925683 w 10189600"/>
              <a:gd name="connsiteY7" fmla="*/ 6804604 h 6858000"/>
              <a:gd name="connsiteX8" fmla="*/ 10189600 w 10189600"/>
              <a:gd name="connsiteY8" fmla="*/ 4217082 h 6858000"/>
              <a:gd name="connsiteX9" fmla="*/ 8536469 w 10189600"/>
              <a:gd name="connsiteY9" fmla="*/ 174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189600" h="6858000">
                <a:moveTo>
                  <a:pt x="8513625" y="0"/>
                </a:moveTo>
                <a:lnTo>
                  <a:pt x="1434689" y="0"/>
                </a:lnTo>
                <a:lnTo>
                  <a:pt x="1271976" y="160651"/>
                </a:lnTo>
                <a:cubicBezTo>
                  <a:pt x="451613" y="1030749"/>
                  <a:pt x="0" y="2373165"/>
                  <a:pt x="0" y="3879329"/>
                </a:cubicBezTo>
                <a:cubicBezTo>
                  <a:pt x="0" y="5207145"/>
                  <a:pt x="731040" y="5919527"/>
                  <a:pt x="1565101" y="6659296"/>
                </a:cubicBezTo>
                <a:lnTo>
                  <a:pt x="1789426" y="6858000"/>
                </a:lnTo>
                <a:lnTo>
                  <a:pt x="8868328" y="6858000"/>
                </a:lnTo>
                <a:lnTo>
                  <a:pt x="8925683" y="6804604"/>
                </a:lnTo>
                <a:cubicBezTo>
                  <a:pt x="9627437" y="6132444"/>
                  <a:pt x="10189600" y="5418356"/>
                  <a:pt x="10189600" y="4217082"/>
                </a:cubicBezTo>
                <a:cubicBezTo>
                  <a:pt x="10189600" y="2437327"/>
                  <a:pt x="9597144" y="878708"/>
                  <a:pt x="8536469" y="17461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17EBC86-1EB0-1CD8-8818-E050EB1CF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57813" y="0"/>
            <a:ext cx="1323453" cy="6858000"/>
          </a:xfrm>
          <a:custGeom>
            <a:avLst/>
            <a:gdLst>
              <a:gd name="connsiteX0" fmla="*/ 28443 w 1323453"/>
              <a:gd name="connsiteY0" fmla="*/ 0 h 6858000"/>
              <a:gd name="connsiteX1" fmla="*/ 10519 w 1323453"/>
              <a:gd name="connsiteY1" fmla="*/ 0 h 6858000"/>
              <a:gd name="connsiteX2" fmla="*/ 37377 w 1323453"/>
              <a:gd name="connsiteY2" fmla="*/ 27367 h 6858000"/>
              <a:gd name="connsiteX3" fmla="*/ 1297455 w 1323453"/>
              <a:gd name="connsiteY3" fmla="*/ 4282319 h 6858000"/>
              <a:gd name="connsiteX4" fmla="*/ 248584 w 1323453"/>
              <a:gd name="connsiteY4" fmla="*/ 6615157 h 6858000"/>
              <a:gd name="connsiteX5" fmla="*/ 0 w 1323453"/>
              <a:gd name="connsiteY5" fmla="*/ 6858000 h 6858000"/>
              <a:gd name="connsiteX6" fmla="*/ 19869 w 1323453"/>
              <a:gd name="connsiteY6" fmla="*/ 6858000 h 6858000"/>
              <a:gd name="connsiteX7" fmla="*/ 267461 w 1323453"/>
              <a:gd name="connsiteY7" fmla="*/ 6616128 h 6858000"/>
              <a:gd name="connsiteX8" fmla="*/ 1316330 w 1323453"/>
              <a:gd name="connsiteY8" fmla="*/ 4283289 h 6858000"/>
              <a:gd name="connsiteX9" fmla="*/ 56253 w 1323453"/>
              <a:gd name="connsiteY9" fmla="*/ 2833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23453" h="6858000">
                <a:moveTo>
                  <a:pt x="28443" y="0"/>
                </a:moveTo>
                <a:lnTo>
                  <a:pt x="10519" y="0"/>
                </a:lnTo>
                <a:lnTo>
                  <a:pt x="37377" y="27367"/>
                </a:lnTo>
                <a:cubicBezTo>
                  <a:pt x="919519" y="995374"/>
                  <a:pt x="1367465" y="2551123"/>
                  <a:pt x="1297455" y="4282319"/>
                </a:cubicBezTo>
                <a:cubicBezTo>
                  <a:pt x="1254252" y="5350659"/>
                  <a:pt x="821705" y="6026831"/>
                  <a:pt x="248584" y="6615157"/>
                </a:cubicBezTo>
                <a:lnTo>
                  <a:pt x="0" y="6858000"/>
                </a:lnTo>
                <a:lnTo>
                  <a:pt x="19869" y="6858000"/>
                </a:lnTo>
                <a:lnTo>
                  <a:pt x="267461" y="6616128"/>
                </a:lnTo>
                <a:cubicBezTo>
                  <a:pt x="840581" y="6027802"/>
                  <a:pt x="1273128" y="5351630"/>
                  <a:pt x="1316330" y="4283289"/>
                </a:cubicBezTo>
                <a:cubicBezTo>
                  <a:pt x="1386340" y="2552094"/>
                  <a:pt x="938396" y="996343"/>
                  <a:pt x="56253" y="283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B9E9E3B-2F74-2658-4C46-8C71B5410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45" y="0"/>
            <a:ext cx="1561993" cy="6858000"/>
          </a:xfrm>
          <a:custGeom>
            <a:avLst/>
            <a:gdLst>
              <a:gd name="connsiteX0" fmla="*/ 1544228 w 1561993"/>
              <a:gd name="connsiteY0" fmla="*/ 0 h 6858000"/>
              <a:gd name="connsiteX1" fmla="*/ 1561993 w 1561993"/>
              <a:gd name="connsiteY1" fmla="*/ 0 h 6858000"/>
              <a:gd name="connsiteX2" fmla="*/ 1540943 w 1561993"/>
              <a:gd name="connsiteY2" fmla="*/ 17040 h 6858000"/>
              <a:gd name="connsiteX3" fmla="*/ 17765 w 1561993"/>
              <a:gd name="connsiteY3" fmla="*/ 4115040 h 6858000"/>
              <a:gd name="connsiteX4" fmla="*/ 1142901 w 1561993"/>
              <a:gd name="connsiteY4" fmla="*/ 6599739 h 6858000"/>
              <a:gd name="connsiteX5" fmla="*/ 1403744 w 1561993"/>
              <a:gd name="connsiteY5" fmla="*/ 6858000 h 6858000"/>
              <a:gd name="connsiteX6" fmla="*/ 1385980 w 1561993"/>
              <a:gd name="connsiteY6" fmla="*/ 6858000 h 6858000"/>
              <a:gd name="connsiteX7" fmla="*/ 1125137 w 1561993"/>
              <a:gd name="connsiteY7" fmla="*/ 6599739 h 6858000"/>
              <a:gd name="connsiteX8" fmla="*/ 0 w 1561993"/>
              <a:gd name="connsiteY8" fmla="*/ 4115040 h 6858000"/>
              <a:gd name="connsiteX9" fmla="*/ 1523178 w 1561993"/>
              <a:gd name="connsiteY9" fmla="*/ 170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1993" h="6858000">
                <a:moveTo>
                  <a:pt x="1544228" y="0"/>
                </a:moveTo>
                <a:lnTo>
                  <a:pt x="1561993" y="0"/>
                </a:lnTo>
                <a:lnTo>
                  <a:pt x="1540943" y="17040"/>
                </a:lnTo>
                <a:cubicBezTo>
                  <a:pt x="563647" y="857447"/>
                  <a:pt x="17765" y="2378351"/>
                  <a:pt x="17765" y="4115040"/>
                </a:cubicBezTo>
                <a:cubicBezTo>
                  <a:pt x="17765" y="5263323"/>
                  <a:pt x="514810" y="5955416"/>
                  <a:pt x="1142901" y="6599739"/>
                </a:cubicBezTo>
                <a:lnTo>
                  <a:pt x="1403744" y="6858000"/>
                </a:lnTo>
                <a:lnTo>
                  <a:pt x="1385980" y="6858000"/>
                </a:lnTo>
                <a:lnTo>
                  <a:pt x="1125137" y="6599739"/>
                </a:lnTo>
                <a:cubicBezTo>
                  <a:pt x="497046" y="5955416"/>
                  <a:pt x="0" y="5263323"/>
                  <a:pt x="0" y="4115040"/>
                </a:cubicBezTo>
                <a:cubicBezTo>
                  <a:pt x="0" y="2378351"/>
                  <a:pt x="545882" y="857447"/>
                  <a:pt x="1523178" y="170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55F2B3D-DA7D-6E72-C0C9-C6A0CFA8A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34283" y="0"/>
            <a:ext cx="1904278" cy="6858000"/>
          </a:xfrm>
          <a:custGeom>
            <a:avLst/>
            <a:gdLst>
              <a:gd name="connsiteX0" fmla="*/ 624262 w 1775065"/>
              <a:gd name="connsiteY0" fmla="*/ 0 h 6858000"/>
              <a:gd name="connsiteX1" fmla="*/ 642233 w 1775065"/>
              <a:gd name="connsiteY1" fmla="*/ 0 h 6858000"/>
              <a:gd name="connsiteX2" fmla="*/ 673003 w 1775065"/>
              <a:gd name="connsiteY2" fmla="*/ 35111 h 6858000"/>
              <a:gd name="connsiteX3" fmla="*/ 1767974 w 1775065"/>
              <a:gd name="connsiteY3" fmla="*/ 3968278 h 6858000"/>
              <a:gd name="connsiteX4" fmla="*/ 115603 w 1775065"/>
              <a:gd name="connsiteY4" fmla="*/ 6776131 h 6858000"/>
              <a:gd name="connsiteX5" fmla="*/ 19890 w 1775065"/>
              <a:gd name="connsiteY5" fmla="*/ 6858000 h 6858000"/>
              <a:gd name="connsiteX6" fmla="*/ 0 w 1775065"/>
              <a:gd name="connsiteY6" fmla="*/ 6858000 h 6858000"/>
              <a:gd name="connsiteX7" fmla="*/ 96809 w 1775065"/>
              <a:gd name="connsiteY7" fmla="*/ 6775193 h 6858000"/>
              <a:gd name="connsiteX8" fmla="*/ 1749182 w 1775065"/>
              <a:gd name="connsiteY8" fmla="*/ 3967340 h 6858000"/>
              <a:gd name="connsiteX9" fmla="*/ 654209 w 1775065"/>
              <a:gd name="connsiteY9" fmla="*/ 3417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5065" h="6858000">
                <a:moveTo>
                  <a:pt x="624262" y="0"/>
                </a:moveTo>
                <a:lnTo>
                  <a:pt x="642233" y="0"/>
                </a:lnTo>
                <a:lnTo>
                  <a:pt x="673003" y="35111"/>
                </a:lnTo>
                <a:cubicBezTo>
                  <a:pt x="1445427" y="977982"/>
                  <a:pt x="1833320" y="2398562"/>
                  <a:pt x="1767974" y="3968278"/>
                </a:cubicBezTo>
                <a:cubicBezTo>
                  <a:pt x="1710622" y="5345972"/>
                  <a:pt x="964135" y="6049363"/>
                  <a:pt x="115603" y="6776131"/>
                </a:cubicBezTo>
                <a:lnTo>
                  <a:pt x="19890" y="6858000"/>
                </a:lnTo>
                <a:lnTo>
                  <a:pt x="0" y="6858000"/>
                </a:lnTo>
                <a:lnTo>
                  <a:pt x="96809" y="6775193"/>
                </a:lnTo>
                <a:cubicBezTo>
                  <a:pt x="945341" y="6048424"/>
                  <a:pt x="1691828" y="5345034"/>
                  <a:pt x="1749182" y="3967340"/>
                </a:cubicBezTo>
                <a:cubicBezTo>
                  <a:pt x="1814528" y="2397623"/>
                  <a:pt x="1426634" y="977044"/>
                  <a:pt x="654209" y="341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0F09A78-BA4D-0C0D-6494-CB4C1EF49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89577" y="0"/>
            <a:ext cx="1825312" cy="6858000"/>
          </a:xfrm>
          <a:custGeom>
            <a:avLst/>
            <a:gdLst>
              <a:gd name="connsiteX0" fmla="*/ 516683 w 1825312"/>
              <a:gd name="connsiteY0" fmla="*/ 0 h 6858000"/>
              <a:gd name="connsiteX1" fmla="*/ 541088 w 1825312"/>
              <a:gd name="connsiteY1" fmla="*/ 0 h 6858000"/>
              <a:gd name="connsiteX2" fmla="*/ 626170 w 1825312"/>
              <a:gd name="connsiteY2" fmla="*/ 99144 h 6858000"/>
              <a:gd name="connsiteX3" fmla="*/ 1825312 w 1825312"/>
              <a:gd name="connsiteY3" fmla="*/ 3859833 h 6858000"/>
              <a:gd name="connsiteX4" fmla="*/ 279633 w 1825312"/>
              <a:gd name="connsiteY4" fmla="*/ 6651338 h 6858000"/>
              <a:gd name="connsiteX5" fmla="*/ 24403 w 1825312"/>
              <a:gd name="connsiteY5" fmla="*/ 6858000 h 6858000"/>
              <a:gd name="connsiteX6" fmla="*/ 0 w 1825312"/>
              <a:gd name="connsiteY6" fmla="*/ 6858000 h 6858000"/>
              <a:gd name="connsiteX7" fmla="*/ 255230 w 1825312"/>
              <a:gd name="connsiteY7" fmla="*/ 6651338 h 6858000"/>
              <a:gd name="connsiteX8" fmla="*/ 1800907 w 1825312"/>
              <a:gd name="connsiteY8" fmla="*/ 3859833 h 6858000"/>
              <a:gd name="connsiteX9" fmla="*/ 601765 w 1825312"/>
              <a:gd name="connsiteY9" fmla="*/ 991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5312" h="6858000">
                <a:moveTo>
                  <a:pt x="516683" y="0"/>
                </a:moveTo>
                <a:lnTo>
                  <a:pt x="541088" y="0"/>
                </a:lnTo>
                <a:lnTo>
                  <a:pt x="626170" y="99144"/>
                </a:lnTo>
                <a:cubicBezTo>
                  <a:pt x="1403484" y="1069501"/>
                  <a:pt x="1825312" y="2396484"/>
                  <a:pt x="1825312" y="3859833"/>
                </a:cubicBezTo>
                <a:cubicBezTo>
                  <a:pt x="1825312" y="5149904"/>
                  <a:pt x="1142485" y="5927455"/>
                  <a:pt x="279633" y="6651338"/>
                </a:cubicBezTo>
                <a:lnTo>
                  <a:pt x="24403" y="6858000"/>
                </a:lnTo>
                <a:lnTo>
                  <a:pt x="0" y="6858000"/>
                </a:lnTo>
                <a:lnTo>
                  <a:pt x="255230" y="6651338"/>
                </a:lnTo>
                <a:cubicBezTo>
                  <a:pt x="1118082" y="5927455"/>
                  <a:pt x="1800907" y="5149904"/>
                  <a:pt x="1800907" y="3859833"/>
                </a:cubicBezTo>
                <a:cubicBezTo>
                  <a:pt x="1800907" y="2396484"/>
                  <a:pt x="1379079" y="1069501"/>
                  <a:pt x="601765" y="991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223DBF1-6066-60AF-F854-CA82DE008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5932" y="457201"/>
            <a:ext cx="7340048" cy="685800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Findings (Exploratory Data Analysis)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A818D4-8625-F9E8-3483-0D5AB9E0E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1266" y="1371600"/>
            <a:ext cx="7904714" cy="4876800"/>
          </a:xfrm>
        </p:spPr>
        <p:txBody>
          <a:bodyPr>
            <a:normAutofit/>
          </a:bodyPr>
          <a:lstStyle/>
          <a:p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676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4756D0-33DF-4543-5808-0537934060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7AF8426-4245-167C-6CBC-1E04AE8B9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5" name="Picture 14" descr="Network Technology Background">
            <a:extLst>
              <a:ext uri="{FF2B5EF4-FFF2-40B4-BE49-F238E27FC236}">
                <a16:creationId xmlns:a16="http://schemas.microsoft.com/office/drawing/2014/main" id="{169E629C-BA00-83BF-793B-50AAD111A3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" b="3408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6E034EA-6541-6EE7-27A1-B82BE3229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2598" y="0"/>
            <a:ext cx="10189600" cy="6858000"/>
          </a:xfrm>
          <a:custGeom>
            <a:avLst/>
            <a:gdLst>
              <a:gd name="connsiteX0" fmla="*/ 8513625 w 10189600"/>
              <a:gd name="connsiteY0" fmla="*/ 0 h 6858000"/>
              <a:gd name="connsiteX1" fmla="*/ 1434689 w 10189600"/>
              <a:gd name="connsiteY1" fmla="*/ 0 h 6858000"/>
              <a:gd name="connsiteX2" fmla="*/ 1271976 w 10189600"/>
              <a:gd name="connsiteY2" fmla="*/ 160651 h 6858000"/>
              <a:gd name="connsiteX3" fmla="*/ 0 w 10189600"/>
              <a:gd name="connsiteY3" fmla="*/ 3879329 h 6858000"/>
              <a:gd name="connsiteX4" fmla="*/ 1565101 w 10189600"/>
              <a:gd name="connsiteY4" fmla="*/ 6659296 h 6858000"/>
              <a:gd name="connsiteX5" fmla="*/ 1789426 w 10189600"/>
              <a:gd name="connsiteY5" fmla="*/ 6858000 h 6858000"/>
              <a:gd name="connsiteX6" fmla="*/ 8868328 w 10189600"/>
              <a:gd name="connsiteY6" fmla="*/ 6858000 h 6858000"/>
              <a:gd name="connsiteX7" fmla="*/ 8925683 w 10189600"/>
              <a:gd name="connsiteY7" fmla="*/ 6804604 h 6858000"/>
              <a:gd name="connsiteX8" fmla="*/ 10189600 w 10189600"/>
              <a:gd name="connsiteY8" fmla="*/ 4217082 h 6858000"/>
              <a:gd name="connsiteX9" fmla="*/ 8536469 w 10189600"/>
              <a:gd name="connsiteY9" fmla="*/ 174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189600" h="6858000">
                <a:moveTo>
                  <a:pt x="8513625" y="0"/>
                </a:moveTo>
                <a:lnTo>
                  <a:pt x="1434689" y="0"/>
                </a:lnTo>
                <a:lnTo>
                  <a:pt x="1271976" y="160651"/>
                </a:lnTo>
                <a:cubicBezTo>
                  <a:pt x="451613" y="1030749"/>
                  <a:pt x="0" y="2373165"/>
                  <a:pt x="0" y="3879329"/>
                </a:cubicBezTo>
                <a:cubicBezTo>
                  <a:pt x="0" y="5207145"/>
                  <a:pt x="731040" y="5919527"/>
                  <a:pt x="1565101" y="6659296"/>
                </a:cubicBezTo>
                <a:lnTo>
                  <a:pt x="1789426" y="6858000"/>
                </a:lnTo>
                <a:lnTo>
                  <a:pt x="8868328" y="6858000"/>
                </a:lnTo>
                <a:lnTo>
                  <a:pt x="8925683" y="6804604"/>
                </a:lnTo>
                <a:cubicBezTo>
                  <a:pt x="9627437" y="6132444"/>
                  <a:pt x="10189600" y="5418356"/>
                  <a:pt x="10189600" y="4217082"/>
                </a:cubicBezTo>
                <a:cubicBezTo>
                  <a:pt x="10189600" y="2437327"/>
                  <a:pt x="9597144" y="878708"/>
                  <a:pt x="8536469" y="17461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F297CC7-E493-8866-5392-F5E5E92B8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57813" y="0"/>
            <a:ext cx="1323453" cy="6858000"/>
          </a:xfrm>
          <a:custGeom>
            <a:avLst/>
            <a:gdLst>
              <a:gd name="connsiteX0" fmla="*/ 28443 w 1323453"/>
              <a:gd name="connsiteY0" fmla="*/ 0 h 6858000"/>
              <a:gd name="connsiteX1" fmla="*/ 10519 w 1323453"/>
              <a:gd name="connsiteY1" fmla="*/ 0 h 6858000"/>
              <a:gd name="connsiteX2" fmla="*/ 37377 w 1323453"/>
              <a:gd name="connsiteY2" fmla="*/ 27367 h 6858000"/>
              <a:gd name="connsiteX3" fmla="*/ 1297455 w 1323453"/>
              <a:gd name="connsiteY3" fmla="*/ 4282319 h 6858000"/>
              <a:gd name="connsiteX4" fmla="*/ 248584 w 1323453"/>
              <a:gd name="connsiteY4" fmla="*/ 6615157 h 6858000"/>
              <a:gd name="connsiteX5" fmla="*/ 0 w 1323453"/>
              <a:gd name="connsiteY5" fmla="*/ 6858000 h 6858000"/>
              <a:gd name="connsiteX6" fmla="*/ 19869 w 1323453"/>
              <a:gd name="connsiteY6" fmla="*/ 6858000 h 6858000"/>
              <a:gd name="connsiteX7" fmla="*/ 267461 w 1323453"/>
              <a:gd name="connsiteY7" fmla="*/ 6616128 h 6858000"/>
              <a:gd name="connsiteX8" fmla="*/ 1316330 w 1323453"/>
              <a:gd name="connsiteY8" fmla="*/ 4283289 h 6858000"/>
              <a:gd name="connsiteX9" fmla="*/ 56253 w 1323453"/>
              <a:gd name="connsiteY9" fmla="*/ 2833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23453" h="6858000">
                <a:moveTo>
                  <a:pt x="28443" y="0"/>
                </a:moveTo>
                <a:lnTo>
                  <a:pt x="10519" y="0"/>
                </a:lnTo>
                <a:lnTo>
                  <a:pt x="37377" y="27367"/>
                </a:lnTo>
                <a:cubicBezTo>
                  <a:pt x="919519" y="995374"/>
                  <a:pt x="1367465" y="2551123"/>
                  <a:pt x="1297455" y="4282319"/>
                </a:cubicBezTo>
                <a:cubicBezTo>
                  <a:pt x="1254252" y="5350659"/>
                  <a:pt x="821705" y="6026831"/>
                  <a:pt x="248584" y="6615157"/>
                </a:cubicBezTo>
                <a:lnTo>
                  <a:pt x="0" y="6858000"/>
                </a:lnTo>
                <a:lnTo>
                  <a:pt x="19869" y="6858000"/>
                </a:lnTo>
                <a:lnTo>
                  <a:pt x="267461" y="6616128"/>
                </a:lnTo>
                <a:cubicBezTo>
                  <a:pt x="840581" y="6027802"/>
                  <a:pt x="1273128" y="5351630"/>
                  <a:pt x="1316330" y="4283289"/>
                </a:cubicBezTo>
                <a:cubicBezTo>
                  <a:pt x="1386340" y="2552094"/>
                  <a:pt x="938396" y="996343"/>
                  <a:pt x="56253" y="283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9F97640-A1F6-BABB-AA91-F5DD2C473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45" y="0"/>
            <a:ext cx="1561993" cy="6858000"/>
          </a:xfrm>
          <a:custGeom>
            <a:avLst/>
            <a:gdLst>
              <a:gd name="connsiteX0" fmla="*/ 1544228 w 1561993"/>
              <a:gd name="connsiteY0" fmla="*/ 0 h 6858000"/>
              <a:gd name="connsiteX1" fmla="*/ 1561993 w 1561993"/>
              <a:gd name="connsiteY1" fmla="*/ 0 h 6858000"/>
              <a:gd name="connsiteX2" fmla="*/ 1540943 w 1561993"/>
              <a:gd name="connsiteY2" fmla="*/ 17040 h 6858000"/>
              <a:gd name="connsiteX3" fmla="*/ 17765 w 1561993"/>
              <a:gd name="connsiteY3" fmla="*/ 4115040 h 6858000"/>
              <a:gd name="connsiteX4" fmla="*/ 1142901 w 1561993"/>
              <a:gd name="connsiteY4" fmla="*/ 6599739 h 6858000"/>
              <a:gd name="connsiteX5" fmla="*/ 1403744 w 1561993"/>
              <a:gd name="connsiteY5" fmla="*/ 6858000 h 6858000"/>
              <a:gd name="connsiteX6" fmla="*/ 1385980 w 1561993"/>
              <a:gd name="connsiteY6" fmla="*/ 6858000 h 6858000"/>
              <a:gd name="connsiteX7" fmla="*/ 1125137 w 1561993"/>
              <a:gd name="connsiteY7" fmla="*/ 6599739 h 6858000"/>
              <a:gd name="connsiteX8" fmla="*/ 0 w 1561993"/>
              <a:gd name="connsiteY8" fmla="*/ 4115040 h 6858000"/>
              <a:gd name="connsiteX9" fmla="*/ 1523178 w 1561993"/>
              <a:gd name="connsiteY9" fmla="*/ 170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1993" h="6858000">
                <a:moveTo>
                  <a:pt x="1544228" y="0"/>
                </a:moveTo>
                <a:lnTo>
                  <a:pt x="1561993" y="0"/>
                </a:lnTo>
                <a:lnTo>
                  <a:pt x="1540943" y="17040"/>
                </a:lnTo>
                <a:cubicBezTo>
                  <a:pt x="563647" y="857447"/>
                  <a:pt x="17765" y="2378351"/>
                  <a:pt x="17765" y="4115040"/>
                </a:cubicBezTo>
                <a:cubicBezTo>
                  <a:pt x="17765" y="5263323"/>
                  <a:pt x="514810" y="5955416"/>
                  <a:pt x="1142901" y="6599739"/>
                </a:cubicBezTo>
                <a:lnTo>
                  <a:pt x="1403744" y="6858000"/>
                </a:lnTo>
                <a:lnTo>
                  <a:pt x="1385980" y="6858000"/>
                </a:lnTo>
                <a:lnTo>
                  <a:pt x="1125137" y="6599739"/>
                </a:lnTo>
                <a:cubicBezTo>
                  <a:pt x="497046" y="5955416"/>
                  <a:pt x="0" y="5263323"/>
                  <a:pt x="0" y="4115040"/>
                </a:cubicBezTo>
                <a:cubicBezTo>
                  <a:pt x="0" y="2378351"/>
                  <a:pt x="545882" y="857447"/>
                  <a:pt x="1523178" y="170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1C5407E-9286-5EB3-447A-88EEA8D13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34283" y="0"/>
            <a:ext cx="1904278" cy="6858000"/>
          </a:xfrm>
          <a:custGeom>
            <a:avLst/>
            <a:gdLst>
              <a:gd name="connsiteX0" fmla="*/ 624262 w 1775065"/>
              <a:gd name="connsiteY0" fmla="*/ 0 h 6858000"/>
              <a:gd name="connsiteX1" fmla="*/ 642233 w 1775065"/>
              <a:gd name="connsiteY1" fmla="*/ 0 h 6858000"/>
              <a:gd name="connsiteX2" fmla="*/ 673003 w 1775065"/>
              <a:gd name="connsiteY2" fmla="*/ 35111 h 6858000"/>
              <a:gd name="connsiteX3" fmla="*/ 1767974 w 1775065"/>
              <a:gd name="connsiteY3" fmla="*/ 3968278 h 6858000"/>
              <a:gd name="connsiteX4" fmla="*/ 115603 w 1775065"/>
              <a:gd name="connsiteY4" fmla="*/ 6776131 h 6858000"/>
              <a:gd name="connsiteX5" fmla="*/ 19890 w 1775065"/>
              <a:gd name="connsiteY5" fmla="*/ 6858000 h 6858000"/>
              <a:gd name="connsiteX6" fmla="*/ 0 w 1775065"/>
              <a:gd name="connsiteY6" fmla="*/ 6858000 h 6858000"/>
              <a:gd name="connsiteX7" fmla="*/ 96809 w 1775065"/>
              <a:gd name="connsiteY7" fmla="*/ 6775193 h 6858000"/>
              <a:gd name="connsiteX8" fmla="*/ 1749182 w 1775065"/>
              <a:gd name="connsiteY8" fmla="*/ 3967340 h 6858000"/>
              <a:gd name="connsiteX9" fmla="*/ 654209 w 1775065"/>
              <a:gd name="connsiteY9" fmla="*/ 3417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5065" h="6858000">
                <a:moveTo>
                  <a:pt x="624262" y="0"/>
                </a:moveTo>
                <a:lnTo>
                  <a:pt x="642233" y="0"/>
                </a:lnTo>
                <a:lnTo>
                  <a:pt x="673003" y="35111"/>
                </a:lnTo>
                <a:cubicBezTo>
                  <a:pt x="1445427" y="977982"/>
                  <a:pt x="1833320" y="2398562"/>
                  <a:pt x="1767974" y="3968278"/>
                </a:cubicBezTo>
                <a:cubicBezTo>
                  <a:pt x="1710622" y="5345972"/>
                  <a:pt x="964135" y="6049363"/>
                  <a:pt x="115603" y="6776131"/>
                </a:cubicBezTo>
                <a:lnTo>
                  <a:pt x="19890" y="6858000"/>
                </a:lnTo>
                <a:lnTo>
                  <a:pt x="0" y="6858000"/>
                </a:lnTo>
                <a:lnTo>
                  <a:pt x="96809" y="6775193"/>
                </a:lnTo>
                <a:cubicBezTo>
                  <a:pt x="945341" y="6048424"/>
                  <a:pt x="1691828" y="5345034"/>
                  <a:pt x="1749182" y="3967340"/>
                </a:cubicBezTo>
                <a:cubicBezTo>
                  <a:pt x="1814528" y="2397623"/>
                  <a:pt x="1426634" y="977044"/>
                  <a:pt x="654209" y="341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2A78C3C-9143-4DFF-0446-EC60AC72D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89577" y="0"/>
            <a:ext cx="1825312" cy="6858000"/>
          </a:xfrm>
          <a:custGeom>
            <a:avLst/>
            <a:gdLst>
              <a:gd name="connsiteX0" fmla="*/ 516683 w 1825312"/>
              <a:gd name="connsiteY0" fmla="*/ 0 h 6858000"/>
              <a:gd name="connsiteX1" fmla="*/ 541088 w 1825312"/>
              <a:gd name="connsiteY1" fmla="*/ 0 h 6858000"/>
              <a:gd name="connsiteX2" fmla="*/ 626170 w 1825312"/>
              <a:gd name="connsiteY2" fmla="*/ 99144 h 6858000"/>
              <a:gd name="connsiteX3" fmla="*/ 1825312 w 1825312"/>
              <a:gd name="connsiteY3" fmla="*/ 3859833 h 6858000"/>
              <a:gd name="connsiteX4" fmla="*/ 279633 w 1825312"/>
              <a:gd name="connsiteY4" fmla="*/ 6651338 h 6858000"/>
              <a:gd name="connsiteX5" fmla="*/ 24403 w 1825312"/>
              <a:gd name="connsiteY5" fmla="*/ 6858000 h 6858000"/>
              <a:gd name="connsiteX6" fmla="*/ 0 w 1825312"/>
              <a:gd name="connsiteY6" fmla="*/ 6858000 h 6858000"/>
              <a:gd name="connsiteX7" fmla="*/ 255230 w 1825312"/>
              <a:gd name="connsiteY7" fmla="*/ 6651338 h 6858000"/>
              <a:gd name="connsiteX8" fmla="*/ 1800907 w 1825312"/>
              <a:gd name="connsiteY8" fmla="*/ 3859833 h 6858000"/>
              <a:gd name="connsiteX9" fmla="*/ 601765 w 1825312"/>
              <a:gd name="connsiteY9" fmla="*/ 991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5312" h="6858000">
                <a:moveTo>
                  <a:pt x="516683" y="0"/>
                </a:moveTo>
                <a:lnTo>
                  <a:pt x="541088" y="0"/>
                </a:lnTo>
                <a:lnTo>
                  <a:pt x="626170" y="99144"/>
                </a:lnTo>
                <a:cubicBezTo>
                  <a:pt x="1403484" y="1069501"/>
                  <a:pt x="1825312" y="2396484"/>
                  <a:pt x="1825312" y="3859833"/>
                </a:cubicBezTo>
                <a:cubicBezTo>
                  <a:pt x="1825312" y="5149904"/>
                  <a:pt x="1142485" y="5927455"/>
                  <a:pt x="279633" y="6651338"/>
                </a:cubicBezTo>
                <a:lnTo>
                  <a:pt x="24403" y="6858000"/>
                </a:lnTo>
                <a:lnTo>
                  <a:pt x="0" y="6858000"/>
                </a:lnTo>
                <a:lnTo>
                  <a:pt x="255230" y="6651338"/>
                </a:lnTo>
                <a:cubicBezTo>
                  <a:pt x="1118082" y="5927455"/>
                  <a:pt x="1800907" y="5149904"/>
                  <a:pt x="1800907" y="3859833"/>
                </a:cubicBezTo>
                <a:cubicBezTo>
                  <a:pt x="1800907" y="2396484"/>
                  <a:pt x="1379079" y="1069501"/>
                  <a:pt x="601765" y="991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83708E9-D4F1-FD4D-EC60-9F3144AC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5932" y="457201"/>
            <a:ext cx="7340048" cy="685800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Discussion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DAA0239-17BE-5C3B-D009-653F84046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1266" y="1371600"/>
            <a:ext cx="7904714" cy="4876800"/>
          </a:xfrm>
        </p:spPr>
        <p:txBody>
          <a:bodyPr>
            <a:normAutofit/>
          </a:bodyPr>
          <a:lstStyle/>
          <a:p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600889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1032</Words>
  <Application>Microsoft Office PowerPoint</Application>
  <PresentationFormat>Widescreen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Meiryo</vt:lpstr>
      <vt:lpstr>Arial</vt:lpstr>
      <vt:lpstr>Calibri</vt:lpstr>
      <vt:lpstr>Corbel</vt:lpstr>
      <vt:lpstr>SketchLinesVTI</vt:lpstr>
      <vt:lpstr>Data-Driven Framework for Enhancing Student Applications, Acceptances, and Registrations at the University of Buckingham</vt:lpstr>
      <vt:lpstr>Agenda</vt:lpstr>
      <vt:lpstr>Introduction</vt:lpstr>
      <vt:lpstr>Methodology Overview</vt:lpstr>
      <vt:lpstr>Data Visualisation</vt:lpstr>
      <vt:lpstr>Predictive Model</vt:lpstr>
      <vt:lpstr>Results</vt:lpstr>
      <vt:lpstr>Findings (Exploratory Data Analysis)</vt:lpstr>
      <vt:lpstr>Discussion</vt:lpstr>
      <vt:lpstr>Conclusion</vt:lpstr>
      <vt:lpstr>Future Work</vt:lpstr>
      <vt:lpstr>Questions?</vt:lpstr>
      <vt:lpstr>I HOPE YOU ENJOYED IT. THANK YOU!</vt:lpstr>
      <vt:lpstr>References</vt:lpstr>
      <vt:lpstr>References (Contd.)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CHIDERA ONWUMBIKO</dc:creator>
  <cp:lastModifiedBy>CHIDERA ONWUMBIKO</cp:lastModifiedBy>
  <cp:revision>1</cp:revision>
  <dcterms:created xsi:type="dcterms:W3CDTF">2024-12-04T20:15:33Z</dcterms:created>
  <dcterms:modified xsi:type="dcterms:W3CDTF">2024-12-04T23:13:10Z</dcterms:modified>
</cp:coreProperties>
</file>