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71" r:id="rId8"/>
    <p:sldId id="264" r:id="rId9"/>
    <p:sldId id="273" r:id="rId10"/>
    <p:sldId id="272" r:id="rId11"/>
    <p:sldId id="26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dera Kenechukwu Onwumbiko" userId="daf1a6a2efafaa9c" providerId="LiveId" clId="{BBFB9850-D346-44B4-BDA4-401B4394484E}"/>
    <pc:docChg chg="undo redo custSel addSld delSld modSld sldOrd">
      <pc:chgData name="Chidera Kenechukwu Onwumbiko" userId="daf1a6a2efafaa9c" providerId="LiveId" clId="{BBFB9850-D346-44B4-BDA4-401B4394484E}" dt="2024-12-06T09:45:18.496" v="4090" actId="1035"/>
      <pc:docMkLst>
        <pc:docMk/>
      </pc:docMkLst>
      <pc:sldChg chg="addSp delSp modSp mod">
        <pc:chgData name="Chidera Kenechukwu Onwumbiko" userId="daf1a6a2efafaa9c" providerId="LiveId" clId="{BBFB9850-D346-44B4-BDA4-401B4394484E}" dt="2024-12-06T02:38:31.140" v="3739" actId="1076"/>
        <pc:sldMkLst>
          <pc:docMk/>
          <pc:sldMk cId="1592091928" sldId="257"/>
        </pc:sldMkLst>
        <pc:spChg chg="del mod">
          <ac:chgData name="Chidera Kenechukwu Onwumbiko" userId="daf1a6a2efafaa9c" providerId="LiveId" clId="{BBFB9850-D346-44B4-BDA4-401B4394484E}" dt="2024-12-06T00:21:43.312" v="1619"/>
          <ac:spMkLst>
            <pc:docMk/>
            <pc:sldMk cId="1592091928" sldId="257"/>
            <ac:spMk id="8" creationId="{EFFFF022-2A2C-6E5D-9FC8-CC7B69C34D33}"/>
          </ac:spMkLst>
        </pc:spChg>
        <pc:spChg chg="add del mod">
          <ac:chgData name="Chidera Kenechukwu Onwumbiko" userId="daf1a6a2efafaa9c" providerId="LiveId" clId="{BBFB9850-D346-44B4-BDA4-401B4394484E}" dt="2024-12-06T00:36:40.075" v="1792" actId="1076"/>
          <ac:spMkLst>
            <pc:docMk/>
            <pc:sldMk cId="1592091928" sldId="257"/>
            <ac:spMk id="10" creationId="{BE587ABD-1479-4C57-8B29-C891A12B98AF}"/>
          </ac:spMkLst>
        </pc:spChg>
        <pc:spChg chg="add del mod">
          <ac:chgData name="Chidera Kenechukwu Onwumbiko" userId="daf1a6a2efafaa9c" providerId="LiveId" clId="{BBFB9850-D346-44B4-BDA4-401B4394484E}" dt="2024-12-06T00:38:54.652" v="1800"/>
          <ac:spMkLst>
            <pc:docMk/>
            <pc:sldMk cId="1592091928" sldId="257"/>
            <ac:spMk id="12" creationId="{C4630AD6-52BF-C6B9-6CDC-4671519A02C7}"/>
          </ac:spMkLst>
        </pc:spChg>
        <pc:spChg chg="add mod">
          <ac:chgData name="Chidera Kenechukwu Onwumbiko" userId="daf1a6a2efafaa9c" providerId="LiveId" clId="{BBFB9850-D346-44B4-BDA4-401B4394484E}" dt="2024-12-06T00:53:03.302" v="2136" actId="20577"/>
          <ac:spMkLst>
            <pc:docMk/>
            <pc:sldMk cId="1592091928" sldId="257"/>
            <ac:spMk id="16" creationId="{0532FB11-7B89-A6BB-567E-36B5BC4724A2}"/>
          </ac:spMkLst>
        </pc:spChg>
        <pc:spChg chg="add del mod">
          <ac:chgData name="Chidera Kenechukwu Onwumbiko" userId="daf1a6a2efafaa9c" providerId="LiveId" clId="{BBFB9850-D346-44B4-BDA4-401B4394484E}" dt="2024-12-06T00:51:05.955" v="2103"/>
          <ac:spMkLst>
            <pc:docMk/>
            <pc:sldMk cId="1592091928" sldId="257"/>
            <ac:spMk id="20" creationId="{E1980B86-AA90-5D2E-79C1-7677AEFFD2D8}"/>
          </ac:spMkLst>
        </pc:spChg>
        <pc:spChg chg="add mod">
          <ac:chgData name="Chidera Kenechukwu Onwumbiko" userId="daf1a6a2efafaa9c" providerId="LiveId" clId="{BBFB9850-D346-44B4-BDA4-401B4394484E}" dt="2024-12-06T02:38:31.140" v="3739" actId="1076"/>
          <ac:spMkLst>
            <pc:docMk/>
            <pc:sldMk cId="1592091928" sldId="257"/>
            <ac:spMk id="23" creationId="{4C47325F-98B2-AC3D-E054-D6422D1F2CB5}"/>
          </ac:spMkLst>
        </pc:spChg>
        <pc:picChg chg="add del mod">
          <ac:chgData name="Chidera Kenechukwu Onwumbiko" userId="daf1a6a2efafaa9c" providerId="LiveId" clId="{BBFB9850-D346-44B4-BDA4-401B4394484E}" dt="2024-12-06T00:38:54.397" v="1799" actId="478"/>
          <ac:picMkLst>
            <pc:docMk/>
            <pc:sldMk cId="1592091928" sldId="257"/>
            <ac:picMk id="3" creationId="{BE33B8E3-D500-4365-780C-FFECDB965959}"/>
          </ac:picMkLst>
        </pc:picChg>
        <pc:picChg chg="add mod">
          <ac:chgData name="Chidera Kenechukwu Onwumbiko" userId="daf1a6a2efafaa9c" providerId="LiveId" clId="{BBFB9850-D346-44B4-BDA4-401B4394484E}" dt="2024-12-06T00:39:28.351" v="1808" actId="14100"/>
          <ac:picMkLst>
            <pc:docMk/>
            <pc:sldMk cId="1592091928" sldId="257"/>
            <ac:picMk id="5" creationId="{AEC820FF-A56F-11A0-1732-9B5BDE3CD89C}"/>
          </ac:picMkLst>
        </pc:picChg>
        <pc:picChg chg="add mod">
          <ac:chgData name="Chidera Kenechukwu Onwumbiko" userId="daf1a6a2efafaa9c" providerId="LiveId" clId="{BBFB9850-D346-44B4-BDA4-401B4394484E}" dt="2024-12-06T00:39:30.787" v="1809" actId="14100"/>
          <ac:picMkLst>
            <pc:docMk/>
            <pc:sldMk cId="1592091928" sldId="257"/>
            <ac:picMk id="9" creationId="{03E734D3-9387-2ACF-7AA2-DC06C4485F91}"/>
          </ac:picMkLst>
        </pc:picChg>
        <pc:picChg chg="add del mod">
          <ac:chgData name="Chidera Kenechukwu Onwumbiko" userId="daf1a6a2efafaa9c" providerId="LiveId" clId="{BBFB9850-D346-44B4-BDA4-401B4394484E}" dt="2024-12-06T00:51:04.042" v="2102" actId="478"/>
          <ac:picMkLst>
            <pc:docMk/>
            <pc:sldMk cId="1592091928" sldId="257"/>
            <ac:picMk id="14" creationId="{90B69E23-DDDD-196F-1E94-E58FF55406D7}"/>
          </ac:picMkLst>
        </pc:picChg>
        <pc:picChg chg="mod">
          <ac:chgData name="Chidera Kenechukwu Onwumbiko" userId="daf1a6a2efafaa9c" providerId="LiveId" clId="{BBFB9850-D346-44B4-BDA4-401B4394484E}" dt="2024-12-06T00:25:42.486" v="1639" actId="1036"/>
          <ac:picMkLst>
            <pc:docMk/>
            <pc:sldMk cId="1592091928" sldId="257"/>
            <ac:picMk id="15" creationId="{683326DA-E974-B743-89C4-27B7270630E8}"/>
          </ac:picMkLst>
        </pc:picChg>
        <pc:picChg chg="add mod">
          <ac:chgData name="Chidera Kenechukwu Onwumbiko" userId="daf1a6a2efafaa9c" providerId="LiveId" clId="{BBFB9850-D346-44B4-BDA4-401B4394484E}" dt="2024-12-06T00:51:30.236" v="2113" actId="1076"/>
          <ac:picMkLst>
            <pc:docMk/>
            <pc:sldMk cId="1592091928" sldId="257"/>
            <ac:picMk id="22" creationId="{A2398A3A-4C17-77B6-D3CA-3B7751CCC40D}"/>
          </ac:picMkLst>
        </pc:picChg>
      </pc:sldChg>
      <pc:sldChg chg="addSp modSp mod">
        <pc:chgData name="Chidera Kenechukwu Onwumbiko" userId="daf1a6a2efafaa9c" providerId="LiveId" clId="{BBFB9850-D346-44B4-BDA4-401B4394484E}" dt="2024-12-06T01:18:54.115" v="2752" actId="14100"/>
        <pc:sldMkLst>
          <pc:docMk/>
          <pc:sldMk cId="2765308310" sldId="258"/>
        </pc:sldMkLst>
        <pc:spChg chg="add">
          <ac:chgData name="Chidera Kenechukwu Onwumbiko" userId="daf1a6a2efafaa9c" providerId="LiveId" clId="{BBFB9850-D346-44B4-BDA4-401B4394484E}" dt="2024-12-06T00:58:01.735" v="2145"/>
          <ac:spMkLst>
            <pc:docMk/>
            <pc:sldMk cId="2765308310" sldId="258"/>
            <ac:spMk id="2" creationId="{D5B1DF46-44EC-B338-28CA-BD0129F3B3FD}"/>
          </ac:spMkLst>
        </pc:spChg>
        <pc:spChg chg="add">
          <ac:chgData name="Chidera Kenechukwu Onwumbiko" userId="daf1a6a2efafaa9c" providerId="LiveId" clId="{BBFB9850-D346-44B4-BDA4-401B4394484E}" dt="2024-12-06T00:58:06.402" v="2146"/>
          <ac:spMkLst>
            <pc:docMk/>
            <pc:sldMk cId="2765308310" sldId="258"/>
            <ac:spMk id="3" creationId="{36C99088-1AB1-5A9A-5E0F-D044B5DB1A0E}"/>
          </ac:spMkLst>
        </pc:spChg>
        <pc:spChg chg="add mod">
          <ac:chgData name="Chidera Kenechukwu Onwumbiko" userId="daf1a6a2efafaa9c" providerId="LiveId" clId="{BBFB9850-D346-44B4-BDA4-401B4394484E}" dt="2024-12-06T01:09:38.423" v="2431" actId="255"/>
          <ac:spMkLst>
            <pc:docMk/>
            <pc:sldMk cId="2765308310" sldId="258"/>
            <ac:spMk id="4" creationId="{1483AFC2-7DA2-B986-365E-FDC6A13D0168}"/>
          </ac:spMkLst>
        </pc:spChg>
        <pc:spChg chg="add mod">
          <ac:chgData name="Chidera Kenechukwu Onwumbiko" userId="daf1a6a2efafaa9c" providerId="LiveId" clId="{BBFB9850-D346-44B4-BDA4-401B4394484E}" dt="2024-12-06T01:09:42.778" v="2432" actId="255"/>
          <ac:spMkLst>
            <pc:docMk/>
            <pc:sldMk cId="2765308310" sldId="258"/>
            <ac:spMk id="5" creationId="{49F707D7-EF15-28ED-F3C5-B9CA47235CEF}"/>
          </ac:spMkLst>
        </pc:spChg>
        <pc:spChg chg="add mod">
          <ac:chgData name="Chidera Kenechukwu Onwumbiko" userId="daf1a6a2efafaa9c" providerId="LiveId" clId="{BBFB9850-D346-44B4-BDA4-401B4394484E}" dt="2024-12-06T01:11:14.723" v="2544" actId="255"/>
          <ac:spMkLst>
            <pc:docMk/>
            <pc:sldMk cId="2765308310" sldId="258"/>
            <ac:spMk id="6" creationId="{DF68D205-CCE5-E496-B04A-54A4E8182F04}"/>
          </ac:spMkLst>
        </pc:spChg>
        <pc:spChg chg="mod">
          <ac:chgData name="Chidera Kenechukwu Onwumbiko" userId="daf1a6a2efafaa9c" providerId="LiveId" clId="{BBFB9850-D346-44B4-BDA4-401B4394484E}" dt="2024-12-06T01:05:23.645" v="2324" actId="14100"/>
          <ac:spMkLst>
            <pc:docMk/>
            <pc:sldMk cId="2765308310" sldId="258"/>
            <ac:spMk id="8" creationId="{0EBCDF8D-3484-FBED-4FCF-4D05AABD8614}"/>
          </ac:spMkLst>
        </pc:spChg>
        <pc:spChg chg="add mod">
          <ac:chgData name="Chidera Kenechukwu Onwumbiko" userId="daf1a6a2efafaa9c" providerId="LiveId" clId="{BBFB9850-D346-44B4-BDA4-401B4394484E}" dt="2024-12-06T01:10:34.593" v="2477" actId="20577"/>
          <ac:spMkLst>
            <pc:docMk/>
            <pc:sldMk cId="2765308310" sldId="258"/>
            <ac:spMk id="9" creationId="{FCC6E1D7-C105-F021-AA16-CBBB6E5F2D58}"/>
          </ac:spMkLst>
        </pc:spChg>
        <pc:spChg chg="add mod">
          <ac:chgData name="Chidera Kenechukwu Onwumbiko" userId="daf1a6a2efafaa9c" providerId="LiveId" clId="{BBFB9850-D346-44B4-BDA4-401B4394484E}" dt="2024-12-06T01:10:54.694" v="2497" actId="20577"/>
          <ac:spMkLst>
            <pc:docMk/>
            <pc:sldMk cId="2765308310" sldId="258"/>
            <ac:spMk id="10" creationId="{B41ECB22-80A6-D2C1-D274-011BE3867AD5}"/>
          </ac:spMkLst>
        </pc:spChg>
        <pc:spChg chg="add mod">
          <ac:chgData name="Chidera Kenechukwu Onwumbiko" userId="daf1a6a2efafaa9c" providerId="LiveId" clId="{BBFB9850-D346-44B4-BDA4-401B4394484E}" dt="2024-12-06T01:07:45.293" v="2350"/>
          <ac:spMkLst>
            <pc:docMk/>
            <pc:sldMk cId="2765308310" sldId="258"/>
            <ac:spMk id="13" creationId="{1B30B9A3-38A6-F9AA-ECDE-5A6550C87E35}"/>
          </ac:spMkLst>
        </pc:spChg>
        <pc:spChg chg="add mod">
          <ac:chgData name="Chidera Kenechukwu Onwumbiko" userId="daf1a6a2efafaa9c" providerId="LiveId" clId="{BBFB9850-D346-44B4-BDA4-401B4394484E}" dt="2024-12-06T01:16:46.205" v="2707" actId="1076"/>
          <ac:spMkLst>
            <pc:docMk/>
            <pc:sldMk cId="2765308310" sldId="258"/>
            <ac:spMk id="20" creationId="{910C9A94-6FDB-7AF2-A735-7FB6F562C524}"/>
          </ac:spMkLst>
        </pc:spChg>
        <pc:spChg chg="add mod">
          <ac:chgData name="Chidera Kenechukwu Onwumbiko" userId="daf1a6a2efafaa9c" providerId="LiveId" clId="{BBFB9850-D346-44B4-BDA4-401B4394484E}" dt="2024-12-06T01:17:00.458" v="2711" actId="1076"/>
          <ac:spMkLst>
            <pc:docMk/>
            <pc:sldMk cId="2765308310" sldId="258"/>
            <ac:spMk id="22" creationId="{CE7D5F6F-CEC3-26B2-41C7-EF70FF8CE1B1}"/>
          </ac:spMkLst>
        </pc:spChg>
        <pc:spChg chg="add mod">
          <ac:chgData name="Chidera Kenechukwu Onwumbiko" userId="daf1a6a2efafaa9c" providerId="LiveId" clId="{BBFB9850-D346-44B4-BDA4-401B4394484E}" dt="2024-12-06T01:17:07.465" v="2712" actId="1076"/>
          <ac:spMkLst>
            <pc:docMk/>
            <pc:sldMk cId="2765308310" sldId="258"/>
            <ac:spMk id="23" creationId="{73F7514E-9474-C440-0802-3AB2C487AD02}"/>
          </ac:spMkLst>
        </pc:spChg>
        <pc:spChg chg="add mod">
          <ac:chgData name="Chidera Kenechukwu Onwumbiko" userId="daf1a6a2efafaa9c" providerId="LiveId" clId="{BBFB9850-D346-44B4-BDA4-401B4394484E}" dt="2024-12-06T01:17:12.818" v="2713" actId="1076"/>
          <ac:spMkLst>
            <pc:docMk/>
            <pc:sldMk cId="2765308310" sldId="258"/>
            <ac:spMk id="25" creationId="{446EF3BD-D349-5182-C9D8-4BC28FE820B6}"/>
          </ac:spMkLst>
        </pc:spChg>
        <pc:spChg chg="add mod">
          <ac:chgData name="Chidera Kenechukwu Onwumbiko" userId="daf1a6a2efafaa9c" providerId="LiveId" clId="{BBFB9850-D346-44B4-BDA4-401B4394484E}" dt="2024-12-06T01:17:20.166" v="2714" actId="1076"/>
          <ac:spMkLst>
            <pc:docMk/>
            <pc:sldMk cId="2765308310" sldId="258"/>
            <ac:spMk id="27" creationId="{988F51DC-09CA-EF37-530F-0E5835254208}"/>
          </ac:spMkLst>
        </pc:spChg>
        <pc:spChg chg="add mod">
          <ac:chgData name="Chidera Kenechukwu Onwumbiko" userId="daf1a6a2efafaa9c" providerId="LiveId" clId="{BBFB9850-D346-44B4-BDA4-401B4394484E}" dt="2024-12-06T01:17:39.183" v="2734" actId="20577"/>
          <ac:spMkLst>
            <pc:docMk/>
            <pc:sldMk cId="2765308310" sldId="258"/>
            <ac:spMk id="29" creationId="{544C4BEC-E7FF-8A22-A853-F6D6EB2FD358}"/>
          </ac:spMkLst>
        </pc:spChg>
        <pc:picChg chg="mod">
          <ac:chgData name="Chidera Kenechukwu Onwumbiko" userId="daf1a6a2efafaa9c" providerId="LiveId" clId="{BBFB9850-D346-44B4-BDA4-401B4394484E}" dt="2024-12-06T01:12:21.955" v="2546" actId="1076"/>
          <ac:picMkLst>
            <pc:docMk/>
            <pc:sldMk cId="2765308310" sldId="258"/>
            <ac:picMk id="15" creationId="{3C0E8395-6413-DD34-C2DA-36CEF58DAEF2}"/>
          </ac:picMkLst>
        </pc:picChg>
        <pc:cxnChg chg="add mod">
          <ac:chgData name="Chidera Kenechukwu Onwumbiko" userId="daf1a6a2efafaa9c" providerId="LiveId" clId="{BBFB9850-D346-44B4-BDA4-401B4394484E}" dt="2024-12-06T01:07:43.177" v="2349" actId="1076"/>
          <ac:cxnSpMkLst>
            <pc:docMk/>
            <pc:sldMk cId="2765308310" sldId="258"/>
            <ac:cxnSpMk id="12" creationId="{A16765C2-6163-FFF7-5148-6C4B0F021DD2}"/>
          </ac:cxnSpMkLst>
        </pc:cxnChg>
        <pc:cxnChg chg="add mod">
          <ac:chgData name="Chidera Kenechukwu Onwumbiko" userId="daf1a6a2efafaa9c" providerId="LiveId" clId="{BBFB9850-D346-44B4-BDA4-401B4394484E}" dt="2024-12-06T01:07:56.715" v="2352" actId="1076"/>
          <ac:cxnSpMkLst>
            <pc:docMk/>
            <pc:sldMk cId="2765308310" sldId="258"/>
            <ac:cxnSpMk id="14" creationId="{11EBB571-C084-98CA-7447-45056E448CA1}"/>
          </ac:cxnSpMkLst>
        </pc:cxnChg>
        <pc:cxnChg chg="add mod">
          <ac:chgData name="Chidera Kenechukwu Onwumbiko" userId="daf1a6a2efafaa9c" providerId="LiveId" clId="{BBFB9850-D346-44B4-BDA4-401B4394484E}" dt="2024-12-06T01:08:07.420" v="2355" actId="1076"/>
          <ac:cxnSpMkLst>
            <pc:docMk/>
            <pc:sldMk cId="2765308310" sldId="258"/>
            <ac:cxnSpMk id="16" creationId="{4F08A34D-4AB9-7D7D-7F72-113EE28A08AB}"/>
          </ac:cxnSpMkLst>
        </pc:cxnChg>
        <pc:cxnChg chg="add mod">
          <ac:chgData name="Chidera Kenechukwu Onwumbiko" userId="daf1a6a2efafaa9c" providerId="LiveId" clId="{BBFB9850-D346-44B4-BDA4-401B4394484E}" dt="2024-12-06T01:08:14.480" v="2357" actId="1076"/>
          <ac:cxnSpMkLst>
            <pc:docMk/>
            <pc:sldMk cId="2765308310" sldId="258"/>
            <ac:cxnSpMk id="19" creationId="{55628132-041B-7AB0-3373-5240A5DD83C3}"/>
          </ac:cxnSpMkLst>
        </pc:cxnChg>
        <pc:cxnChg chg="add mod">
          <ac:chgData name="Chidera Kenechukwu Onwumbiko" userId="daf1a6a2efafaa9c" providerId="LiveId" clId="{BBFB9850-D346-44B4-BDA4-401B4394484E}" dt="2024-12-06T01:13:57.894" v="2565"/>
          <ac:cxnSpMkLst>
            <pc:docMk/>
            <pc:sldMk cId="2765308310" sldId="258"/>
            <ac:cxnSpMk id="21" creationId="{11377845-6A8D-F19D-BF8E-8FE37090B0F9}"/>
          </ac:cxnSpMkLst>
        </pc:cxnChg>
        <pc:cxnChg chg="add mod">
          <ac:chgData name="Chidera Kenechukwu Onwumbiko" userId="daf1a6a2efafaa9c" providerId="LiveId" clId="{BBFB9850-D346-44B4-BDA4-401B4394484E}" dt="2024-12-06T01:17:56.870" v="2737" actId="1076"/>
          <ac:cxnSpMkLst>
            <pc:docMk/>
            <pc:sldMk cId="2765308310" sldId="258"/>
            <ac:cxnSpMk id="31" creationId="{6102D1C5-71C8-5D7D-3075-1C463B7BBBF0}"/>
          </ac:cxnSpMkLst>
        </pc:cxnChg>
        <pc:cxnChg chg="add mod">
          <ac:chgData name="Chidera Kenechukwu Onwumbiko" userId="daf1a6a2efafaa9c" providerId="LiveId" clId="{BBFB9850-D346-44B4-BDA4-401B4394484E}" dt="2024-12-06T01:18:06.972" v="2739" actId="1076"/>
          <ac:cxnSpMkLst>
            <pc:docMk/>
            <pc:sldMk cId="2765308310" sldId="258"/>
            <ac:cxnSpMk id="33" creationId="{DDF96B7C-2CBA-0FC6-9A10-BBE6933508AC}"/>
          </ac:cxnSpMkLst>
        </pc:cxnChg>
        <pc:cxnChg chg="add mod">
          <ac:chgData name="Chidera Kenechukwu Onwumbiko" userId="daf1a6a2efafaa9c" providerId="LiveId" clId="{BBFB9850-D346-44B4-BDA4-401B4394484E}" dt="2024-12-06T01:18:13.059" v="2741" actId="1076"/>
          <ac:cxnSpMkLst>
            <pc:docMk/>
            <pc:sldMk cId="2765308310" sldId="258"/>
            <ac:cxnSpMk id="34" creationId="{E7D4F641-6C1C-DBF4-1C69-83248EE88869}"/>
          </ac:cxnSpMkLst>
        </pc:cxnChg>
        <pc:cxnChg chg="add mod">
          <ac:chgData name="Chidera Kenechukwu Onwumbiko" userId="daf1a6a2efafaa9c" providerId="LiveId" clId="{BBFB9850-D346-44B4-BDA4-401B4394484E}" dt="2024-12-06T01:18:28.483" v="2746" actId="14100"/>
          <ac:cxnSpMkLst>
            <pc:docMk/>
            <pc:sldMk cId="2765308310" sldId="258"/>
            <ac:cxnSpMk id="35" creationId="{DFC82326-4476-ADB0-CE90-45203C7F4E00}"/>
          </ac:cxnSpMkLst>
        </pc:cxnChg>
        <pc:cxnChg chg="add mod">
          <ac:chgData name="Chidera Kenechukwu Onwumbiko" userId="daf1a6a2efafaa9c" providerId="LiveId" clId="{BBFB9850-D346-44B4-BDA4-401B4394484E}" dt="2024-12-06T01:18:42.703" v="2749" actId="14100"/>
          <ac:cxnSpMkLst>
            <pc:docMk/>
            <pc:sldMk cId="2765308310" sldId="258"/>
            <ac:cxnSpMk id="38" creationId="{BFAC6228-5F63-D61A-2F90-93C5F2BF589B}"/>
          </ac:cxnSpMkLst>
        </pc:cxnChg>
        <pc:cxnChg chg="add mod">
          <ac:chgData name="Chidera Kenechukwu Onwumbiko" userId="daf1a6a2efafaa9c" providerId="LiveId" clId="{BBFB9850-D346-44B4-BDA4-401B4394484E}" dt="2024-12-06T01:18:54.115" v="2752" actId="14100"/>
          <ac:cxnSpMkLst>
            <pc:docMk/>
            <pc:sldMk cId="2765308310" sldId="258"/>
            <ac:cxnSpMk id="40" creationId="{D187912A-3E85-4BE6-FD3A-99762EA28A00}"/>
          </ac:cxnSpMkLst>
        </pc:cxnChg>
      </pc:sldChg>
      <pc:sldChg chg="modSp mod">
        <pc:chgData name="Chidera Kenechukwu Onwumbiko" userId="daf1a6a2efafaa9c" providerId="LiveId" clId="{BBFB9850-D346-44B4-BDA4-401B4394484E}" dt="2024-12-06T00:07:50.426" v="1617" actId="20577"/>
        <pc:sldMkLst>
          <pc:docMk/>
          <pc:sldMk cId="3553773872" sldId="259"/>
        </pc:sldMkLst>
        <pc:spChg chg="mod">
          <ac:chgData name="Chidera Kenechukwu Onwumbiko" userId="daf1a6a2efafaa9c" providerId="LiveId" clId="{BBFB9850-D346-44B4-BDA4-401B4394484E}" dt="2024-12-06T00:07:50.426" v="1617" actId="20577"/>
          <ac:spMkLst>
            <pc:docMk/>
            <pc:sldMk cId="3553773872" sldId="259"/>
            <ac:spMk id="8" creationId="{C1B88AF3-AEB0-FE66-17AA-2BB4EA5A8BA7}"/>
          </ac:spMkLst>
        </pc:spChg>
      </pc:sldChg>
      <pc:sldChg chg="addSp delSp modSp add mod ord">
        <pc:chgData name="Chidera Kenechukwu Onwumbiko" userId="daf1a6a2efafaa9c" providerId="LiveId" clId="{BBFB9850-D346-44B4-BDA4-401B4394484E}" dt="2024-12-06T08:42:26.290" v="3841" actId="1076"/>
        <pc:sldMkLst>
          <pc:docMk/>
          <pc:sldMk cId="4161676632" sldId="260"/>
        </pc:sldMkLst>
        <pc:spChg chg="add del mod">
          <ac:chgData name="Chidera Kenechukwu Onwumbiko" userId="daf1a6a2efafaa9c" providerId="LiveId" clId="{BBFB9850-D346-44B4-BDA4-401B4394484E}" dt="2024-12-06T08:40:05.632" v="3780"/>
          <ac:spMkLst>
            <pc:docMk/>
            <pc:sldMk cId="4161676632" sldId="260"/>
            <ac:spMk id="2" creationId="{D079568A-D2C6-377F-A76C-088AC62597B6}"/>
          </ac:spMkLst>
        </pc:spChg>
        <pc:spChg chg="add del mod">
          <ac:chgData name="Chidera Kenechukwu Onwumbiko" userId="daf1a6a2efafaa9c" providerId="LiveId" clId="{BBFB9850-D346-44B4-BDA4-401B4394484E}" dt="2024-12-06T08:40:05.506" v="3778" actId="478"/>
          <ac:spMkLst>
            <pc:docMk/>
            <pc:sldMk cId="4161676632" sldId="260"/>
            <ac:spMk id="3" creationId="{035CAC68-4906-B247-E2B3-44164594B0E0}"/>
          </ac:spMkLst>
        </pc:spChg>
        <pc:spChg chg="add mod">
          <ac:chgData name="Chidera Kenechukwu Onwumbiko" userId="daf1a6a2efafaa9c" providerId="LiveId" clId="{BBFB9850-D346-44B4-BDA4-401B4394484E}" dt="2024-12-06T08:42:26.290" v="3841" actId="1076"/>
          <ac:spMkLst>
            <pc:docMk/>
            <pc:sldMk cId="4161676632" sldId="260"/>
            <ac:spMk id="4" creationId="{3DDF0426-A4BC-45B1-EBE5-33C7F472CDBE}"/>
          </ac:spMkLst>
        </pc:spChg>
        <pc:spChg chg="mod">
          <ac:chgData name="Chidera Kenechukwu Onwumbiko" userId="daf1a6a2efafaa9c" providerId="LiveId" clId="{BBFB9850-D346-44B4-BDA4-401B4394484E}" dt="2024-12-06T01:00:13.603" v="2314" actId="20577"/>
          <ac:spMkLst>
            <pc:docMk/>
            <pc:sldMk cId="4161676632" sldId="260"/>
            <ac:spMk id="7" creationId="{A223DBF1-6066-60AF-F854-CA82DE008EE0}"/>
          </ac:spMkLst>
        </pc:spChg>
        <pc:spChg chg="add del mod">
          <ac:chgData name="Chidera Kenechukwu Onwumbiko" userId="daf1a6a2efafaa9c" providerId="LiveId" clId="{BBFB9850-D346-44B4-BDA4-401B4394484E}" dt="2024-12-06T02:23:05.945" v="3591"/>
          <ac:spMkLst>
            <pc:docMk/>
            <pc:sldMk cId="4161676632" sldId="260"/>
            <ac:spMk id="8" creationId="{CCA818D4-8625-F9E8-3483-0D5AB9E0EF58}"/>
          </ac:spMkLst>
        </pc:spChg>
        <pc:spChg chg="add mod">
          <ac:chgData name="Chidera Kenechukwu Onwumbiko" userId="daf1a6a2efafaa9c" providerId="LiveId" clId="{BBFB9850-D346-44B4-BDA4-401B4394484E}" dt="2024-12-06T02:24:46.838" v="3691" actId="255"/>
          <ac:spMkLst>
            <pc:docMk/>
            <pc:sldMk cId="4161676632" sldId="260"/>
            <ac:spMk id="10" creationId="{842D8EBA-BB29-9284-E269-DD35EAB215C3}"/>
          </ac:spMkLst>
        </pc:spChg>
        <pc:spChg chg="add mod">
          <ac:chgData name="Chidera Kenechukwu Onwumbiko" userId="daf1a6a2efafaa9c" providerId="LiveId" clId="{BBFB9850-D346-44B4-BDA4-401B4394484E}" dt="2024-12-06T08:40:21.763" v="3784" actId="1076"/>
          <ac:spMkLst>
            <pc:docMk/>
            <pc:sldMk cId="4161676632" sldId="260"/>
            <ac:spMk id="16" creationId="{347DAA42-68F8-2AFF-C5A3-76CF798B860E}"/>
          </ac:spMkLst>
        </pc:spChg>
        <pc:picChg chg="add mod">
          <ac:chgData name="Chidera Kenechukwu Onwumbiko" userId="daf1a6a2efafaa9c" providerId="LiveId" clId="{BBFB9850-D346-44B4-BDA4-401B4394484E}" dt="2024-12-06T02:22:53.615" v="3590"/>
          <ac:picMkLst>
            <pc:docMk/>
            <pc:sldMk cId="4161676632" sldId="260"/>
            <ac:picMk id="3" creationId="{F7A6FAAE-292A-DC45-3E34-4F3925CD4388}"/>
          </ac:picMkLst>
        </pc:picChg>
        <pc:picChg chg="add mod">
          <ac:chgData name="Chidera Kenechukwu Onwumbiko" userId="daf1a6a2efafaa9c" providerId="LiveId" clId="{BBFB9850-D346-44B4-BDA4-401B4394484E}" dt="2024-12-06T02:22:50.610" v="3589"/>
          <ac:picMkLst>
            <pc:docMk/>
            <pc:sldMk cId="4161676632" sldId="260"/>
            <ac:picMk id="5" creationId="{E9A5A460-3888-FB58-A964-E7762A494D69}"/>
          </ac:picMkLst>
        </pc:picChg>
        <pc:picChg chg="add mod">
          <ac:chgData name="Chidera Kenechukwu Onwumbiko" userId="daf1a6a2efafaa9c" providerId="LiveId" clId="{BBFB9850-D346-44B4-BDA4-401B4394484E}" dt="2024-12-06T08:40:26.227" v="3785" actId="1076"/>
          <ac:picMkLst>
            <pc:docMk/>
            <pc:sldMk cId="4161676632" sldId="260"/>
            <ac:picMk id="9" creationId="{1470E5BD-AC07-5561-B638-9EAF4FD834E6}"/>
          </ac:picMkLst>
        </pc:picChg>
        <pc:picChg chg="add mod">
          <ac:chgData name="Chidera Kenechukwu Onwumbiko" userId="daf1a6a2efafaa9c" providerId="LiveId" clId="{BBFB9850-D346-44B4-BDA4-401B4394484E}" dt="2024-12-06T08:40:33.493" v="3786" actId="1076"/>
          <ac:picMkLst>
            <pc:docMk/>
            <pc:sldMk cId="4161676632" sldId="260"/>
            <ac:picMk id="12" creationId="{04C911FC-FF8B-FD2B-361D-2CE161F79DAD}"/>
          </ac:picMkLst>
        </pc:picChg>
        <pc:picChg chg="add mod">
          <ac:chgData name="Chidera Kenechukwu Onwumbiko" userId="daf1a6a2efafaa9c" providerId="LiveId" clId="{BBFB9850-D346-44B4-BDA4-401B4394484E}" dt="2024-12-06T08:40:10.400" v="3781" actId="1076"/>
          <ac:picMkLst>
            <pc:docMk/>
            <pc:sldMk cId="4161676632" sldId="260"/>
            <ac:picMk id="14" creationId="{840F71A5-B361-DECE-EF09-522A0667D1AB}"/>
          </ac:picMkLst>
        </pc:picChg>
        <pc:picChg chg="mod">
          <ac:chgData name="Chidera Kenechukwu Onwumbiko" userId="daf1a6a2efafaa9c" providerId="LiveId" clId="{BBFB9850-D346-44B4-BDA4-401B4394484E}" dt="2024-12-06T08:40:16.321" v="3783" actId="1076"/>
          <ac:picMkLst>
            <pc:docMk/>
            <pc:sldMk cId="4161676632" sldId="260"/>
            <ac:picMk id="15" creationId="{C86AD611-77D6-5ACC-DA02-8A69E0695FF6}"/>
          </ac:picMkLst>
        </pc:picChg>
      </pc:sldChg>
      <pc:sldChg chg="addSp delSp modSp add mod">
        <pc:chgData name="Chidera Kenechukwu Onwumbiko" userId="daf1a6a2efafaa9c" providerId="LiveId" clId="{BBFB9850-D346-44B4-BDA4-401B4394484E}" dt="2024-12-06T01:23:57.669" v="2866" actId="1076"/>
        <pc:sldMkLst>
          <pc:docMk/>
          <pc:sldMk cId="788724159" sldId="261"/>
        </pc:sldMkLst>
        <pc:spChg chg="add mod">
          <ac:chgData name="Chidera Kenechukwu Onwumbiko" userId="daf1a6a2efafaa9c" providerId="LiveId" clId="{BBFB9850-D346-44B4-BDA4-401B4394484E}" dt="2024-12-06T01:23:57.669" v="2866" actId="1076"/>
          <ac:spMkLst>
            <pc:docMk/>
            <pc:sldMk cId="788724159" sldId="261"/>
            <ac:spMk id="5" creationId="{A1B11336-3118-25ED-CB17-E6377BB507CA}"/>
          </ac:spMkLst>
        </pc:spChg>
        <pc:spChg chg="add mod">
          <ac:chgData name="Chidera Kenechukwu Onwumbiko" userId="daf1a6a2efafaa9c" providerId="LiveId" clId="{BBFB9850-D346-44B4-BDA4-401B4394484E}" dt="2024-12-06T01:23:01.511" v="2864" actId="1076"/>
          <ac:spMkLst>
            <pc:docMk/>
            <pc:sldMk cId="788724159" sldId="261"/>
            <ac:spMk id="6" creationId="{833BABD5-D1BB-DA48-F389-D7814071620E}"/>
          </ac:spMkLst>
        </pc:spChg>
        <pc:spChg chg="mod">
          <ac:chgData name="Chidera Kenechukwu Onwumbiko" userId="daf1a6a2efafaa9c" providerId="LiveId" clId="{BBFB9850-D346-44B4-BDA4-401B4394484E}" dt="2024-12-04T22:37:45.712" v="773" actId="20577"/>
          <ac:spMkLst>
            <pc:docMk/>
            <pc:sldMk cId="788724159" sldId="261"/>
            <ac:spMk id="7" creationId="{2DD814DE-4729-368F-A0BD-A394436468C8}"/>
          </ac:spMkLst>
        </pc:spChg>
        <pc:spChg chg="del">
          <ac:chgData name="Chidera Kenechukwu Onwumbiko" userId="daf1a6a2efafaa9c" providerId="LiveId" clId="{BBFB9850-D346-44B4-BDA4-401B4394484E}" dt="2024-12-06T00:25:50.997" v="1642"/>
          <ac:spMkLst>
            <pc:docMk/>
            <pc:sldMk cId="788724159" sldId="261"/>
            <ac:spMk id="8" creationId="{8D90F7D7-C769-8BA2-5E47-68851F98D4B2}"/>
          </ac:spMkLst>
        </pc:spChg>
        <pc:picChg chg="add mod">
          <ac:chgData name="Chidera Kenechukwu Onwumbiko" userId="daf1a6a2efafaa9c" providerId="LiveId" clId="{BBFB9850-D346-44B4-BDA4-401B4394484E}" dt="2024-12-06T01:21:24.518" v="2795" actId="1076"/>
          <ac:picMkLst>
            <pc:docMk/>
            <pc:sldMk cId="788724159" sldId="261"/>
            <ac:picMk id="3" creationId="{8F74BD73-EB93-3D98-CFDC-FEC8F1D1D0FF}"/>
          </ac:picMkLst>
        </pc:picChg>
        <pc:picChg chg="add mod">
          <ac:chgData name="Chidera Kenechukwu Onwumbiko" userId="daf1a6a2efafaa9c" providerId="LiveId" clId="{BBFB9850-D346-44B4-BDA4-401B4394484E}" dt="2024-12-06T01:21:43.627" v="2797" actId="1076"/>
          <ac:picMkLst>
            <pc:docMk/>
            <pc:sldMk cId="788724159" sldId="261"/>
            <ac:picMk id="4" creationId="{C1E2612F-C81E-D5EC-3A8F-157494F259FC}"/>
          </ac:picMkLst>
        </pc:picChg>
      </pc:sldChg>
      <pc:sldChg chg="modSp add del mod ord">
        <pc:chgData name="Chidera Kenechukwu Onwumbiko" userId="daf1a6a2efafaa9c" providerId="LiveId" clId="{BBFB9850-D346-44B4-BDA4-401B4394484E}" dt="2024-12-06T00:29:11.958" v="1645" actId="2696"/>
        <pc:sldMkLst>
          <pc:docMk/>
          <pc:sldMk cId="3756131256" sldId="262"/>
        </pc:sldMkLst>
        <pc:spChg chg="mod">
          <ac:chgData name="Chidera Kenechukwu Onwumbiko" userId="daf1a6a2efafaa9c" providerId="LiveId" clId="{BBFB9850-D346-44B4-BDA4-401B4394484E}" dt="2024-12-04T22:37:58.626" v="808" actId="20577"/>
          <ac:spMkLst>
            <pc:docMk/>
            <pc:sldMk cId="3756131256" sldId="262"/>
            <ac:spMk id="7" creationId="{3D231D67-F573-70B2-6532-73819FEB5FC3}"/>
          </ac:spMkLst>
        </pc:spChg>
      </pc:sldChg>
      <pc:sldChg chg="new del">
        <pc:chgData name="Chidera Kenechukwu Onwumbiko" userId="daf1a6a2efafaa9c" providerId="LiveId" clId="{BBFB9850-D346-44B4-BDA4-401B4394484E}" dt="2024-12-04T22:47:49.094" v="985" actId="680"/>
        <pc:sldMkLst>
          <pc:docMk/>
          <pc:sldMk cId="3009973492" sldId="263"/>
        </pc:sldMkLst>
      </pc:sldChg>
      <pc:sldChg chg="modSp add del mod">
        <pc:chgData name="Chidera Kenechukwu Onwumbiko" userId="daf1a6a2efafaa9c" providerId="LiveId" clId="{BBFB9850-D346-44B4-BDA4-401B4394484E}" dt="2024-12-06T01:00:17.767" v="2315" actId="2696"/>
        <pc:sldMkLst>
          <pc:docMk/>
          <pc:sldMk cId="3116432681" sldId="263"/>
        </pc:sldMkLst>
        <pc:spChg chg="mod">
          <ac:chgData name="Chidera Kenechukwu Onwumbiko" userId="daf1a6a2efafaa9c" providerId="LiveId" clId="{BBFB9850-D346-44B4-BDA4-401B4394484E}" dt="2024-12-04T22:47:59.808" v="1009" actId="20577"/>
          <ac:spMkLst>
            <pc:docMk/>
            <pc:sldMk cId="3116432681" sldId="263"/>
            <ac:spMk id="7" creationId="{535A31FE-7092-8EE7-1B6B-35CD2EFA7047}"/>
          </ac:spMkLst>
        </pc:spChg>
      </pc:sldChg>
      <pc:sldChg chg="modSp add mod">
        <pc:chgData name="Chidera Kenechukwu Onwumbiko" userId="daf1a6a2efafaa9c" providerId="LiveId" clId="{BBFB9850-D346-44B4-BDA4-401B4394484E}" dt="2024-12-06T01:44:31.126" v="3588" actId="27636"/>
        <pc:sldMkLst>
          <pc:docMk/>
          <pc:sldMk cId="3178600889" sldId="264"/>
        </pc:sldMkLst>
        <pc:spChg chg="mod">
          <ac:chgData name="Chidera Kenechukwu Onwumbiko" userId="daf1a6a2efafaa9c" providerId="LiveId" clId="{BBFB9850-D346-44B4-BDA4-401B4394484E}" dt="2024-12-06T01:35:57.530" v="3368" actId="20577"/>
          <ac:spMkLst>
            <pc:docMk/>
            <pc:sldMk cId="3178600889" sldId="264"/>
            <ac:spMk id="7" creationId="{D83708E9-D4F1-FD4D-EC60-9F3144AC7945}"/>
          </ac:spMkLst>
        </pc:spChg>
        <pc:spChg chg="mod">
          <ac:chgData name="Chidera Kenechukwu Onwumbiko" userId="daf1a6a2efafaa9c" providerId="LiveId" clId="{BBFB9850-D346-44B4-BDA4-401B4394484E}" dt="2024-12-06T01:44:31.126" v="3588" actId="27636"/>
          <ac:spMkLst>
            <pc:docMk/>
            <pc:sldMk cId="3178600889" sldId="264"/>
            <ac:spMk id="8" creationId="{1DAA0239-17BE-5C3B-D009-653F8404673A}"/>
          </ac:spMkLst>
        </pc:spChg>
      </pc:sldChg>
      <pc:sldChg chg="modSp add del mod">
        <pc:chgData name="Chidera Kenechukwu Onwumbiko" userId="daf1a6a2efafaa9c" providerId="LiveId" clId="{BBFB9850-D346-44B4-BDA4-401B4394484E}" dt="2024-12-06T01:25:31.716" v="2901" actId="2696"/>
        <pc:sldMkLst>
          <pc:docMk/>
          <pc:sldMk cId="4032807482" sldId="265"/>
        </pc:sldMkLst>
        <pc:spChg chg="mod">
          <ac:chgData name="Chidera Kenechukwu Onwumbiko" userId="daf1a6a2efafaa9c" providerId="LiveId" clId="{BBFB9850-D346-44B4-BDA4-401B4394484E}" dt="2024-12-04T22:49:34.426" v="1116" actId="20577"/>
          <ac:spMkLst>
            <pc:docMk/>
            <pc:sldMk cId="4032807482" sldId="265"/>
            <ac:spMk id="7" creationId="{5AE83F0C-5BAF-AC78-E461-2177C7D820A7}"/>
          </ac:spMkLst>
        </pc:spChg>
      </pc:sldChg>
      <pc:sldChg chg="modSp add del mod">
        <pc:chgData name="Chidera Kenechukwu Onwumbiko" userId="daf1a6a2efafaa9c" providerId="LiveId" clId="{BBFB9850-D346-44B4-BDA4-401B4394484E}" dt="2024-12-06T01:25:36.184" v="2902" actId="2696"/>
        <pc:sldMkLst>
          <pc:docMk/>
          <pc:sldMk cId="814010307" sldId="266"/>
        </pc:sldMkLst>
        <pc:spChg chg="mod">
          <ac:chgData name="Chidera Kenechukwu Onwumbiko" userId="daf1a6a2efafaa9c" providerId="LiveId" clId="{BBFB9850-D346-44B4-BDA4-401B4394484E}" dt="2024-12-04T22:49:58.030" v="1138" actId="20577"/>
          <ac:spMkLst>
            <pc:docMk/>
            <pc:sldMk cId="814010307" sldId="266"/>
            <ac:spMk id="7" creationId="{8D86558C-4478-BDAB-94F5-6FB29E631CFF}"/>
          </ac:spMkLst>
        </pc:spChg>
      </pc:sldChg>
      <pc:sldChg chg="addSp delSp modSp add mod modClrScheme delDesignElem chgLayout">
        <pc:chgData name="Chidera Kenechukwu Onwumbiko" userId="daf1a6a2efafaa9c" providerId="LiveId" clId="{BBFB9850-D346-44B4-BDA4-401B4394484E}" dt="2024-12-04T23:04:29.826" v="1272" actId="14100"/>
        <pc:sldMkLst>
          <pc:docMk/>
          <pc:sldMk cId="2202025023" sldId="267"/>
        </pc:sldMkLst>
        <pc:spChg chg="add del mod ord">
          <ac:chgData name="Chidera Kenechukwu Onwumbiko" userId="daf1a6a2efafaa9c" providerId="LiveId" clId="{BBFB9850-D346-44B4-BDA4-401B4394484E}" dt="2024-12-04T22:51:07.169" v="1172" actId="700"/>
          <ac:spMkLst>
            <pc:docMk/>
            <pc:sldMk cId="2202025023" sldId="267"/>
            <ac:spMk id="2" creationId="{1F99C65C-6B52-0571-2C74-2409CDF6DAC3}"/>
          </ac:spMkLst>
        </pc:spChg>
        <pc:spChg chg="add mod ord">
          <ac:chgData name="Chidera Kenechukwu Onwumbiko" userId="daf1a6a2efafaa9c" providerId="LiveId" clId="{BBFB9850-D346-44B4-BDA4-401B4394484E}" dt="2024-12-04T22:51:17.323" v="1176" actId="26606"/>
          <ac:spMkLst>
            <pc:docMk/>
            <pc:sldMk cId="2202025023" sldId="267"/>
            <ac:spMk id="3" creationId="{8A09960F-3463-FF2C-F672-46EB369C0027}"/>
          </ac:spMkLst>
        </pc:spChg>
        <pc:spChg chg="mod ord">
          <ac:chgData name="Chidera Kenechukwu Onwumbiko" userId="daf1a6a2efafaa9c" providerId="LiveId" clId="{BBFB9850-D346-44B4-BDA4-401B4394484E}" dt="2024-12-04T22:51:27.086" v="1197" actId="20577"/>
          <ac:spMkLst>
            <pc:docMk/>
            <pc:sldMk cId="2202025023" sldId="267"/>
            <ac:spMk id="7" creationId="{9406DF4A-0DCB-CB32-52F6-48DBC9B94B17}"/>
          </ac:spMkLst>
        </pc:spChg>
        <pc:spChg chg="add del mod ord">
          <ac:chgData name="Chidera Kenechukwu Onwumbiko" userId="daf1a6a2efafaa9c" providerId="LiveId" clId="{BBFB9850-D346-44B4-BDA4-401B4394484E}" dt="2024-12-04T22:51:14.849" v="1173" actId="700"/>
          <ac:spMkLst>
            <pc:docMk/>
            <pc:sldMk cId="2202025023" sldId="267"/>
            <ac:spMk id="8" creationId="{0361806E-B3D5-B55B-7557-7721B4634221}"/>
          </ac:spMkLst>
        </pc:spChg>
        <pc:spChg chg="add del">
          <ac:chgData name="Chidera Kenechukwu Onwumbiko" userId="daf1a6a2efafaa9c" providerId="LiveId" clId="{BBFB9850-D346-44B4-BDA4-401B4394484E}" dt="2024-12-04T22:51:14.849" v="1173" actId="700"/>
          <ac:spMkLst>
            <pc:docMk/>
            <pc:sldMk cId="2202025023" sldId="267"/>
            <ac:spMk id="17" creationId="{F49FE628-FC24-CB9F-3F29-867CDDF42E77}"/>
          </ac:spMkLst>
        </pc:spChg>
        <pc:spChg chg="add del">
          <ac:chgData name="Chidera Kenechukwu Onwumbiko" userId="daf1a6a2efafaa9c" providerId="LiveId" clId="{BBFB9850-D346-44B4-BDA4-401B4394484E}" dt="2024-12-04T22:51:14.849" v="1173" actId="700"/>
          <ac:spMkLst>
            <pc:docMk/>
            <pc:sldMk cId="2202025023" sldId="267"/>
            <ac:spMk id="18" creationId="{43DF9BC7-6599-D902-FC7D-DD7A746AE63F}"/>
          </ac:spMkLst>
        </pc:spChg>
        <pc:spChg chg="add">
          <ac:chgData name="Chidera Kenechukwu Onwumbiko" userId="daf1a6a2efafaa9c" providerId="LiveId" clId="{BBFB9850-D346-44B4-BDA4-401B4394484E}" dt="2024-12-04T22:51:17.323" v="1176" actId="26606"/>
          <ac:spMkLst>
            <pc:docMk/>
            <pc:sldMk cId="2202025023" sldId="267"/>
            <ac:spMk id="19" creationId="{1C6FEC9B-9608-4181-A9E5-A1B80E72021C}"/>
          </ac:spMkLst>
        </pc:spChg>
        <pc:spChg chg="add">
          <ac:chgData name="Chidera Kenechukwu Onwumbiko" userId="daf1a6a2efafaa9c" providerId="LiveId" clId="{BBFB9850-D346-44B4-BDA4-401B4394484E}" dt="2024-12-04T22:51:17.323" v="1176" actId="26606"/>
          <ac:spMkLst>
            <pc:docMk/>
            <pc:sldMk cId="2202025023" sldId="267"/>
            <ac:spMk id="20" creationId="{9B0F7D69-D93C-4C38-A23D-76E000D691CD}"/>
          </ac:spMkLst>
        </pc:spChg>
        <pc:spChg chg="add">
          <ac:chgData name="Chidera Kenechukwu Onwumbiko" userId="daf1a6a2efafaa9c" providerId="LiveId" clId="{BBFB9850-D346-44B4-BDA4-401B4394484E}" dt="2024-12-04T22:51:17.323" v="1176" actId="26606"/>
          <ac:spMkLst>
            <pc:docMk/>
            <pc:sldMk cId="2202025023" sldId="267"/>
            <ac:spMk id="21" creationId="{AB1564ED-F26F-451D-97D6-A6EC3E83FD55}"/>
          </ac:spMkLst>
        </pc:spChg>
        <pc:spChg chg="add">
          <ac:chgData name="Chidera Kenechukwu Onwumbiko" userId="daf1a6a2efafaa9c" providerId="LiveId" clId="{BBFB9850-D346-44B4-BDA4-401B4394484E}" dt="2024-12-04T22:51:17.323" v="1176" actId="26606"/>
          <ac:spMkLst>
            <pc:docMk/>
            <pc:sldMk cId="2202025023" sldId="267"/>
            <ac:spMk id="22" creationId="{8CD419D4-EA9D-42D9-BF62-B07F0B7B672B}"/>
          </ac:spMkLst>
        </pc:spChg>
        <pc:spChg chg="add">
          <ac:chgData name="Chidera Kenechukwu Onwumbiko" userId="daf1a6a2efafaa9c" providerId="LiveId" clId="{BBFB9850-D346-44B4-BDA4-401B4394484E}" dt="2024-12-04T22:51:17.323" v="1176" actId="26606"/>
          <ac:spMkLst>
            <pc:docMk/>
            <pc:sldMk cId="2202025023" sldId="267"/>
            <ac:spMk id="23" creationId="{0CA184B6-3482-4F43-87F0-BC765DCFD8A8}"/>
          </ac:spMkLst>
        </pc:spChg>
        <pc:spChg chg="add del">
          <ac:chgData name="Chidera Kenechukwu Onwumbiko" userId="daf1a6a2efafaa9c" providerId="LiveId" clId="{BBFB9850-D346-44B4-BDA4-401B4394484E}" dt="2024-12-04T22:51:14.849" v="1173" actId="700"/>
          <ac:spMkLst>
            <pc:docMk/>
            <pc:sldMk cId="2202025023" sldId="267"/>
            <ac:spMk id="24" creationId="{D61F0F14-15A8-6241-EC13-F902ADF612B1}"/>
          </ac:spMkLst>
        </pc:spChg>
        <pc:spChg chg="add">
          <ac:chgData name="Chidera Kenechukwu Onwumbiko" userId="daf1a6a2efafaa9c" providerId="LiveId" clId="{BBFB9850-D346-44B4-BDA4-401B4394484E}" dt="2024-12-04T22:51:17.323" v="1176" actId="26606"/>
          <ac:spMkLst>
            <pc:docMk/>
            <pc:sldMk cId="2202025023" sldId="267"/>
            <ac:spMk id="25" creationId="{6C869923-8380-4244-9548-802C330638A0}"/>
          </ac:spMkLst>
        </pc:spChg>
        <pc:spChg chg="add del">
          <ac:chgData name="Chidera Kenechukwu Onwumbiko" userId="daf1a6a2efafaa9c" providerId="LiveId" clId="{BBFB9850-D346-44B4-BDA4-401B4394484E}" dt="2024-12-04T22:51:14.849" v="1173" actId="700"/>
          <ac:spMkLst>
            <pc:docMk/>
            <pc:sldMk cId="2202025023" sldId="267"/>
            <ac:spMk id="26" creationId="{B0E88118-720C-4C32-60F3-B64745EE4C46}"/>
          </ac:spMkLst>
        </pc:spChg>
        <pc:spChg chg="add del">
          <ac:chgData name="Chidera Kenechukwu Onwumbiko" userId="daf1a6a2efafaa9c" providerId="LiveId" clId="{BBFB9850-D346-44B4-BDA4-401B4394484E}" dt="2024-12-04T22:51:14.849" v="1173" actId="700"/>
          <ac:spMkLst>
            <pc:docMk/>
            <pc:sldMk cId="2202025023" sldId="267"/>
            <ac:spMk id="28" creationId="{99ECF718-8728-669D-9316-473F01E58D55}"/>
          </ac:spMkLst>
        </pc:spChg>
        <pc:spChg chg="add del">
          <ac:chgData name="Chidera Kenechukwu Onwumbiko" userId="daf1a6a2efafaa9c" providerId="LiveId" clId="{BBFB9850-D346-44B4-BDA4-401B4394484E}" dt="2024-12-04T22:51:14.849" v="1173" actId="700"/>
          <ac:spMkLst>
            <pc:docMk/>
            <pc:sldMk cId="2202025023" sldId="267"/>
            <ac:spMk id="30" creationId="{F0F3D659-4E3E-3773-2A76-3558CA6C1580}"/>
          </ac:spMkLst>
        </pc:spChg>
        <pc:spChg chg="add">
          <ac:chgData name="Chidera Kenechukwu Onwumbiko" userId="daf1a6a2efafaa9c" providerId="LiveId" clId="{BBFB9850-D346-44B4-BDA4-401B4394484E}" dt="2024-12-04T22:51:17.323" v="1176" actId="26606"/>
          <ac:spMkLst>
            <pc:docMk/>
            <pc:sldMk cId="2202025023" sldId="267"/>
            <ac:spMk id="32" creationId="{C06255F2-BC67-4DDE-B34E-AC4BA21838CC}"/>
          </ac:spMkLst>
        </pc:spChg>
        <pc:spChg chg="add">
          <ac:chgData name="Chidera Kenechukwu Onwumbiko" userId="daf1a6a2efafaa9c" providerId="LiveId" clId="{BBFB9850-D346-44B4-BDA4-401B4394484E}" dt="2024-12-04T22:51:17.323" v="1176" actId="26606"/>
          <ac:spMkLst>
            <pc:docMk/>
            <pc:sldMk cId="2202025023" sldId="267"/>
            <ac:spMk id="34" creationId="{55169443-FCCD-4C0A-8C69-18CD3FA0968D}"/>
          </ac:spMkLst>
        </pc:spChg>
        <pc:spChg chg="add">
          <ac:chgData name="Chidera Kenechukwu Onwumbiko" userId="daf1a6a2efafaa9c" providerId="LiveId" clId="{BBFB9850-D346-44B4-BDA4-401B4394484E}" dt="2024-12-04T22:51:17.323" v="1176" actId="26606"/>
          <ac:spMkLst>
            <pc:docMk/>
            <pc:sldMk cId="2202025023" sldId="267"/>
            <ac:spMk id="36" creationId="{0DBF1ABE-8590-450D-BB49-BDDCCF3EEA9E}"/>
          </ac:spMkLst>
        </pc:spChg>
        <pc:spChg chg="add">
          <ac:chgData name="Chidera Kenechukwu Onwumbiko" userId="daf1a6a2efafaa9c" providerId="LiveId" clId="{BBFB9850-D346-44B4-BDA4-401B4394484E}" dt="2024-12-04T22:51:17.323" v="1176" actId="26606"/>
          <ac:spMkLst>
            <pc:docMk/>
            <pc:sldMk cId="2202025023" sldId="267"/>
            <ac:spMk id="38" creationId="{391F8D69-709A-4575-A393-B4C26481AF3B}"/>
          </ac:spMkLst>
        </pc:spChg>
        <pc:spChg chg="add">
          <ac:chgData name="Chidera Kenechukwu Onwumbiko" userId="daf1a6a2efafaa9c" providerId="LiveId" clId="{BBFB9850-D346-44B4-BDA4-401B4394484E}" dt="2024-12-04T22:51:17.323" v="1176" actId="26606"/>
          <ac:spMkLst>
            <pc:docMk/>
            <pc:sldMk cId="2202025023" sldId="267"/>
            <ac:spMk id="40" creationId="{C87A50C4-1191-461A-9E09-C8057F2AF01F}"/>
          </ac:spMkLst>
        </pc:spChg>
        <pc:spChg chg="add">
          <ac:chgData name="Chidera Kenechukwu Onwumbiko" userId="daf1a6a2efafaa9c" providerId="LiveId" clId="{BBFB9850-D346-44B4-BDA4-401B4394484E}" dt="2024-12-04T22:51:17.323" v="1176" actId="26606"/>
          <ac:spMkLst>
            <pc:docMk/>
            <pc:sldMk cId="2202025023" sldId="267"/>
            <ac:spMk id="42" creationId="{BC87DA9F-8DB2-4D48-8716-A928FBB8A5D2}"/>
          </ac:spMkLst>
        </pc:spChg>
        <pc:spChg chg="add">
          <ac:chgData name="Chidera Kenechukwu Onwumbiko" userId="daf1a6a2efafaa9c" providerId="LiveId" clId="{BBFB9850-D346-44B4-BDA4-401B4394484E}" dt="2024-12-04T22:51:17.323" v="1176" actId="26606"/>
          <ac:spMkLst>
            <pc:docMk/>
            <pc:sldMk cId="2202025023" sldId="267"/>
            <ac:spMk id="44" creationId="{195EA065-AC5D-431D-927E-87FF05884866}"/>
          </ac:spMkLst>
        </pc:spChg>
        <pc:spChg chg="add">
          <ac:chgData name="Chidera Kenechukwu Onwumbiko" userId="daf1a6a2efafaa9c" providerId="LiveId" clId="{BBFB9850-D346-44B4-BDA4-401B4394484E}" dt="2024-12-04T22:51:17.323" v="1176" actId="26606"/>
          <ac:spMkLst>
            <pc:docMk/>
            <pc:sldMk cId="2202025023" sldId="267"/>
            <ac:spMk id="46" creationId="{46934B3C-D73F-4CD0-95B1-0244D662D1C7}"/>
          </ac:spMkLst>
        </pc:spChg>
        <pc:picChg chg="add mod">
          <ac:chgData name="Chidera Kenechukwu Onwumbiko" userId="daf1a6a2efafaa9c" providerId="LiveId" clId="{BBFB9850-D346-44B4-BDA4-401B4394484E}" dt="2024-12-04T23:04:29.826" v="1272" actId="14100"/>
          <ac:picMkLst>
            <pc:docMk/>
            <pc:sldMk cId="2202025023" sldId="267"/>
            <ac:picMk id="5" creationId="{3F223AFD-598D-158C-8998-C5557599B910}"/>
          </ac:picMkLst>
        </pc:picChg>
      </pc:sldChg>
      <pc:sldChg chg="modSp add del mod ord">
        <pc:chgData name="Chidera Kenechukwu Onwumbiko" userId="daf1a6a2efafaa9c" providerId="LiveId" clId="{BBFB9850-D346-44B4-BDA4-401B4394484E}" dt="2024-12-06T01:25:56.473" v="2903" actId="2696"/>
        <pc:sldMkLst>
          <pc:docMk/>
          <pc:sldMk cId="3389125112" sldId="268"/>
        </pc:sldMkLst>
        <pc:spChg chg="mod">
          <ac:chgData name="Chidera Kenechukwu Onwumbiko" userId="daf1a6a2efafaa9c" providerId="LiveId" clId="{BBFB9850-D346-44B4-BDA4-401B4394484E}" dt="2024-12-04T22:52:04.170" v="1221" actId="20577"/>
          <ac:spMkLst>
            <pc:docMk/>
            <pc:sldMk cId="3389125112" sldId="268"/>
            <ac:spMk id="7" creationId="{E78901B9-39A6-8857-B128-6E1F56357CAF}"/>
          </ac:spMkLst>
        </pc:spChg>
        <pc:spChg chg="mod">
          <ac:chgData name="Chidera Kenechukwu Onwumbiko" userId="daf1a6a2efafaa9c" providerId="LiveId" clId="{BBFB9850-D346-44B4-BDA4-401B4394484E}" dt="2024-12-04T22:54:08.876" v="1236" actId="113"/>
          <ac:spMkLst>
            <pc:docMk/>
            <pc:sldMk cId="3389125112" sldId="268"/>
            <ac:spMk id="8" creationId="{47030D6D-10FD-161D-4B45-668B1CF0F986}"/>
          </ac:spMkLst>
        </pc:spChg>
      </pc:sldChg>
      <pc:sldChg chg="modSp add del mod">
        <pc:chgData name="Chidera Kenechukwu Onwumbiko" userId="daf1a6a2efafaa9c" providerId="LiveId" clId="{BBFB9850-D346-44B4-BDA4-401B4394484E}" dt="2024-12-06T01:25:59.286" v="2904" actId="2696"/>
        <pc:sldMkLst>
          <pc:docMk/>
          <pc:sldMk cId="4111966314" sldId="269"/>
        </pc:sldMkLst>
        <pc:spChg chg="mod">
          <ac:chgData name="Chidera Kenechukwu Onwumbiko" userId="daf1a6a2efafaa9c" providerId="LiveId" clId="{BBFB9850-D346-44B4-BDA4-401B4394484E}" dt="2024-12-04T22:56:05.238" v="1265" actId="20577"/>
          <ac:spMkLst>
            <pc:docMk/>
            <pc:sldMk cId="4111966314" sldId="269"/>
            <ac:spMk id="7" creationId="{8D11D7F7-6E7C-21D6-1616-9E3E127CD792}"/>
          </ac:spMkLst>
        </pc:spChg>
        <pc:spChg chg="mod">
          <ac:chgData name="Chidera Kenechukwu Onwumbiko" userId="daf1a6a2efafaa9c" providerId="LiveId" clId="{BBFB9850-D346-44B4-BDA4-401B4394484E}" dt="2024-12-04T22:55:51.297" v="1250" actId="11"/>
          <ac:spMkLst>
            <pc:docMk/>
            <pc:sldMk cId="4111966314" sldId="269"/>
            <ac:spMk id="8" creationId="{CD6545F5-4F24-774D-416E-19086F63C2EE}"/>
          </ac:spMkLst>
        </pc:spChg>
      </pc:sldChg>
      <pc:sldChg chg="addSp delSp modSp add mod">
        <pc:chgData name="Chidera Kenechukwu Onwumbiko" userId="daf1a6a2efafaa9c" providerId="LiveId" clId="{BBFB9850-D346-44B4-BDA4-401B4394484E}" dt="2024-12-04T23:12:38.010" v="1350" actId="1076"/>
        <pc:sldMkLst>
          <pc:docMk/>
          <pc:sldMk cId="3264746475" sldId="270"/>
        </pc:sldMkLst>
        <pc:spChg chg="mod">
          <ac:chgData name="Chidera Kenechukwu Onwumbiko" userId="daf1a6a2efafaa9c" providerId="LiveId" clId="{BBFB9850-D346-44B4-BDA4-401B4394484E}" dt="2024-12-04T23:06:11.378" v="1323" actId="27636"/>
          <ac:spMkLst>
            <pc:docMk/>
            <pc:sldMk cId="3264746475" sldId="270"/>
            <ac:spMk id="7" creationId="{547F08CC-3BE5-F410-03AC-F5A1C23C09C3}"/>
          </ac:spMkLst>
        </pc:spChg>
        <pc:picChg chg="add del mod">
          <ac:chgData name="Chidera Kenechukwu Onwumbiko" userId="daf1a6a2efafaa9c" providerId="LiveId" clId="{BBFB9850-D346-44B4-BDA4-401B4394484E}" dt="2024-12-04T23:09:35.192" v="1332" actId="478"/>
          <ac:picMkLst>
            <pc:docMk/>
            <pc:sldMk cId="3264746475" sldId="270"/>
            <ac:picMk id="4" creationId="{3E8C3B73-12E4-F795-990E-12D46956C77B}"/>
          </ac:picMkLst>
        </pc:picChg>
        <pc:picChg chg="del">
          <ac:chgData name="Chidera Kenechukwu Onwumbiko" userId="daf1a6a2efafaa9c" providerId="LiveId" clId="{BBFB9850-D346-44B4-BDA4-401B4394484E}" dt="2024-12-04T23:05:17.304" v="1318" actId="478"/>
          <ac:picMkLst>
            <pc:docMk/>
            <pc:sldMk cId="3264746475" sldId="270"/>
            <ac:picMk id="5" creationId="{4902E006-1A3E-7D35-EF6B-D53CFE59F4A5}"/>
          </ac:picMkLst>
        </pc:picChg>
        <pc:picChg chg="add mod">
          <ac:chgData name="Chidera Kenechukwu Onwumbiko" userId="daf1a6a2efafaa9c" providerId="LiveId" clId="{BBFB9850-D346-44B4-BDA4-401B4394484E}" dt="2024-12-04T23:10:01.848" v="1341" actId="931"/>
          <ac:picMkLst>
            <pc:docMk/>
            <pc:sldMk cId="3264746475" sldId="270"/>
            <ac:picMk id="8" creationId="{8E5F02F0-99BB-2C98-53C3-08BE34FFD801}"/>
          </ac:picMkLst>
        </pc:picChg>
        <pc:picChg chg="add mod">
          <ac:chgData name="Chidera Kenechukwu Onwumbiko" userId="daf1a6a2efafaa9c" providerId="LiveId" clId="{BBFB9850-D346-44B4-BDA4-401B4394484E}" dt="2024-12-04T23:12:38.010" v="1350" actId="1076"/>
          <ac:picMkLst>
            <pc:docMk/>
            <pc:sldMk cId="3264746475" sldId="270"/>
            <ac:picMk id="10" creationId="{5087CAE6-C3CD-9155-5608-043728779FB8}"/>
          </ac:picMkLst>
        </pc:picChg>
        <pc:picChg chg="mod">
          <ac:chgData name="Chidera Kenechukwu Onwumbiko" userId="daf1a6a2efafaa9c" providerId="LiveId" clId="{BBFB9850-D346-44B4-BDA4-401B4394484E}" dt="2024-12-04T23:05:53.466" v="1320" actId="1076"/>
          <ac:picMkLst>
            <pc:docMk/>
            <pc:sldMk cId="3264746475" sldId="270"/>
            <ac:picMk id="15" creationId="{B88C786F-93BA-7249-CC78-B2EFBAA0F932}"/>
          </ac:picMkLst>
        </pc:picChg>
      </pc:sldChg>
      <pc:sldChg chg="addSp delSp modSp add mod">
        <pc:chgData name="Chidera Kenechukwu Onwumbiko" userId="daf1a6a2efafaa9c" providerId="LiveId" clId="{BBFB9850-D346-44B4-BDA4-401B4394484E}" dt="2024-12-06T02:27:33.013" v="3719" actId="1076"/>
        <pc:sldMkLst>
          <pc:docMk/>
          <pc:sldMk cId="4073776135" sldId="271"/>
        </pc:sldMkLst>
        <pc:spChg chg="add del mod">
          <ac:chgData name="Chidera Kenechukwu Onwumbiko" userId="daf1a6a2efafaa9c" providerId="LiveId" clId="{BBFB9850-D346-44B4-BDA4-401B4394484E}" dt="2024-12-06T02:26:48.507" v="3709"/>
          <ac:spMkLst>
            <pc:docMk/>
            <pc:sldMk cId="4073776135" sldId="271"/>
            <ac:spMk id="3" creationId="{25BE0D3F-A890-18FD-AF90-73E22723DD50}"/>
          </ac:spMkLst>
        </pc:spChg>
        <pc:picChg chg="add mod">
          <ac:chgData name="Chidera Kenechukwu Onwumbiko" userId="daf1a6a2efafaa9c" providerId="LiveId" clId="{BBFB9850-D346-44B4-BDA4-401B4394484E}" dt="2024-12-06T02:26:59.677" v="3713" actId="1076"/>
          <ac:picMkLst>
            <pc:docMk/>
            <pc:sldMk cId="4073776135" sldId="271"/>
            <ac:picMk id="5" creationId="{F6B5E2E7-DC8D-959F-ADCA-7255C9860149}"/>
          </ac:picMkLst>
        </pc:picChg>
        <pc:picChg chg="add mod">
          <ac:chgData name="Chidera Kenechukwu Onwumbiko" userId="daf1a6a2efafaa9c" providerId="LiveId" clId="{BBFB9850-D346-44B4-BDA4-401B4394484E}" dt="2024-12-06T02:27:33.013" v="3719" actId="1076"/>
          <ac:picMkLst>
            <pc:docMk/>
            <pc:sldMk cId="4073776135" sldId="271"/>
            <ac:picMk id="8" creationId="{01524BA5-ABCF-FFEB-3F4B-832B023A5C51}"/>
          </ac:picMkLst>
        </pc:picChg>
        <pc:picChg chg="del">
          <ac:chgData name="Chidera Kenechukwu Onwumbiko" userId="daf1a6a2efafaa9c" providerId="LiveId" clId="{BBFB9850-D346-44B4-BDA4-401B4394484E}" dt="2024-12-06T02:26:47.464" v="3708" actId="478"/>
          <ac:picMkLst>
            <pc:docMk/>
            <pc:sldMk cId="4073776135" sldId="271"/>
            <ac:picMk id="9" creationId="{2DA2DF97-D278-3671-C315-54B61C1E84AD}"/>
          </ac:picMkLst>
        </pc:picChg>
        <pc:picChg chg="del">
          <ac:chgData name="Chidera Kenechukwu Onwumbiko" userId="daf1a6a2efafaa9c" providerId="LiveId" clId="{BBFB9850-D346-44B4-BDA4-401B4394484E}" dt="2024-12-06T02:27:14.646" v="3714" actId="478"/>
          <ac:picMkLst>
            <pc:docMk/>
            <pc:sldMk cId="4073776135" sldId="271"/>
            <ac:picMk id="12" creationId="{5AE98009-5699-9E25-F84C-B7C5E359C4A0}"/>
          </ac:picMkLst>
        </pc:picChg>
      </pc:sldChg>
      <pc:sldChg chg="addSp delSp modSp add mod ord">
        <pc:chgData name="Chidera Kenechukwu Onwumbiko" userId="daf1a6a2efafaa9c" providerId="LiveId" clId="{BBFB9850-D346-44B4-BDA4-401B4394484E}" dt="2024-12-06T09:06:27.812" v="3874" actId="1076"/>
        <pc:sldMkLst>
          <pc:docMk/>
          <pc:sldMk cId="1268788739" sldId="272"/>
        </pc:sldMkLst>
        <pc:spChg chg="mod">
          <ac:chgData name="Chidera Kenechukwu Onwumbiko" userId="daf1a6a2efafaa9c" providerId="LiveId" clId="{BBFB9850-D346-44B4-BDA4-401B4394484E}" dt="2024-12-06T09:02:05.419" v="3869" actId="20577"/>
          <ac:spMkLst>
            <pc:docMk/>
            <pc:sldMk cId="1268788739" sldId="272"/>
            <ac:spMk id="7" creationId="{17628EED-7F77-E99A-BD22-59D8ECA1CA08}"/>
          </ac:spMkLst>
        </pc:spChg>
        <pc:picChg chg="add mod">
          <ac:chgData name="Chidera Kenechukwu Onwumbiko" userId="daf1a6a2efafaa9c" providerId="LiveId" clId="{BBFB9850-D346-44B4-BDA4-401B4394484E}" dt="2024-12-06T09:06:27.812" v="3874" actId="1076"/>
          <ac:picMkLst>
            <pc:docMk/>
            <pc:sldMk cId="1268788739" sldId="272"/>
            <ac:picMk id="4" creationId="{A2CC1878-82A1-CEDC-FE8B-6621E4BC89AC}"/>
          </ac:picMkLst>
        </pc:picChg>
        <pc:picChg chg="del">
          <ac:chgData name="Chidera Kenechukwu Onwumbiko" userId="daf1a6a2efafaa9c" providerId="LiveId" clId="{BBFB9850-D346-44B4-BDA4-401B4394484E}" dt="2024-12-06T09:06:17.587" v="3871" actId="478"/>
          <ac:picMkLst>
            <pc:docMk/>
            <pc:sldMk cId="1268788739" sldId="272"/>
            <ac:picMk id="5" creationId="{6F10EEC2-ED25-F263-C64E-7E151CBBB1C7}"/>
          </ac:picMkLst>
        </pc:picChg>
      </pc:sldChg>
      <pc:sldChg chg="addSp modSp add mod">
        <pc:chgData name="Chidera Kenechukwu Onwumbiko" userId="daf1a6a2efafaa9c" providerId="LiveId" clId="{BBFB9850-D346-44B4-BDA4-401B4394484E}" dt="2024-12-06T09:45:18.496" v="4090" actId="1035"/>
        <pc:sldMkLst>
          <pc:docMk/>
          <pc:sldMk cId="3940196120" sldId="273"/>
        </pc:sldMkLst>
        <pc:spChg chg="add mod">
          <ac:chgData name="Chidera Kenechukwu Onwumbiko" userId="daf1a6a2efafaa9c" providerId="LiveId" clId="{BBFB9850-D346-44B4-BDA4-401B4394484E}" dt="2024-12-06T09:45:11.668" v="4088" actId="20577"/>
          <ac:spMkLst>
            <pc:docMk/>
            <pc:sldMk cId="3940196120" sldId="273"/>
            <ac:spMk id="2" creationId="{211E1835-4654-E0C5-1009-B344021863D0}"/>
          </ac:spMkLst>
        </pc:spChg>
        <pc:spChg chg="mod">
          <ac:chgData name="Chidera Kenechukwu Onwumbiko" userId="daf1a6a2efafaa9c" providerId="LiveId" clId="{BBFB9850-D346-44B4-BDA4-401B4394484E}" dt="2024-12-06T09:41:28.792" v="4004" actId="14100"/>
          <ac:spMkLst>
            <pc:docMk/>
            <pc:sldMk cId="3940196120" sldId="273"/>
            <ac:spMk id="7" creationId="{F8C87047-EE30-E3F7-2753-E7378C6C7C89}"/>
          </ac:spMkLst>
        </pc:spChg>
        <pc:spChg chg="mod">
          <ac:chgData name="Chidera Kenechukwu Onwumbiko" userId="daf1a6a2efafaa9c" providerId="LiveId" clId="{BBFB9850-D346-44B4-BDA4-401B4394484E}" dt="2024-12-06T09:42:48.755" v="4053" actId="14100"/>
          <ac:spMkLst>
            <pc:docMk/>
            <pc:sldMk cId="3940196120" sldId="273"/>
            <ac:spMk id="8" creationId="{EE8692E2-69A0-703C-604E-EAAC4BBAC2CC}"/>
          </ac:spMkLst>
        </pc:spChg>
        <pc:picChg chg="mod">
          <ac:chgData name="Chidera Kenechukwu Onwumbiko" userId="daf1a6a2efafaa9c" providerId="LiveId" clId="{BBFB9850-D346-44B4-BDA4-401B4394484E}" dt="2024-12-06T09:45:18.496" v="4090" actId="1035"/>
          <ac:picMkLst>
            <pc:docMk/>
            <pc:sldMk cId="3940196120" sldId="273"/>
            <ac:picMk id="15" creationId="{56ED6E9A-CB54-E149-5120-62087353D18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337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7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97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12/6/2024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12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5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404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8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65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7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4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92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5" name="Picture 14" descr="Network Technology Background">
            <a:extLst>
              <a:ext uri="{FF2B5EF4-FFF2-40B4-BE49-F238E27FC236}">
                <a16:creationId xmlns:a16="http://schemas.microsoft.com/office/drawing/2014/main" id="{8DC48CAC-F48D-5ED4-97D4-BB2B8C684B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374" r="17375" b="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8B000-E870-3C4F-8C2C-7ADF2B2C9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Data-Driven Framework for Enhancing Student Applications, Acceptances, and Registrations at the University of Buckingham</a:t>
            </a:r>
            <a:endParaRPr lang="en-GB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9BED9-98C3-02D7-D49E-5805FD74B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894788" cy="1576188"/>
          </a:xfrm>
        </p:spPr>
        <p:txBody>
          <a:bodyPr anchor="t">
            <a:normAutofit/>
          </a:bodyPr>
          <a:lstStyle/>
          <a:p>
            <a:r>
              <a:rPr lang="en-NG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By: 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Mr. Chidera Kenechukwu Onwumbiko</a:t>
            </a:r>
          </a:p>
          <a:p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Supervised by: Prof. </a:t>
            </a: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Harin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Sellahewa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4F1A0887-DDD2-8A23-D1C5-319B3E11A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4" y="0"/>
            <a:ext cx="2639695" cy="71945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0CDC506-CA93-BE9F-37D6-59493BB23244}"/>
              </a:ext>
            </a:extLst>
          </p:cNvPr>
          <p:cNvSpPr txBox="1"/>
          <p:nvPr/>
        </p:nvSpPr>
        <p:spPr>
          <a:xfrm>
            <a:off x="1239191" y="860827"/>
            <a:ext cx="6094140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MSc Applied Data Science</a:t>
            </a:r>
            <a:r>
              <a:rPr lang="en-NG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Final Project </a:t>
            </a:r>
            <a:r>
              <a:rPr lang="en-NG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NG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resentation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373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B851A8-FDC7-0B53-7561-4F447E43E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B2DDBAB-A5C3-327B-0EBF-EE48BB32F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32BBA34-42A3-B0A6-57D4-2B974A869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A080D40-3716-18A0-A6A1-C1540F761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97C8C11-2465-037F-4E5E-43A71DE91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EE7D9A7-37EA-5BE3-A9AC-89B02A4E3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6B3F58C-3CE5-D828-2131-450CD0C59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E1F042-4C40-5FAB-F886-8BAE1D12D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A46BDED-0634-CD80-BD9F-33EAF2311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92A76B6-7E74-6240-602B-3C570DA63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5" name="Picture 14" descr="Network Technology Background">
            <a:extLst>
              <a:ext uri="{FF2B5EF4-FFF2-40B4-BE49-F238E27FC236}">
                <a16:creationId xmlns:a16="http://schemas.microsoft.com/office/drawing/2014/main" id="{BF48FC6B-E0F2-6728-672A-20A37B2EC2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340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FCB2584-560A-1A57-175D-0DC6D1EC3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00AB06B-CFF2-A954-D1D3-2F9760F13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7D85877-0850-DA7A-1A9E-BC1040107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32FFA27-534B-DD06-8C3D-A4784088B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8CA0A06-90FE-FAAA-5560-9D23DF6A0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7628EED-7F77-E99A-BD22-59D8ECA1C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0" y="1346268"/>
            <a:ext cx="7810500" cy="31253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NG" sz="7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Demonstration</a:t>
            </a:r>
            <a:endParaRPr lang="en-US" sz="7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F694E-16D6-1A7C-944C-493D35FA2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9375" y="4471607"/>
            <a:ext cx="6953250" cy="86239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ctr">
              <a:spcBef>
                <a:spcPts val="930"/>
              </a:spcBef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A cartoon of a person holding a sign and a megaphone&#10;&#10;Description automatically generated">
            <a:extLst>
              <a:ext uri="{FF2B5EF4-FFF2-40B4-BE49-F238E27FC236}">
                <a16:creationId xmlns:a16="http://schemas.microsoft.com/office/drawing/2014/main" id="{A2CC1878-82A1-CEDC-FE8B-6621E4BC8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98" y="-122476"/>
            <a:ext cx="5780957" cy="329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88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CB0A7E-7D70-04E8-9DF3-128E404AC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5" name="Picture 14" descr="Network Technology Background">
            <a:extLst>
              <a:ext uri="{FF2B5EF4-FFF2-40B4-BE49-F238E27FC236}">
                <a16:creationId xmlns:a16="http://schemas.microsoft.com/office/drawing/2014/main" id="{E9109016-76F0-3FA6-A51C-3A2F3EE04A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340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406DF4A-0DCB-CB32-52F6-48DBC9B94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0" y="1346268"/>
            <a:ext cx="7810500" cy="31253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NG" sz="7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Questions?</a:t>
            </a:r>
            <a:endParaRPr lang="en-US" sz="7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9960F-3463-FF2C-F672-46EB369C0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9375" y="4471607"/>
            <a:ext cx="6953250" cy="86239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ctr">
              <a:spcBef>
                <a:spcPts val="930"/>
              </a:spcBef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223AFD-598D-158C-8998-C5557599B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984" y="0"/>
            <a:ext cx="3518646" cy="320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25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7F1E15-845F-2A81-FAB7-BBAB5C4F3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5A91DB-4F62-4296-A641-B291864F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FA91E0B-D23D-EB1B-6F46-A67E194B0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8AB624C-DED9-9ADD-9896-7FCFA0BE0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E6ED8D8-C897-48D9-5BEC-3AA68B343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86BDB63-76FD-0DF3-107B-5EAA52715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3C6549C-139A-DFA4-475C-C583EB6FA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D3620D0-0FBE-127C-B591-670CAD82C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0875B64-BBC7-EDA7-480E-2CA149037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4C420F7-E0D7-7D82-35C4-8D1F409B9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5" name="Picture 14" descr="Network Technology Background">
            <a:extLst>
              <a:ext uri="{FF2B5EF4-FFF2-40B4-BE49-F238E27FC236}">
                <a16:creationId xmlns:a16="http://schemas.microsoft.com/office/drawing/2014/main" id="{B88C786F-93BA-7249-CC78-B2EFBAA0F9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340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810C171-09A6-13E5-3DB1-43A6AB697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41F2178-4119-DAC8-6DB5-8660DA491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40ED86A-F73D-870C-9797-ECC1D9896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8F3DE1E-A385-BDFA-962D-83460824F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61E49C2-6DDC-2320-F379-E78CE33C5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47F08CC-3BE5-F410-03AC-F5A1C23C0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0" y="1346268"/>
            <a:ext cx="7810500" cy="31253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NG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 HOPE YOU ENJOYED IT.</a:t>
            </a:r>
            <a:br>
              <a:rPr lang="en-NG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NG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ECB6B-8CFC-1FAF-50B3-58D576E36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9375" y="4471607"/>
            <a:ext cx="6953250" cy="86239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ctr">
              <a:spcBef>
                <a:spcPts val="930"/>
              </a:spcBef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Picture 9" descr="A yellow smiley face with white teeth and a black background&#10;&#10;Description automatically generated">
            <a:extLst>
              <a:ext uri="{FF2B5EF4-FFF2-40B4-BE49-F238E27FC236}">
                <a16:creationId xmlns:a16="http://schemas.microsoft.com/office/drawing/2014/main" id="{5087CAE6-C3CD-9155-5608-043728779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708" y="4471606"/>
            <a:ext cx="2137588" cy="213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4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C8749A-D79D-E21E-1AD5-FEA09D6C6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1F60BAA-8E9D-903F-176D-65FFDB7B6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5" name="Picture 14" descr="Network Technology Background">
            <a:extLst>
              <a:ext uri="{FF2B5EF4-FFF2-40B4-BE49-F238E27FC236}">
                <a16:creationId xmlns:a16="http://schemas.microsoft.com/office/drawing/2014/main" id="{50EB4883-1AEE-55AF-6946-59D40EA104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340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4E7F19B-3A94-52BF-A065-69F39CA6A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DE66EBD-D764-0C6D-0FEC-75F93D909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6D10FC5-D3B4-49AC-2BA2-1C7F8E56F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6450352-AB27-69AF-C2BD-CADE5510C0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74526B2-FEFC-780D-39BB-F843ED204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D24C139-4430-FC05-737C-3CC2D7C7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457201"/>
            <a:ext cx="7340048" cy="68580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B88AF3-AEB0-FE66-17AA-2BB4EA5A8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266" y="1371600"/>
            <a:ext cx="7904714" cy="487680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 Overview</a:t>
            </a:r>
            <a:endParaRPr lang="en-NG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Predictive Model</a:t>
            </a:r>
            <a:endParaRPr lang="en-NG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 (EDA)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Discussion</a:t>
            </a:r>
            <a:r>
              <a:rPr lang="en-NG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Conclusion, Future Work</a:t>
            </a:r>
          </a:p>
          <a:p>
            <a:pPr marL="342900" indent="-342900">
              <a:buFont typeface="+mj-lt"/>
              <a:buAutoNum type="arabicPeriod"/>
            </a:pPr>
            <a:r>
              <a:rPr lang="en-NG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 learnt from this research.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773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0B70ED-E94D-6B86-CD9B-6A95D3DC7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CE40DC-5723-449B-A365-A61D8C262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5" name="Picture 14" descr="Network Technology Background">
            <a:extLst>
              <a:ext uri="{FF2B5EF4-FFF2-40B4-BE49-F238E27FC236}">
                <a16:creationId xmlns:a16="http://schemas.microsoft.com/office/drawing/2014/main" id="{683326DA-E974-B743-89C4-27B7270630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340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8207E96-6DFF-4119-B2EA-3299067D2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E223C86-12C5-4A60-A21A-D7FC75EFC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A573AF0-3C0B-4895-A7A6-F41B0321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2442AC3-A9B0-4865-8A8A-1504FFC6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8451DCE-129E-43B6-BA50-3C8339E46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EBB9825-1447-3AE0-BD7C-14E1EEE6C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457201"/>
            <a:ext cx="7340048" cy="68580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820FF-A56F-11A0-1732-9B5BDE3CD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812" y="2240766"/>
            <a:ext cx="4823187" cy="53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E734D3-9387-2ACF-7AA2-DC06C4485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516" y="2958572"/>
            <a:ext cx="4823188" cy="4513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587ABD-1479-4C57-8B29-C891A12B98AF}"/>
              </a:ext>
            </a:extLst>
          </p:cNvPr>
          <p:cNvSpPr txBox="1"/>
          <p:nvPr/>
        </p:nvSpPr>
        <p:spPr>
          <a:xfrm>
            <a:off x="1266630" y="1567450"/>
            <a:ext cx="5444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was this research conducted?</a:t>
            </a:r>
            <a:endParaRPr lang="en-GB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32FB11-7B89-A6BB-567E-36B5BC4724A2}"/>
              </a:ext>
            </a:extLst>
          </p:cNvPr>
          <p:cNvSpPr txBox="1"/>
          <p:nvPr/>
        </p:nvSpPr>
        <p:spPr>
          <a:xfrm>
            <a:off x="1537245" y="4082501"/>
            <a:ext cx="5444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are these figures saying?</a:t>
            </a:r>
          </a:p>
          <a:p>
            <a:endParaRPr lang="en-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NG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 </a:t>
            </a:r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brings us to the main objective of this research which is to develop a data-driven framework to help the University of Buckingham better understand its student enrolment processes which will help mitigate these issues.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Content Placeholder 21" descr="A screenshot of a document&#10;&#10;Description automatically generated">
            <a:extLst>
              <a:ext uri="{FF2B5EF4-FFF2-40B4-BE49-F238E27FC236}">
                <a16:creationId xmlns:a16="http://schemas.microsoft.com/office/drawing/2014/main" id="{A2398A3A-4C17-77B6-D3CA-3B7751CCC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592" y="2240766"/>
            <a:ext cx="4396523" cy="1526433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C47325F-98B2-AC3D-E054-D6422D1F2CB5}"/>
              </a:ext>
            </a:extLst>
          </p:cNvPr>
          <p:cNvSpPr txBox="1"/>
          <p:nvPr/>
        </p:nvSpPr>
        <p:spPr>
          <a:xfrm>
            <a:off x="5844812" y="3537706"/>
            <a:ext cx="1261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BBC News (2024)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09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126241-8490-214A-7210-D90B3F81A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B2D217-DEAF-D653-0A02-E57F132BE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5" name="Picture 14" descr="Network Technology Background">
            <a:extLst>
              <a:ext uri="{FF2B5EF4-FFF2-40B4-BE49-F238E27FC236}">
                <a16:creationId xmlns:a16="http://schemas.microsoft.com/office/drawing/2014/main" id="{3C0E8395-6413-DD34-C2DA-36CEF58DAE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340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AB0337F-0313-3A2D-63F8-A90290BD9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F14F5DB-903F-A727-FDB8-BF2C4B406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733E989-5AD5-AFA3-6DD0-50B7CA8F0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84A2AD7-DA0F-7E64-4603-D5101C6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C1EC8E4-7999-7C9E-4786-4131762A2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7954077-0BB0-49D4-EE93-7C4F70D2B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457201"/>
            <a:ext cx="7340048" cy="68580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 Overview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EBCDF8D-3484-FBED-4FCF-4D05AABD8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266" y="1371600"/>
            <a:ext cx="7904714" cy="1556657"/>
          </a:xfrm>
        </p:spPr>
        <p:txBody>
          <a:bodyPr>
            <a:normAutofit/>
          </a:bodyPr>
          <a:lstStyle/>
          <a:p>
            <a:r>
              <a:rPr lang="en-US" sz="3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NG" sz="3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processes were undertaken in this research?</a:t>
            </a:r>
          </a:p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3AFC2-7DA2-B986-365E-FDC6A13D0168}"/>
              </a:ext>
            </a:extLst>
          </p:cNvPr>
          <p:cNvSpPr/>
          <p:nvPr/>
        </p:nvSpPr>
        <p:spPr>
          <a:xfrm>
            <a:off x="845344" y="3086100"/>
            <a:ext cx="1567542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Collection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F707D7-EF15-28ED-F3C5-B9CA47235CEF}"/>
              </a:ext>
            </a:extLst>
          </p:cNvPr>
          <p:cNvSpPr/>
          <p:nvPr/>
        </p:nvSpPr>
        <p:spPr>
          <a:xfrm>
            <a:off x="2918736" y="3086100"/>
            <a:ext cx="1567542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Preprocessing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8D205-CCE5-E496-B04A-54A4E8182F04}"/>
              </a:ext>
            </a:extLst>
          </p:cNvPr>
          <p:cNvSpPr/>
          <p:nvPr/>
        </p:nvSpPr>
        <p:spPr>
          <a:xfrm>
            <a:off x="4992128" y="3086100"/>
            <a:ext cx="1567542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Visualisation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C6E1D7-C105-F021-AA16-CBBB6E5F2D58}"/>
              </a:ext>
            </a:extLst>
          </p:cNvPr>
          <p:cNvSpPr/>
          <p:nvPr/>
        </p:nvSpPr>
        <p:spPr>
          <a:xfrm>
            <a:off x="7116761" y="3086100"/>
            <a:ext cx="1567542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Predictive Model Development</a:t>
            </a: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1ECB22-80A6-D2C1-D274-011BE3867AD5}"/>
              </a:ext>
            </a:extLst>
          </p:cNvPr>
          <p:cNvSpPr/>
          <p:nvPr/>
        </p:nvSpPr>
        <p:spPr>
          <a:xfrm>
            <a:off x="9190153" y="3086100"/>
            <a:ext cx="1567542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Evaluation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6765C2-6163-FFF7-5148-6C4B0F021DD2}"/>
              </a:ext>
            </a:extLst>
          </p:cNvPr>
          <p:cNvCxnSpPr/>
          <p:nvPr/>
        </p:nvCxnSpPr>
        <p:spPr>
          <a:xfrm>
            <a:off x="2412886" y="3429000"/>
            <a:ext cx="505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EBB571-C084-98CA-7447-45056E448CA1}"/>
              </a:ext>
            </a:extLst>
          </p:cNvPr>
          <p:cNvCxnSpPr/>
          <p:nvPr/>
        </p:nvCxnSpPr>
        <p:spPr>
          <a:xfrm>
            <a:off x="4486278" y="3472543"/>
            <a:ext cx="505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08A34D-4AB9-7D7D-7F72-113EE28A08AB}"/>
              </a:ext>
            </a:extLst>
          </p:cNvPr>
          <p:cNvCxnSpPr/>
          <p:nvPr/>
        </p:nvCxnSpPr>
        <p:spPr>
          <a:xfrm>
            <a:off x="6559670" y="3429000"/>
            <a:ext cx="505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628132-041B-7AB0-3373-5240A5DD83C3}"/>
              </a:ext>
            </a:extLst>
          </p:cNvPr>
          <p:cNvCxnSpPr/>
          <p:nvPr/>
        </p:nvCxnSpPr>
        <p:spPr>
          <a:xfrm>
            <a:off x="8684303" y="3429000"/>
            <a:ext cx="505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10C9A94-6FDB-7AF2-A735-7FB6F562C524}"/>
              </a:ext>
            </a:extLst>
          </p:cNvPr>
          <p:cNvSpPr/>
          <p:nvPr/>
        </p:nvSpPr>
        <p:spPr>
          <a:xfrm>
            <a:off x="3104474" y="4065953"/>
            <a:ext cx="1196065" cy="6857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7D5F6F-CEC3-26B2-41C7-EF70FF8CE1B1}"/>
              </a:ext>
            </a:extLst>
          </p:cNvPr>
          <p:cNvSpPr/>
          <p:nvPr/>
        </p:nvSpPr>
        <p:spPr>
          <a:xfrm>
            <a:off x="3104474" y="5026590"/>
            <a:ext cx="1196065" cy="6857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Missing Values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3F7514E-9474-C440-0802-3AB2C487AD02}"/>
              </a:ext>
            </a:extLst>
          </p:cNvPr>
          <p:cNvSpPr/>
          <p:nvPr/>
        </p:nvSpPr>
        <p:spPr>
          <a:xfrm>
            <a:off x="3049207" y="5987227"/>
            <a:ext cx="1306597" cy="6857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Unpivoting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46EF3BD-D349-5182-C9D8-4BC28FE820B6}"/>
              </a:ext>
            </a:extLst>
          </p:cNvPr>
          <p:cNvSpPr/>
          <p:nvPr/>
        </p:nvSpPr>
        <p:spPr>
          <a:xfrm>
            <a:off x="4691646" y="5981793"/>
            <a:ext cx="1196065" cy="6857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Merging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88F51DC-09CA-EF37-530F-0E5835254208}"/>
              </a:ext>
            </a:extLst>
          </p:cNvPr>
          <p:cNvSpPr/>
          <p:nvPr/>
        </p:nvSpPr>
        <p:spPr>
          <a:xfrm>
            <a:off x="6304291" y="5943642"/>
            <a:ext cx="1323373" cy="6857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4C4BEC-E7FF-8A22-A853-F6D6EB2FD358}"/>
              </a:ext>
            </a:extLst>
          </p:cNvPr>
          <p:cNvSpPr/>
          <p:nvPr/>
        </p:nvSpPr>
        <p:spPr>
          <a:xfrm>
            <a:off x="8019585" y="5600756"/>
            <a:ext cx="1196065" cy="6857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Validation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02D1C5-71C8-5D7D-3075-1C463B7BBBF0}"/>
              </a:ext>
            </a:extLst>
          </p:cNvPr>
          <p:cNvCxnSpPr>
            <a:cxnSpLocks/>
          </p:cNvCxnSpPr>
          <p:nvPr/>
        </p:nvCxnSpPr>
        <p:spPr>
          <a:xfrm>
            <a:off x="3702505" y="3771900"/>
            <a:ext cx="0" cy="29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F96B7C-2CBA-0FC6-9A10-BBE6933508AC}"/>
              </a:ext>
            </a:extLst>
          </p:cNvPr>
          <p:cNvCxnSpPr>
            <a:cxnSpLocks/>
          </p:cNvCxnSpPr>
          <p:nvPr/>
        </p:nvCxnSpPr>
        <p:spPr>
          <a:xfrm>
            <a:off x="3702505" y="4732676"/>
            <a:ext cx="0" cy="29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D4F641-6C1C-DBF4-1C69-83248EE88869}"/>
              </a:ext>
            </a:extLst>
          </p:cNvPr>
          <p:cNvCxnSpPr>
            <a:cxnSpLocks/>
          </p:cNvCxnSpPr>
          <p:nvPr/>
        </p:nvCxnSpPr>
        <p:spPr>
          <a:xfrm>
            <a:off x="3714753" y="5712362"/>
            <a:ext cx="0" cy="29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FC82326-4476-ADB0-CE90-45203C7F4E00}"/>
              </a:ext>
            </a:extLst>
          </p:cNvPr>
          <p:cNvCxnSpPr>
            <a:cxnSpLocks/>
          </p:cNvCxnSpPr>
          <p:nvPr/>
        </p:nvCxnSpPr>
        <p:spPr>
          <a:xfrm>
            <a:off x="4355804" y="6324679"/>
            <a:ext cx="335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FAC6228-5F63-D61A-2F90-93C5F2BF589B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5887711" y="6286528"/>
            <a:ext cx="416580" cy="38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187912A-3E85-4BE6-FD3A-99762EA28A00}"/>
              </a:ext>
            </a:extLst>
          </p:cNvPr>
          <p:cNvCxnSpPr>
            <a:cxnSpLocks/>
          </p:cNvCxnSpPr>
          <p:nvPr/>
        </p:nvCxnSpPr>
        <p:spPr>
          <a:xfrm flipV="1">
            <a:off x="7564690" y="6006276"/>
            <a:ext cx="454895" cy="17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30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7805B6-D435-7354-8A4A-6F10DD31E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F84C9E-D104-E74B-AEAE-CADB79B45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5" name="Picture 14" descr="Network Technology Background">
            <a:extLst>
              <a:ext uri="{FF2B5EF4-FFF2-40B4-BE49-F238E27FC236}">
                <a16:creationId xmlns:a16="http://schemas.microsoft.com/office/drawing/2014/main" id="{1B4AFC4C-E104-3718-21A3-25570E6947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340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3024DA6-C736-E39E-2FD4-341748F39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C139B0-62B7-D1EF-E789-AEC9FAC1B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813572E-0290-7316-6E2B-EDF30BFDF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451FF10-ED4E-FD80-3534-15F9E95CC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1051AC9-DE15-121D-C917-FE1BC3326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DD814DE-4729-368F-A0BD-A39443646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457201"/>
            <a:ext cx="7340048" cy="68580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Predictive Model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Content Placeholder 2" descr="A screenshot of a computer&#10;&#10;Description automatically generated">
            <a:extLst>
              <a:ext uri="{FF2B5EF4-FFF2-40B4-BE49-F238E27FC236}">
                <a16:creationId xmlns:a16="http://schemas.microsoft.com/office/drawing/2014/main" id="{8F74BD73-EB93-3D98-CFDC-FEC8F1D1D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844" y="2680453"/>
            <a:ext cx="6950982" cy="3720346"/>
          </a:xfrm>
        </p:spPr>
      </p:pic>
      <p:pic>
        <p:nvPicPr>
          <p:cNvPr id="4" name="Picture 3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C1E2612F-C81E-D5EC-3A8F-157494F259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844" y="1439708"/>
            <a:ext cx="3015343" cy="4584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B11336-3118-25ED-CB17-E6377BB507CA}"/>
              </a:ext>
            </a:extLst>
          </p:cNvPr>
          <p:cNvSpPr txBox="1"/>
          <p:nvPr/>
        </p:nvSpPr>
        <p:spPr>
          <a:xfrm>
            <a:off x="2245932" y="2372676"/>
            <a:ext cx="234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Predictive Model Dashboard</a:t>
            </a:r>
            <a:endParaRPr lang="en-GB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3BABD5-D1BB-DA48-F389-D7814071620E}"/>
              </a:ext>
            </a:extLst>
          </p:cNvPr>
          <p:cNvSpPr txBox="1"/>
          <p:nvPr/>
        </p:nvSpPr>
        <p:spPr>
          <a:xfrm>
            <a:off x="2301470" y="1155504"/>
            <a:ext cx="342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Implemented Statistical Formula on Tableau</a:t>
            </a:r>
            <a:endParaRPr lang="en-GB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724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FCB070-C435-4735-B43C-FF9B3ED38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0665A08-4DBE-0329-6024-D10B56A2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5" name="Picture 14" descr="Network Technology Background">
            <a:extLst>
              <a:ext uri="{FF2B5EF4-FFF2-40B4-BE49-F238E27FC236}">
                <a16:creationId xmlns:a16="http://schemas.microsoft.com/office/drawing/2014/main" id="{C86AD611-77D6-5ACC-DA02-8A69E069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340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CE45B72-AEA9-0E3B-C739-B9B8C4BA0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17EBC86-1EB0-1CD8-8818-E050EB1CF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B9E9E3B-2F74-2658-4C46-8C71B5410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55F2B3D-DA7D-6E72-C0C9-C6A0CFA8A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0F09A78-BA4D-0C0D-6494-CB4C1EF49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223DBF1-6066-60AF-F854-CA82DE008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457201"/>
            <a:ext cx="7340048" cy="68580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Content Placeholder 8" descr="A screenshot of a graph&#10;&#10;Description automatically generated">
            <a:extLst>
              <a:ext uri="{FF2B5EF4-FFF2-40B4-BE49-F238E27FC236}">
                <a16:creationId xmlns:a16="http://schemas.microsoft.com/office/drawing/2014/main" id="{1470E5BD-AC07-5561-B638-9EAF4FD83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809" y="1905158"/>
            <a:ext cx="4451462" cy="250394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2D8EBA-BB29-9284-E269-DD35EAB215C3}"/>
              </a:ext>
            </a:extLst>
          </p:cNvPr>
          <p:cNvSpPr txBox="1"/>
          <p:nvPr/>
        </p:nvSpPr>
        <p:spPr>
          <a:xfrm>
            <a:off x="2000876" y="5943600"/>
            <a:ext cx="536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analysis will be shown during demonstration. </a:t>
            </a:r>
            <a:endParaRPr lang="en-GB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04C911FC-FF8B-FD2B-361D-2CE161F79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386" y="1905157"/>
            <a:ext cx="4451462" cy="2503947"/>
          </a:xfrm>
          <a:prstGeom prst="rect">
            <a:avLst/>
          </a:prstGeom>
        </p:spPr>
      </p:pic>
      <p:pic>
        <p:nvPicPr>
          <p:cNvPr id="14" name="Picture 13" descr="A screenshot of a graph&#10;&#10;Description automatically generated">
            <a:extLst>
              <a:ext uri="{FF2B5EF4-FFF2-40B4-BE49-F238E27FC236}">
                <a16:creationId xmlns:a16="http://schemas.microsoft.com/office/drawing/2014/main" id="{840F71A5-B361-DECE-EF09-522A0667D1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492" y="4669182"/>
            <a:ext cx="3320720" cy="10143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47DAA42-68F8-2AFF-C5A3-76CF798B860E}"/>
              </a:ext>
            </a:extLst>
          </p:cNvPr>
          <p:cNvSpPr txBox="1"/>
          <p:nvPr/>
        </p:nvSpPr>
        <p:spPr>
          <a:xfrm>
            <a:off x="4909426" y="5406524"/>
            <a:ext cx="1023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UCAS (2024)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F0426-A4BC-45B1-EBE5-33C7F472CDBE}"/>
              </a:ext>
            </a:extLst>
          </p:cNvPr>
          <p:cNvSpPr txBox="1"/>
          <p:nvPr/>
        </p:nvSpPr>
        <p:spPr>
          <a:xfrm>
            <a:off x="1457491" y="1403078"/>
            <a:ext cx="760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was discovered from this research?</a:t>
            </a:r>
            <a:endParaRPr lang="en-GB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67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88293C-C9D6-CDEF-CEDA-58B0259E7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7673F4D-49C7-0272-C2CD-D8D49C4D1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5" name="Picture 14" descr="Network Technology Background">
            <a:extLst>
              <a:ext uri="{FF2B5EF4-FFF2-40B4-BE49-F238E27FC236}">
                <a16:creationId xmlns:a16="http://schemas.microsoft.com/office/drawing/2014/main" id="{115042CA-05CD-0DBE-D389-40F3B8658F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340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805668F-DA58-C574-EEFD-F73BF9D1B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9424909-8554-BBE0-278D-780B432EF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C19FBA7-E70C-3A65-DD2A-93D84AE2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4F0B4DD-0634-32D7-BA4A-D93958AB6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C2EF2BE-20C9-C170-0905-939F5D6E1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672A5A-C27D-B0CF-F1F9-83F69ED9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457201"/>
            <a:ext cx="7340048" cy="68580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DE4259-11DB-DCA7-C27E-744B578F0A4B}"/>
              </a:ext>
            </a:extLst>
          </p:cNvPr>
          <p:cNvSpPr txBox="1"/>
          <p:nvPr/>
        </p:nvSpPr>
        <p:spPr>
          <a:xfrm>
            <a:off x="2000876" y="5943600"/>
            <a:ext cx="536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analysis will be shown during demonstration. </a:t>
            </a:r>
            <a:endParaRPr lang="en-GB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6B5E2E7-DC8D-959F-ADCA-7255C9860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122" y="1174476"/>
            <a:ext cx="4451462" cy="2503947"/>
          </a:xfr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1524BA5-ABCF-FFEB-3F4B-832B023A5C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960" y="1197030"/>
            <a:ext cx="4451462" cy="250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76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4756D0-33DF-4543-5808-053793406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7AF8426-4245-167C-6CBC-1E04AE8B9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5" name="Picture 14" descr="Network Technology Background">
            <a:extLst>
              <a:ext uri="{FF2B5EF4-FFF2-40B4-BE49-F238E27FC236}">
                <a16:creationId xmlns:a16="http://schemas.microsoft.com/office/drawing/2014/main" id="{169E629C-BA00-83BF-793B-50AAD111A3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340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6E034EA-6541-6EE7-27A1-B82BE322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297CC7-E493-8866-5392-F5E5E92B8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9F97640-A1F6-BABB-AA91-F5DD2C473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1C5407E-9286-5EB3-447A-88EEA8D13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2A78C3C-9143-4DFF-0446-EC60AC72D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3708E9-D4F1-FD4D-EC60-9F3144AC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457201"/>
            <a:ext cx="7340048" cy="68580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Discussion, Conclusion, and Future Work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AA0239-17BE-5C3B-D009-653F84046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266" y="1371600"/>
            <a:ext cx="7904714" cy="4876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NG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 and Considerations: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quality and consistency.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privacy and ethical considerations.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Organisational structure and adoption.</a:t>
            </a:r>
          </a:p>
          <a:p>
            <a:pPr>
              <a:lnSpc>
                <a:spcPct val="120000"/>
              </a:lnSpc>
            </a:pPr>
            <a:r>
              <a:rPr lang="en-NG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Benefits: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 decision making.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Targeted recruitment campaigns.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Interactive scenario analysis.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Improving enrolment rate analysis.</a:t>
            </a:r>
          </a:p>
          <a:p>
            <a:pPr>
              <a:lnSpc>
                <a:spcPct val="120000"/>
              </a:lnSpc>
            </a:pPr>
            <a:r>
              <a:rPr lang="en-NG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work: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Expanding the dataset.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Address data privacy and ethical concerns.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Incorporate machine learning.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Incorporate up to date data.</a:t>
            </a:r>
          </a:p>
          <a:p>
            <a:pPr>
              <a:lnSpc>
                <a:spcPct val="120000"/>
              </a:lnSpc>
            </a:pPr>
            <a:endParaRPr lang="en-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600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F0A331-B4A2-769A-720A-3162FA544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0AB13A9-338D-E90D-8BB2-E0FBB0D1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5" name="Picture 14" descr="Network Technology Background">
            <a:extLst>
              <a:ext uri="{FF2B5EF4-FFF2-40B4-BE49-F238E27FC236}">
                <a16:creationId xmlns:a16="http://schemas.microsoft.com/office/drawing/2014/main" id="{56ED6E9A-CB54-E149-5120-62087353D1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340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E941BE9-D595-E9B4-F61C-E7705FC7F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668AF24-C84C-DED6-7F85-6CDEBBFC6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43691B2-3DE3-4AA6-C579-9FBF598FD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9B76341-2C84-E26A-2AAB-F6161C851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6D36CE1-8529-9B7A-9D4C-F1CD1BF671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8C87047-EE30-E3F7-2753-E7378C6C7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976" y="1785258"/>
            <a:ext cx="7340048" cy="68580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DID I LEARN FROM THIS RESEARCH WHICH WAS NOT TAUGHT IN THE CLASSROOM?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8692E2-69A0-703C-604E-EAAC4BBAC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266" y="5116286"/>
            <a:ext cx="5742791" cy="113211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1E1835-4654-E0C5-1009-B344021863D0}"/>
              </a:ext>
            </a:extLst>
          </p:cNvPr>
          <p:cNvSpPr txBox="1"/>
          <p:nvPr/>
        </p:nvSpPr>
        <p:spPr>
          <a:xfrm>
            <a:off x="2110638" y="3124200"/>
            <a:ext cx="5030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Statistical Predictive 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Understanding Skills</a:t>
            </a:r>
          </a:p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19612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298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Meiryo</vt:lpstr>
      <vt:lpstr>Arial</vt:lpstr>
      <vt:lpstr>Calibri</vt:lpstr>
      <vt:lpstr>Corbel</vt:lpstr>
      <vt:lpstr>SketchLinesVTI</vt:lpstr>
      <vt:lpstr>Data-Driven Framework for Enhancing Student Applications, Acceptances, and Registrations at the University of Buckingham</vt:lpstr>
      <vt:lpstr>Agenda</vt:lpstr>
      <vt:lpstr>Introduction</vt:lpstr>
      <vt:lpstr>Methodology Overview</vt:lpstr>
      <vt:lpstr>Predictive Model</vt:lpstr>
      <vt:lpstr>Exploratory Data Analysis</vt:lpstr>
      <vt:lpstr>Exploratory Data Analysis</vt:lpstr>
      <vt:lpstr>Discussion, Conclusion, and Future Work</vt:lpstr>
      <vt:lpstr>WHAT DID I LEARN FROM THIS RESEARCH WHICH WAS NOT TAUGHT IN THE CLASSROOM?</vt:lpstr>
      <vt:lpstr>Demonstration</vt:lpstr>
      <vt:lpstr>Questions?</vt:lpstr>
      <vt:lpstr>I HOPE YOU ENJOYED IT.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CHIDERA ONWUMBIKO</dc:creator>
  <cp:lastModifiedBy>CHIDERA ONWUMBIKO</cp:lastModifiedBy>
  <cp:revision>1</cp:revision>
  <dcterms:created xsi:type="dcterms:W3CDTF">2024-12-04T20:15:33Z</dcterms:created>
  <dcterms:modified xsi:type="dcterms:W3CDTF">2024-12-06T09:45:21Z</dcterms:modified>
</cp:coreProperties>
</file>