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71" r:id="rId8"/>
    <p:sldId id="264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era Kenechukwu Onwumbiko" userId="daf1a6a2efafaa9c" providerId="LiveId" clId="{BBFB9850-D346-44B4-BDA4-401B4394484E}"/>
    <pc:docChg chg="undo redo custSel addSld delSld modSld sldOrd">
      <pc:chgData name="Chidera Kenechukwu Onwumbiko" userId="daf1a6a2efafaa9c" providerId="LiveId" clId="{BBFB9850-D346-44B4-BDA4-401B4394484E}" dt="2024-12-06T02:41:24.829" v="3775" actId="1076"/>
      <pc:docMkLst>
        <pc:docMk/>
      </pc:docMkLst>
      <pc:sldChg chg="addSp delSp modSp mod">
        <pc:chgData name="Chidera Kenechukwu Onwumbiko" userId="daf1a6a2efafaa9c" providerId="LiveId" clId="{BBFB9850-D346-44B4-BDA4-401B4394484E}" dt="2024-12-06T02:38:31.140" v="3739" actId="1076"/>
        <pc:sldMkLst>
          <pc:docMk/>
          <pc:sldMk cId="1592091928" sldId="257"/>
        </pc:sldMkLst>
        <pc:spChg chg="del mod">
          <ac:chgData name="Chidera Kenechukwu Onwumbiko" userId="daf1a6a2efafaa9c" providerId="LiveId" clId="{BBFB9850-D346-44B4-BDA4-401B4394484E}" dt="2024-12-06T00:21:43.312" v="1619"/>
          <ac:spMkLst>
            <pc:docMk/>
            <pc:sldMk cId="1592091928" sldId="257"/>
            <ac:spMk id="8" creationId="{EFFFF022-2A2C-6E5D-9FC8-CC7B69C34D33}"/>
          </ac:spMkLst>
        </pc:spChg>
        <pc:spChg chg="add del mod">
          <ac:chgData name="Chidera Kenechukwu Onwumbiko" userId="daf1a6a2efafaa9c" providerId="LiveId" clId="{BBFB9850-D346-44B4-BDA4-401B4394484E}" dt="2024-12-06T00:36:40.075" v="1792" actId="1076"/>
          <ac:spMkLst>
            <pc:docMk/>
            <pc:sldMk cId="1592091928" sldId="257"/>
            <ac:spMk id="10" creationId="{BE587ABD-1479-4C57-8B29-C891A12B98AF}"/>
          </ac:spMkLst>
        </pc:spChg>
        <pc:spChg chg="add del mod">
          <ac:chgData name="Chidera Kenechukwu Onwumbiko" userId="daf1a6a2efafaa9c" providerId="LiveId" clId="{BBFB9850-D346-44B4-BDA4-401B4394484E}" dt="2024-12-06T00:38:54.652" v="1800"/>
          <ac:spMkLst>
            <pc:docMk/>
            <pc:sldMk cId="1592091928" sldId="257"/>
            <ac:spMk id="12" creationId="{C4630AD6-52BF-C6B9-6CDC-4671519A02C7}"/>
          </ac:spMkLst>
        </pc:spChg>
        <pc:spChg chg="add mod">
          <ac:chgData name="Chidera Kenechukwu Onwumbiko" userId="daf1a6a2efafaa9c" providerId="LiveId" clId="{BBFB9850-D346-44B4-BDA4-401B4394484E}" dt="2024-12-06T00:53:03.302" v="2136" actId="20577"/>
          <ac:spMkLst>
            <pc:docMk/>
            <pc:sldMk cId="1592091928" sldId="257"/>
            <ac:spMk id="16" creationId="{0532FB11-7B89-A6BB-567E-36B5BC4724A2}"/>
          </ac:spMkLst>
        </pc:spChg>
        <pc:spChg chg="add del mod">
          <ac:chgData name="Chidera Kenechukwu Onwumbiko" userId="daf1a6a2efafaa9c" providerId="LiveId" clId="{BBFB9850-D346-44B4-BDA4-401B4394484E}" dt="2024-12-06T00:51:05.955" v="2103"/>
          <ac:spMkLst>
            <pc:docMk/>
            <pc:sldMk cId="1592091928" sldId="257"/>
            <ac:spMk id="20" creationId="{E1980B86-AA90-5D2E-79C1-7677AEFFD2D8}"/>
          </ac:spMkLst>
        </pc:spChg>
        <pc:spChg chg="add mod">
          <ac:chgData name="Chidera Kenechukwu Onwumbiko" userId="daf1a6a2efafaa9c" providerId="LiveId" clId="{BBFB9850-D346-44B4-BDA4-401B4394484E}" dt="2024-12-06T02:38:31.140" v="3739" actId="1076"/>
          <ac:spMkLst>
            <pc:docMk/>
            <pc:sldMk cId="1592091928" sldId="257"/>
            <ac:spMk id="23" creationId="{4C47325F-98B2-AC3D-E054-D6422D1F2CB5}"/>
          </ac:spMkLst>
        </pc:spChg>
        <pc:picChg chg="add del mod">
          <ac:chgData name="Chidera Kenechukwu Onwumbiko" userId="daf1a6a2efafaa9c" providerId="LiveId" clId="{BBFB9850-D346-44B4-BDA4-401B4394484E}" dt="2024-12-06T00:38:54.397" v="1799" actId="478"/>
          <ac:picMkLst>
            <pc:docMk/>
            <pc:sldMk cId="1592091928" sldId="257"/>
            <ac:picMk id="3" creationId="{BE33B8E3-D500-4365-780C-FFECDB965959}"/>
          </ac:picMkLst>
        </pc:picChg>
        <pc:picChg chg="add mod">
          <ac:chgData name="Chidera Kenechukwu Onwumbiko" userId="daf1a6a2efafaa9c" providerId="LiveId" clId="{BBFB9850-D346-44B4-BDA4-401B4394484E}" dt="2024-12-06T00:39:28.351" v="1808" actId="14100"/>
          <ac:picMkLst>
            <pc:docMk/>
            <pc:sldMk cId="1592091928" sldId="257"/>
            <ac:picMk id="5" creationId="{AEC820FF-A56F-11A0-1732-9B5BDE3CD89C}"/>
          </ac:picMkLst>
        </pc:picChg>
        <pc:picChg chg="add mod">
          <ac:chgData name="Chidera Kenechukwu Onwumbiko" userId="daf1a6a2efafaa9c" providerId="LiveId" clId="{BBFB9850-D346-44B4-BDA4-401B4394484E}" dt="2024-12-06T00:39:30.787" v="1809" actId="14100"/>
          <ac:picMkLst>
            <pc:docMk/>
            <pc:sldMk cId="1592091928" sldId="257"/>
            <ac:picMk id="9" creationId="{03E734D3-9387-2ACF-7AA2-DC06C4485F91}"/>
          </ac:picMkLst>
        </pc:picChg>
        <pc:picChg chg="add del mod">
          <ac:chgData name="Chidera Kenechukwu Onwumbiko" userId="daf1a6a2efafaa9c" providerId="LiveId" clId="{BBFB9850-D346-44B4-BDA4-401B4394484E}" dt="2024-12-06T00:51:04.042" v="2102" actId="478"/>
          <ac:picMkLst>
            <pc:docMk/>
            <pc:sldMk cId="1592091928" sldId="257"/>
            <ac:picMk id="14" creationId="{90B69E23-DDDD-196F-1E94-E58FF55406D7}"/>
          </ac:picMkLst>
        </pc:picChg>
        <pc:picChg chg="mod">
          <ac:chgData name="Chidera Kenechukwu Onwumbiko" userId="daf1a6a2efafaa9c" providerId="LiveId" clId="{BBFB9850-D346-44B4-BDA4-401B4394484E}" dt="2024-12-06T00:25:42.486" v="1639" actId="1036"/>
          <ac:picMkLst>
            <pc:docMk/>
            <pc:sldMk cId="1592091928" sldId="257"/>
            <ac:picMk id="15" creationId="{683326DA-E974-B743-89C4-27B7270630E8}"/>
          </ac:picMkLst>
        </pc:picChg>
        <pc:picChg chg="add mod">
          <ac:chgData name="Chidera Kenechukwu Onwumbiko" userId="daf1a6a2efafaa9c" providerId="LiveId" clId="{BBFB9850-D346-44B4-BDA4-401B4394484E}" dt="2024-12-06T00:51:30.236" v="2113" actId="1076"/>
          <ac:picMkLst>
            <pc:docMk/>
            <pc:sldMk cId="1592091928" sldId="257"/>
            <ac:picMk id="22" creationId="{A2398A3A-4C17-77B6-D3CA-3B7751CCC40D}"/>
          </ac:picMkLst>
        </pc:picChg>
      </pc:sldChg>
      <pc:sldChg chg="addSp modSp mod">
        <pc:chgData name="Chidera Kenechukwu Onwumbiko" userId="daf1a6a2efafaa9c" providerId="LiveId" clId="{BBFB9850-D346-44B4-BDA4-401B4394484E}" dt="2024-12-06T01:18:54.115" v="2752" actId="14100"/>
        <pc:sldMkLst>
          <pc:docMk/>
          <pc:sldMk cId="2765308310" sldId="258"/>
        </pc:sldMkLst>
        <pc:spChg chg="add">
          <ac:chgData name="Chidera Kenechukwu Onwumbiko" userId="daf1a6a2efafaa9c" providerId="LiveId" clId="{BBFB9850-D346-44B4-BDA4-401B4394484E}" dt="2024-12-06T00:58:01.735" v="2145"/>
          <ac:spMkLst>
            <pc:docMk/>
            <pc:sldMk cId="2765308310" sldId="258"/>
            <ac:spMk id="2" creationId="{D5B1DF46-44EC-B338-28CA-BD0129F3B3FD}"/>
          </ac:spMkLst>
        </pc:spChg>
        <pc:spChg chg="add">
          <ac:chgData name="Chidera Kenechukwu Onwumbiko" userId="daf1a6a2efafaa9c" providerId="LiveId" clId="{BBFB9850-D346-44B4-BDA4-401B4394484E}" dt="2024-12-06T00:58:06.402" v="2146"/>
          <ac:spMkLst>
            <pc:docMk/>
            <pc:sldMk cId="2765308310" sldId="258"/>
            <ac:spMk id="3" creationId="{36C99088-1AB1-5A9A-5E0F-D044B5DB1A0E}"/>
          </ac:spMkLst>
        </pc:spChg>
        <pc:spChg chg="add mod">
          <ac:chgData name="Chidera Kenechukwu Onwumbiko" userId="daf1a6a2efafaa9c" providerId="LiveId" clId="{BBFB9850-D346-44B4-BDA4-401B4394484E}" dt="2024-12-06T01:09:38.423" v="2431" actId="255"/>
          <ac:spMkLst>
            <pc:docMk/>
            <pc:sldMk cId="2765308310" sldId="258"/>
            <ac:spMk id="4" creationId="{1483AFC2-7DA2-B986-365E-FDC6A13D0168}"/>
          </ac:spMkLst>
        </pc:spChg>
        <pc:spChg chg="add mod">
          <ac:chgData name="Chidera Kenechukwu Onwumbiko" userId="daf1a6a2efafaa9c" providerId="LiveId" clId="{BBFB9850-D346-44B4-BDA4-401B4394484E}" dt="2024-12-06T01:09:42.778" v="2432" actId="255"/>
          <ac:spMkLst>
            <pc:docMk/>
            <pc:sldMk cId="2765308310" sldId="258"/>
            <ac:spMk id="5" creationId="{49F707D7-EF15-28ED-F3C5-B9CA47235CEF}"/>
          </ac:spMkLst>
        </pc:spChg>
        <pc:spChg chg="add mod">
          <ac:chgData name="Chidera Kenechukwu Onwumbiko" userId="daf1a6a2efafaa9c" providerId="LiveId" clId="{BBFB9850-D346-44B4-BDA4-401B4394484E}" dt="2024-12-06T01:11:14.723" v="2544" actId="255"/>
          <ac:spMkLst>
            <pc:docMk/>
            <pc:sldMk cId="2765308310" sldId="258"/>
            <ac:spMk id="6" creationId="{DF68D205-CCE5-E496-B04A-54A4E8182F04}"/>
          </ac:spMkLst>
        </pc:spChg>
        <pc:spChg chg="mod">
          <ac:chgData name="Chidera Kenechukwu Onwumbiko" userId="daf1a6a2efafaa9c" providerId="LiveId" clId="{BBFB9850-D346-44B4-BDA4-401B4394484E}" dt="2024-12-06T01:05:23.645" v="2324" actId="14100"/>
          <ac:spMkLst>
            <pc:docMk/>
            <pc:sldMk cId="2765308310" sldId="258"/>
            <ac:spMk id="8" creationId="{0EBCDF8D-3484-FBED-4FCF-4D05AABD8614}"/>
          </ac:spMkLst>
        </pc:spChg>
        <pc:spChg chg="add mod">
          <ac:chgData name="Chidera Kenechukwu Onwumbiko" userId="daf1a6a2efafaa9c" providerId="LiveId" clId="{BBFB9850-D346-44B4-BDA4-401B4394484E}" dt="2024-12-06T01:10:34.593" v="2477" actId="20577"/>
          <ac:spMkLst>
            <pc:docMk/>
            <pc:sldMk cId="2765308310" sldId="258"/>
            <ac:spMk id="9" creationId="{FCC6E1D7-C105-F021-AA16-CBBB6E5F2D58}"/>
          </ac:spMkLst>
        </pc:spChg>
        <pc:spChg chg="add mod">
          <ac:chgData name="Chidera Kenechukwu Onwumbiko" userId="daf1a6a2efafaa9c" providerId="LiveId" clId="{BBFB9850-D346-44B4-BDA4-401B4394484E}" dt="2024-12-06T01:10:54.694" v="2497" actId="20577"/>
          <ac:spMkLst>
            <pc:docMk/>
            <pc:sldMk cId="2765308310" sldId="258"/>
            <ac:spMk id="10" creationId="{B41ECB22-80A6-D2C1-D274-011BE3867AD5}"/>
          </ac:spMkLst>
        </pc:spChg>
        <pc:spChg chg="add mod">
          <ac:chgData name="Chidera Kenechukwu Onwumbiko" userId="daf1a6a2efafaa9c" providerId="LiveId" clId="{BBFB9850-D346-44B4-BDA4-401B4394484E}" dt="2024-12-06T01:07:45.293" v="2350"/>
          <ac:spMkLst>
            <pc:docMk/>
            <pc:sldMk cId="2765308310" sldId="258"/>
            <ac:spMk id="13" creationId="{1B30B9A3-38A6-F9AA-ECDE-5A6550C87E35}"/>
          </ac:spMkLst>
        </pc:spChg>
        <pc:spChg chg="add mod">
          <ac:chgData name="Chidera Kenechukwu Onwumbiko" userId="daf1a6a2efafaa9c" providerId="LiveId" clId="{BBFB9850-D346-44B4-BDA4-401B4394484E}" dt="2024-12-06T01:16:46.205" v="2707" actId="1076"/>
          <ac:spMkLst>
            <pc:docMk/>
            <pc:sldMk cId="2765308310" sldId="258"/>
            <ac:spMk id="20" creationId="{910C9A94-6FDB-7AF2-A735-7FB6F562C524}"/>
          </ac:spMkLst>
        </pc:spChg>
        <pc:spChg chg="add mod">
          <ac:chgData name="Chidera Kenechukwu Onwumbiko" userId="daf1a6a2efafaa9c" providerId="LiveId" clId="{BBFB9850-D346-44B4-BDA4-401B4394484E}" dt="2024-12-06T01:17:00.458" v="2711" actId="1076"/>
          <ac:spMkLst>
            <pc:docMk/>
            <pc:sldMk cId="2765308310" sldId="258"/>
            <ac:spMk id="22" creationId="{CE7D5F6F-CEC3-26B2-41C7-EF70FF8CE1B1}"/>
          </ac:spMkLst>
        </pc:spChg>
        <pc:spChg chg="add mod">
          <ac:chgData name="Chidera Kenechukwu Onwumbiko" userId="daf1a6a2efafaa9c" providerId="LiveId" clId="{BBFB9850-D346-44B4-BDA4-401B4394484E}" dt="2024-12-06T01:17:07.465" v="2712" actId="1076"/>
          <ac:spMkLst>
            <pc:docMk/>
            <pc:sldMk cId="2765308310" sldId="258"/>
            <ac:spMk id="23" creationId="{73F7514E-9474-C440-0802-3AB2C487AD02}"/>
          </ac:spMkLst>
        </pc:spChg>
        <pc:spChg chg="add mod">
          <ac:chgData name="Chidera Kenechukwu Onwumbiko" userId="daf1a6a2efafaa9c" providerId="LiveId" clId="{BBFB9850-D346-44B4-BDA4-401B4394484E}" dt="2024-12-06T01:17:12.818" v="2713" actId="1076"/>
          <ac:spMkLst>
            <pc:docMk/>
            <pc:sldMk cId="2765308310" sldId="258"/>
            <ac:spMk id="25" creationId="{446EF3BD-D349-5182-C9D8-4BC28FE820B6}"/>
          </ac:spMkLst>
        </pc:spChg>
        <pc:spChg chg="add mod">
          <ac:chgData name="Chidera Kenechukwu Onwumbiko" userId="daf1a6a2efafaa9c" providerId="LiveId" clId="{BBFB9850-D346-44B4-BDA4-401B4394484E}" dt="2024-12-06T01:17:20.166" v="2714" actId="1076"/>
          <ac:spMkLst>
            <pc:docMk/>
            <pc:sldMk cId="2765308310" sldId="258"/>
            <ac:spMk id="27" creationId="{988F51DC-09CA-EF37-530F-0E5835254208}"/>
          </ac:spMkLst>
        </pc:spChg>
        <pc:spChg chg="add mod">
          <ac:chgData name="Chidera Kenechukwu Onwumbiko" userId="daf1a6a2efafaa9c" providerId="LiveId" clId="{BBFB9850-D346-44B4-BDA4-401B4394484E}" dt="2024-12-06T01:17:39.183" v="2734" actId="20577"/>
          <ac:spMkLst>
            <pc:docMk/>
            <pc:sldMk cId="2765308310" sldId="258"/>
            <ac:spMk id="29" creationId="{544C4BEC-E7FF-8A22-A853-F6D6EB2FD358}"/>
          </ac:spMkLst>
        </pc:spChg>
        <pc:picChg chg="mod">
          <ac:chgData name="Chidera Kenechukwu Onwumbiko" userId="daf1a6a2efafaa9c" providerId="LiveId" clId="{BBFB9850-D346-44B4-BDA4-401B4394484E}" dt="2024-12-06T01:12:21.955" v="2546" actId="1076"/>
          <ac:picMkLst>
            <pc:docMk/>
            <pc:sldMk cId="2765308310" sldId="258"/>
            <ac:picMk id="15" creationId="{3C0E8395-6413-DD34-C2DA-36CEF58DAEF2}"/>
          </ac:picMkLst>
        </pc:picChg>
        <pc:cxnChg chg="add mod">
          <ac:chgData name="Chidera Kenechukwu Onwumbiko" userId="daf1a6a2efafaa9c" providerId="LiveId" clId="{BBFB9850-D346-44B4-BDA4-401B4394484E}" dt="2024-12-06T01:07:43.177" v="2349" actId="1076"/>
          <ac:cxnSpMkLst>
            <pc:docMk/>
            <pc:sldMk cId="2765308310" sldId="258"/>
            <ac:cxnSpMk id="12" creationId="{A16765C2-6163-FFF7-5148-6C4B0F021DD2}"/>
          </ac:cxnSpMkLst>
        </pc:cxnChg>
        <pc:cxnChg chg="add mod">
          <ac:chgData name="Chidera Kenechukwu Onwumbiko" userId="daf1a6a2efafaa9c" providerId="LiveId" clId="{BBFB9850-D346-44B4-BDA4-401B4394484E}" dt="2024-12-06T01:07:56.715" v="2352" actId="1076"/>
          <ac:cxnSpMkLst>
            <pc:docMk/>
            <pc:sldMk cId="2765308310" sldId="258"/>
            <ac:cxnSpMk id="14" creationId="{11EBB571-C084-98CA-7447-45056E448CA1}"/>
          </ac:cxnSpMkLst>
        </pc:cxnChg>
        <pc:cxnChg chg="add mod">
          <ac:chgData name="Chidera Kenechukwu Onwumbiko" userId="daf1a6a2efafaa9c" providerId="LiveId" clId="{BBFB9850-D346-44B4-BDA4-401B4394484E}" dt="2024-12-06T01:08:07.420" v="2355" actId="1076"/>
          <ac:cxnSpMkLst>
            <pc:docMk/>
            <pc:sldMk cId="2765308310" sldId="258"/>
            <ac:cxnSpMk id="16" creationId="{4F08A34D-4AB9-7D7D-7F72-113EE28A08AB}"/>
          </ac:cxnSpMkLst>
        </pc:cxnChg>
        <pc:cxnChg chg="add mod">
          <ac:chgData name="Chidera Kenechukwu Onwumbiko" userId="daf1a6a2efafaa9c" providerId="LiveId" clId="{BBFB9850-D346-44B4-BDA4-401B4394484E}" dt="2024-12-06T01:08:14.480" v="2357" actId="1076"/>
          <ac:cxnSpMkLst>
            <pc:docMk/>
            <pc:sldMk cId="2765308310" sldId="258"/>
            <ac:cxnSpMk id="19" creationId="{55628132-041B-7AB0-3373-5240A5DD83C3}"/>
          </ac:cxnSpMkLst>
        </pc:cxnChg>
        <pc:cxnChg chg="add mod">
          <ac:chgData name="Chidera Kenechukwu Onwumbiko" userId="daf1a6a2efafaa9c" providerId="LiveId" clId="{BBFB9850-D346-44B4-BDA4-401B4394484E}" dt="2024-12-06T01:13:57.894" v="2565"/>
          <ac:cxnSpMkLst>
            <pc:docMk/>
            <pc:sldMk cId="2765308310" sldId="258"/>
            <ac:cxnSpMk id="21" creationId="{11377845-6A8D-F19D-BF8E-8FE37090B0F9}"/>
          </ac:cxnSpMkLst>
        </pc:cxnChg>
        <pc:cxnChg chg="add mod">
          <ac:chgData name="Chidera Kenechukwu Onwumbiko" userId="daf1a6a2efafaa9c" providerId="LiveId" clId="{BBFB9850-D346-44B4-BDA4-401B4394484E}" dt="2024-12-06T01:17:56.870" v="2737" actId="1076"/>
          <ac:cxnSpMkLst>
            <pc:docMk/>
            <pc:sldMk cId="2765308310" sldId="258"/>
            <ac:cxnSpMk id="31" creationId="{6102D1C5-71C8-5D7D-3075-1C463B7BBBF0}"/>
          </ac:cxnSpMkLst>
        </pc:cxnChg>
        <pc:cxnChg chg="add mod">
          <ac:chgData name="Chidera Kenechukwu Onwumbiko" userId="daf1a6a2efafaa9c" providerId="LiveId" clId="{BBFB9850-D346-44B4-BDA4-401B4394484E}" dt="2024-12-06T01:18:06.972" v="2739" actId="1076"/>
          <ac:cxnSpMkLst>
            <pc:docMk/>
            <pc:sldMk cId="2765308310" sldId="258"/>
            <ac:cxnSpMk id="33" creationId="{DDF96B7C-2CBA-0FC6-9A10-BBE6933508AC}"/>
          </ac:cxnSpMkLst>
        </pc:cxnChg>
        <pc:cxnChg chg="add mod">
          <ac:chgData name="Chidera Kenechukwu Onwumbiko" userId="daf1a6a2efafaa9c" providerId="LiveId" clId="{BBFB9850-D346-44B4-BDA4-401B4394484E}" dt="2024-12-06T01:18:13.059" v="2741" actId="1076"/>
          <ac:cxnSpMkLst>
            <pc:docMk/>
            <pc:sldMk cId="2765308310" sldId="258"/>
            <ac:cxnSpMk id="34" creationId="{E7D4F641-6C1C-DBF4-1C69-83248EE88869}"/>
          </ac:cxnSpMkLst>
        </pc:cxnChg>
        <pc:cxnChg chg="add mod">
          <ac:chgData name="Chidera Kenechukwu Onwumbiko" userId="daf1a6a2efafaa9c" providerId="LiveId" clId="{BBFB9850-D346-44B4-BDA4-401B4394484E}" dt="2024-12-06T01:18:28.483" v="2746" actId="14100"/>
          <ac:cxnSpMkLst>
            <pc:docMk/>
            <pc:sldMk cId="2765308310" sldId="258"/>
            <ac:cxnSpMk id="35" creationId="{DFC82326-4476-ADB0-CE90-45203C7F4E00}"/>
          </ac:cxnSpMkLst>
        </pc:cxnChg>
        <pc:cxnChg chg="add mod">
          <ac:chgData name="Chidera Kenechukwu Onwumbiko" userId="daf1a6a2efafaa9c" providerId="LiveId" clId="{BBFB9850-D346-44B4-BDA4-401B4394484E}" dt="2024-12-06T01:18:42.703" v="2749" actId="14100"/>
          <ac:cxnSpMkLst>
            <pc:docMk/>
            <pc:sldMk cId="2765308310" sldId="258"/>
            <ac:cxnSpMk id="38" creationId="{BFAC6228-5F63-D61A-2F90-93C5F2BF589B}"/>
          </ac:cxnSpMkLst>
        </pc:cxnChg>
        <pc:cxnChg chg="add mod">
          <ac:chgData name="Chidera Kenechukwu Onwumbiko" userId="daf1a6a2efafaa9c" providerId="LiveId" clId="{BBFB9850-D346-44B4-BDA4-401B4394484E}" dt="2024-12-06T01:18:54.115" v="2752" actId="14100"/>
          <ac:cxnSpMkLst>
            <pc:docMk/>
            <pc:sldMk cId="2765308310" sldId="258"/>
            <ac:cxnSpMk id="40" creationId="{D187912A-3E85-4BE6-FD3A-99762EA28A00}"/>
          </ac:cxnSpMkLst>
        </pc:cxnChg>
      </pc:sldChg>
      <pc:sldChg chg="modSp mod">
        <pc:chgData name="Chidera Kenechukwu Onwumbiko" userId="daf1a6a2efafaa9c" providerId="LiveId" clId="{BBFB9850-D346-44B4-BDA4-401B4394484E}" dt="2024-12-06T00:07:50.426" v="1617" actId="20577"/>
        <pc:sldMkLst>
          <pc:docMk/>
          <pc:sldMk cId="3553773872" sldId="259"/>
        </pc:sldMkLst>
        <pc:spChg chg="mod">
          <ac:chgData name="Chidera Kenechukwu Onwumbiko" userId="daf1a6a2efafaa9c" providerId="LiveId" clId="{BBFB9850-D346-44B4-BDA4-401B4394484E}" dt="2024-12-06T00:07:50.426" v="1617" actId="20577"/>
          <ac:spMkLst>
            <pc:docMk/>
            <pc:sldMk cId="3553773872" sldId="259"/>
            <ac:spMk id="8" creationId="{C1B88AF3-AEB0-FE66-17AA-2BB4EA5A8BA7}"/>
          </ac:spMkLst>
        </pc:spChg>
      </pc:sldChg>
      <pc:sldChg chg="addSp delSp modSp add mod ord">
        <pc:chgData name="Chidera Kenechukwu Onwumbiko" userId="daf1a6a2efafaa9c" providerId="LiveId" clId="{BBFB9850-D346-44B4-BDA4-401B4394484E}" dt="2024-12-06T02:41:24.829" v="3775" actId="1076"/>
        <pc:sldMkLst>
          <pc:docMk/>
          <pc:sldMk cId="4161676632" sldId="260"/>
        </pc:sldMkLst>
        <pc:spChg chg="mod">
          <ac:chgData name="Chidera Kenechukwu Onwumbiko" userId="daf1a6a2efafaa9c" providerId="LiveId" clId="{BBFB9850-D346-44B4-BDA4-401B4394484E}" dt="2024-12-06T01:00:13.603" v="2314" actId="20577"/>
          <ac:spMkLst>
            <pc:docMk/>
            <pc:sldMk cId="4161676632" sldId="260"/>
            <ac:spMk id="7" creationId="{A223DBF1-6066-60AF-F854-CA82DE008EE0}"/>
          </ac:spMkLst>
        </pc:spChg>
        <pc:spChg chg="add del mod">
          <ac:chgData name="Chidera Kenechukwu Onwumbiko" userId="daf1a6a2efafaa9c" providerId="LiveId" clId="{BBFB9850-D346-44B4-BDA4-401B4394484E}" dt="2024-12-06T02:23:05.945" v="3591"/>
          <ac:spMkLst>
            <pc:docMk/>
            <pc:sldMk cId="4161676632" sldId="260"/>
            <ac:spMk id="8" creationId="{CCA818D4-8625-F9E8-3483-0D5AB9E0EF58}"/>
          </ac:spMkLst>
        </pc:spChg>
        <pc:spChg chg="add mod">
          <ac:chgData name="Chidera Kenechukwu Onwumbiko" userId="daf1a6a2efafaa9c" providerId="LiveId" clId="{BBFB9850-D346-44B4-BDA4-401B4394484E}" dt="2024-12-06T02:24:46.838" v="3691" actId="255"/>
          <ac:spMkLst>
            <pc:docMk/>
            <pc:sldMk cId="4161676632" sldId="260"/>
            <ac:spMk id="10" creationId="{842D8EBA-BB29-9284-E269-DD35EAB215C3}"/>
          </ac:spMkLst>
        </pc:spChg>
        <pc:spChg chg="add mod">
          <ac:chgData name="Chidera Kenechukwu Onwumbiko" userId="daf1a6a2efafaa9c" providerId="LiveId" clId="{BBFB9850-D346-44B4-BDA4-401B4394484E}" dt="2024-12-06T02:41:24.829" v="3775" actId="1076"/>
          <ac:spMkLst>
            <pc:docMk/>
            <pc:sldMk cId="4161676632" sldId="260"/>
            <ac:spMk id="16" creationId="{347DAA42-68F8-2AFF-C5A3-76CF798B860E}"/>
          </ac:spMkLst>
        </pc:spChg>
        <pc:picChg chg="add mod">
          <ac:chgData name="Chidera Kenechukwu Onwumbiko" userId="daf1a6a2efafaa9c" providerId="LiveId" clId="{BBFB9850-D346-44B4-BDA4-401B4394484E}" dt="2024-12-06T02:22:53.615" v="3590"/>
          <ac:picMkLst>
            <pc:docMk/>
            <pc:sldMk cId="4161676632" sldId="260"/>
            <ac:picMk id="3" creationId="{F7A6FAAE-292A-DC45-3E34-4F3925CD4388}"/>
          </ac:picMkLst>
        </pc:picChg>
        <pc:picChg chg="add mod">
          <ac:chgData name="Chidera Kenechukwu Onwumbiko" userId="daf1a6a2efafaa9c" providerId="LiveId" clId="{BBFB9850-D346-44B4-BDA4-401B4394484E}" dt="2024-12-06T02:22:50.610" v="3589"/>
          <ac:picMkLst>
            <pc:docMk/>
            <pc:sldMk cId="4161676632" sldId="260"/>
            <ac:picMk id="5" creationId="{E9A5A460-3888-FB58-A964-E7762A494D69}"/>
          </ac:picMkLst>
        </pc:picChg>
        <pc:picChg chg="add mod">
          <ac:chgData name="Chidera Kenechukwu Onwumbiko" userId="daf1a6a2efafaa9c" providerId="LiveId" clId="{BBFB9850-D346-44B4-BDA4-401B4394484E}" dt="2024-12-06T02:25:41.575" v="3705" actId="1076"/>
          <ac:picMkLst>
            <pc:docMk/>
            <pc:sldMk cId="4161676632" sldId="260"/>
            <ac:picMk id="9" creationId="{1470E5BD-AC07-5561-B638-9EAF4FD834E6}"/>
          </ac:picMkLst>
        </pc:picChg>
        <pc:picChg chg="add mod">
          <ac:chgData name="Chidera Kenechukwu Onwumbiko" userId="daf1a6a2efafaa9c" providerId="LiveId" clId="{BBFB9850-D346-44B4-BDA4-401B4394484E}" dt="2024-12-06T02:25:45.194" v="3706" actId="14100"/>
          <ac:picMkLst>
            <pc:docMk/>
            <pc:sldMk cId="4161676632" sldId="260"/>
            <ac:picMk id="12" creationId="{04C911FC-FF8B-FD2B-361D-2CE161F79DAD}"/>
          </ac:picMkLst>
        </pc:picChg>
        <pc:picChg chg="add mod">
          <ac:chgData name="Chidera Kenechukwu Onwumbiko" userId="daf1a6a2efafaa9c" providerId="LiveId" clId="{BBFB9850-D346-44B4-BDA4-401B4394484E}" dt="2024-12-06T02:40:35.673" v="3747" actId="1076"/>
          <ac:picMkLst>
            <pc:docMk/>
            <pc:sldMk cId="4161676632" sldId="260"/>
            <ac:picMk id="14" creationId="{840F71A5-B361-DECE-EF09-522A0667D1AB}"/>
          </ac:picMkLst>
        </pc:picChg>
      </pc:sldChg>
      <pc:sldChg chg="addSp delSp modSp add mod">
        <pc:chgData name="Chidera Kenechukwu Onwumbiko" userId="daf1a6a2efafaa9c" providerId="LiveId" clId="{BBFB9850-D346-44B4-BDA4-401B4394484E}" dt="2024-12-06T01:23:57.669" v="2866" actId="1076"/>
        <pc:sldMkLst>
          <pc:docMk/>
          <pc:sldMk cId="788724159" sldId="261"/>
        </pc:sldMkLst>
        <pc:spChg chg="add mod">
          <ac:chgData name="Chidera Kenechukwu Onwumbiko" userId="daf1a6a2efafaa9c" providerId="LiveId" clId="{BBFB9850-D346-44B4-BDA4-401B4394484E}" dt="2024-12-06T01:23:57.669" v="2866" actId="1076"/>
          <ac:spMkLst>
            <pc:docMk/>
            <pc:sldMk cId="788724159" sldId="261"/>
            <ac:spMk id="5" creationId="{A1B11336-3118-25ED-CB17-E6377BB507CA}"/>
          </ac:spMkLst>
        </pc:spChg>
        <pc:spChg chg="add mod">
          <ac:chgData name="Chidera Kenechukwu Onwumbiko" userId="daf1a6a2efafaa9c" providerId="LiveId" clId="{BBFB9850-D346-44B4-BDA4-401B4394484E}" dt="2024-12-06T01:23:01.511" v="2864" actId="1076"/>
          <ac:spMkLst>
            <pc:docMk/>
            <pc:sldMk cId="788724159" sldId="261"/>
            <ac:spMk id="6" creationId="{833BABD5-D1BB-DA48-F389-D7814071620E}"/>
          </ac:spMkLst>
        </pc:spChg>
        <pc:spChg chg="mod">
          <ac:chgData name="Chidera Kenechukwu Onwumbiko" userId="daf1a6a2efafaa9c" providerId="LiveId" clId="{BBFB9850-D346-44B4-BDA4-401B4394484E}" dt="2024-12-04T22:37:45.712" v="773" actId="20577"/>
          <ac:spMkLst>
            <pc:docMk/>
            <pc:sldMk cId="788724159" sldId="261"/>
            <ac:spMk id="7" creationId="{2DD814DE-4729-368F-A0BD-A394436468C8}"/>
          </ac:spMkLst>
        </pc:spChg>
        <pc:spChg chg="del">
          <ac:chgData name="Chidera Kenechukwu Onwumbiko" userId="daf1a6a2efafaa9c" providerId="LiveId" clId="{BBFB9850-D346-44B4-BDA4-401B4394484E}" dt="2024-12-06T00:25:50.997" v="1642"/>
          <ac:spMkLst>
            <pc:docMk/>
            <pc:sldMk cId="788724159" sldId="261"/>
            <ac:spMk id="8" creationId="{8D90F7D7-C769-8BA2-5E47-68851F98D4B2}"/>
          </ac:spMkLst>
        </pc:spChg>
        <pc:picChg chg="add mod">
          <ac:chgData name="Chidera Kenechukwu Onwumbiko" userId="daf1a6a2efafaa9c" providerId="LiveId" clId="{BBFB9850-D346-44B4-BDA4-401B4394484E}" dt="2024-12-06T01:21:24.518" v="2795" actId="1076"/>
          <ac:picMkLst>
            <pc:docMk/>
            <pc:sldMk cId="788724159" sldId="261"/>
            <ac:picMk id="3" creationId="{8F74BD73-EB93-3D98-CFDC-FEC8F1D1D0FF}"/>
          </ac:picMkLst>
        </pc:picChg>
        <pc:picChg chg="add mod">
          <ac:chgData name="Chidera Kenechukwu Onwumbiko" userId="daf1a6a2efafaa9c" providerId="LiveId" clId="{BBFB9850-D346-44B4-BDA4-401B4394484E}" dt="2024-12-06T01:21:43.627" v="2797" actId="1076"/>
          <ac:picMkLst>
            <pc:docMk/>
            <pc:sldMk cId="788724159" sldId="261"/>
            <ac:picMk id="4" creationId="{C1E2612F-C81E-D5EC-3A8F-157494F259FC}"/>
          </ac:picMkLst>
        </pc:picChg>
      </pc:sldChg>
      <pc:sldChg chg="modSp add del mod ord">
        <pc:chgData name="Chidera Kenechukwu Onwumbiko" userId="daf1a6a2efafaa9c" providerId="LiveId" clId="{BBFB9850-D346-44B4-BDA4-401B4394484E}" dt="2024-12-06T00:29:11.958" v="1645" actId="2696"/>
        <pc:sldMkLst>
          <pc:docMk/>
          <pc:sldMk cId="3756131256" sldId="262"/>
        </pc:sldMkLst>
        <pc:spChg chg="mod">
          <ac:chgData name="Chidera Kenechukwu Onwumbiko" userId="daf1a6a2efafaa9c" providerId="LiveId" clId="{BBFB9850-D346-44B4-BDA4-401B4394484E}" dt="2024-12-04T22:37:58.626" v="808" actId="20577"/>
          <ac:spMkLst>
            <pc:docMk/>
            <pc:sldMk cId="3756131256" sldId="262"/>
            <ac:spMk id="7" creationId="{3D231D67-F573-70B2-6532-73819FEB5FC3}"/>
          </ac:spMkLst>
        </pc:spChg>
      </pc:sldChg>
      <pc:sldChg chg="new del">
        <pc:chgData name="Chidera Kenechukwu Onwumbiko" userId="daf1a6a2efafaa9c" providerId="LiveId" clId="{BBFB9850-D346-44B4-BDA4-401B4394484E}" dt="2024-12-04T22:47:49.094" v="985" actId="680"/>
        <pc:sldMkLst>
          <pc:docMk/>
          <pc:sldMk cId="3009973492" sldId="263"/>
        </pc:sldMkLst>
      </pc:sldChg>
      <pc:sldChg chg="modSp add del mod">
        <pc:chgData name="Chidera Kenechukwu Onwumbiko" userId="daf1a6a2efafaa9c" providerId="LiveId" clId="{BBFB9850-D346-44B4-BDA4-401B4394484E}" dt="2024-12-06T01:00:17.767" v="2315" actId="2696"/>
        <pc:sldMkLst>
          <pc:docMk/>
          <pc:sldMk cId="3116432681" sldId="263"/>
        </pc:sldMkLst>
        <pc:spChg chg="mod">
          <ac:chgData name="Chidera Kenechukwu Onwumbiko" userId="daf1a6a2efafaa9c" providerId="LiveId" clId="{BBFB9850-D346-44B4-BDA4-401B4394484E}" dt="2024-12-04T22:47:59.808" v="1009" actId="20577"/>
          <ac:spMkLst>
            <pc:docMk/>
            <pc:sldMk cId="3116432681" sldId="263"/>
            <ac:spMk id="7" creationId="{535A31FE-7092-8EE7-1B6B-35CD2EFA7047}"/>
          </ac:spMkLst>
        </pc:spChg>
      </pc:sldChg>
      <pc:sldChg chg="modSp add mod">
        <pc:chgData name="Chidera Kenechukwu Onwumbiko" userId="daf1a6a2efafaa9c" providerId="LiveId" clId="{BBFB9850-D346-44B4-BDA4-401B4394484E}" dt="2024-12-06T01:44:31.126" v="3588" actId="27636"/>
        <pc:sldMkLst>
          <pc:docMk/>
          <pc:sldMk cId="3178600889" sldId="264"/>
        </pc:sldMkLst>
        <pc:spChg chg="mod">
          <ac:chgData name="Chidera Kenechukwu Onwumbiko" userId="daf1a6a2efafaa9c" providerId="LiveId" clId="{BBFB9850-D346-44B4-BDA4-401B4394484E}" dt="2024-12-06T01:35:57.530" v="3368" actId="20577"/>
          <ac:spMkLst>
            <pc:docMk/>
            <pc:sldMk cId="3178600889" sldId="264"/>
            <ac:spMk id="7" creationId="{D83708E9-D4F1-FD4D-EC60-9F3144AC7945}"/>
          </ac:spMkLst>
        </pc:spChg>
        <pc:spChg chg="mod">
          <ac:chgData name="Chidera Kenechukwu Onwumbiko" userId="daf1a6a2efafaa9c" providerId="LiveId" clId="{BBFB9850-D346-44B4-BDA4-401B4394484E}" dt="2024-12-06T01:44:31.126" v="3588" actId="27636"/>
          <ac:spMkLst>
            <pc:docMk/>
            <pc:sldMk cId="3178600889" sldId="264"/>
            <ac:spMk id="8" creationId="{1DAA0239-17BE-5C3B-D009-653F8404673A}"/>
          </ac:spMkLst>
        </pc:spChg>
      </pc:sldChg>
      <pc:sldChg chg="modSp add del mod">
        <pc:chgData name="Chidera Kenechukwu Onwumbiko" userId="daf1a6a2efafaa9c" providerId="LiveId" clId="{BBFB9850-D346-44B4-BDA4-401B4394484E}" dt="2024-12-06T01:25:31.716" v="2901" actId="2696"/>
        <pc:sldMkLst>
          <pc:docMk/>
          <pc:sldMk cId="4032807482" sldId="265"/>
        </pc:sldMkLst>
        <pc:spChg chg="mod">
          <ac:chgData name="Chidera Kenechukwu Onwumbiko" userId="daf1a6a2efafaa9c" providerId="LiveId" clId="{BBFB9850-D346-44B4-BDA4-401B4394484E}" dt="2024-12-04T22:49:34.426" v="1116" actId="20577"/>
          <ac:spMkLst>
            <pc:docMk/>
            <pc:sldMk cId="4032807482" sldId="265"/>
            <ac:spMk id="7" creationId="{5AE83F0C-5BAF-AC78-E461-2177C7D820A7}"/>
          </ac:spMkLst>
        </pc:spChg>
      </pc:sldChg>
      <pc:sldChg chg="modSp add del mod">
        <pc:chgData name="Chidera Kenechukwu Onwumbiko" userId="daf1a6a2efafaa9c" providerId="LiveId" clId="{BBFB9850-D346-44B4-BDA4-401B4394484E}" dt="2024-12-06T01:25:36.184" v="2902" actId="2696"/>
        <pc:sldMkLst>
          <pc:docMk/>
          <pc:sldMk cId="814010307" sldId="266"/>
        </pc:sldMkLst>
        <pc:spChg chg="mod">
          <ac:chgData name="Chidera Kenechukwu Onwumbiko" userId="daf1a6a2efafaa9c" providerId="LiveId" clId="{BBFB9850-D346-44B4-BDA4-401B4394484E}" dt="2024-12-04T22:49:58.030" v="1138" actId="20577"/>
          <ac:spMkLst>
            <pc:docMk/>
            <pc:sldMk cId="814010307" sldId="266"/>
            <ac:spMk id="7" creationId="{8D86558C-4478-BDAB-94F5-6FB29E631CFF}"/>
          </ac:spMkLst>
        </pc:spChg>
      </pc:sldChg>
      <pc:sldChg chg="addSp delSp modSp add mod modClrScheme delDesignElem chgLayout">
        <pc:chgData name="Chidera Kenechukwu Onwumbiko" userId="daf1a6a2efafaa9c" providerId="LiveId" clId="{BBFB9850-D346-44B4-BDA4-401B4394484E}" dt="2024-12-04T23:04:29.826" v="1272" actId="14100"/>
        <pc:sldMkLst>
          <pc:docMk/>
          <pc:sldMk cId="2202025023" sldId="267"/>
        </pc:sldMkLst>
        <pc:spChg chg="add del mod ord">
          <ac:chgData name="Chidera Kenechukwu Onwumbiko" userId="daf1a6a2efafaa9c" providerId="LiveId" clId="{BBFB9850-D346-44B4-BDA4-401B4394484E}" dt="2024-12-04T22:51:07.169" v="1172" actId="700"/>
          <ac:spMkLst>
            <pc:docMk/>
            <pc:sldMk cId="2202025023" sldId="267"/>
            <ac:spMk id="2" creationId="{1F99C65C-6B52-0571-2C74-2409CDF6DAC3}"/>
          </ac:spMkLst>
        </pc:spChg>
        <pc:spChg chg="add mod or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" creationId="{8A09960F-3463-FF2C-F672-46EB369C0027}"/>
          </ac:spMkLst>
        </pc:spChg>
        <pc:spChg chg="mod ord">
          <ac:chgData name="Chidera Kenechukwu Onwumbiko" userId="daf1a6a2efafaa9c" providerId="LiveId" clId="{BBFB9850-D346-44B4-BDA4-401B4394484E}" dt="2024-12-04T22:51:27.086" v="1197" actId="20577"/>
          <ac:spMkLst>
            <pc:docMk/>
            <pc:sldMk cId="2202025023" sldId="267"/>
            <ac:spMk id="7" creationId="{9406DF4A-0DCB-CB32-52F6-48DBC9B94B17}"/>
          </ac:spMkLst>
        </pc:spChg>
        <pc:spChg chg="add del mod ord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8" creationId="{0361806E-B3D5-B55B-7557-7721B4634221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7" creationId="{F49FE628-FC24-CB9F-3F29-867CDDF42E77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8" creationId="{43DF9BC7-6599-D902-FC7D-DD7A746AE63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19" creationId="{1C6FEC9B-9608-4181-A9E5-A1B80E72021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0" creationId="{9B0F7D69-D93C-4C38-A23D-76E000D691C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1" creationId="{AB1564ED-F26F-451D-97D6-A6EC3E83FD55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2" creationId="{8CD419D4-EA9D-42D9-BF62-B07F0B7B672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3" creationId="{0CA184B6-3482-4F43-87F0-BC765DCFD8A8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4" creationId="{D61F0F14-15A8-6241-EC13-F902ADF612B1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5" creationId="{6C869923-8380-4244-9548-802C330638A0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6" creationId="{B0E88118-720C-4C32-60F3-B64745EE4C46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8" creationId="{99ECF718-8728-669D-9316-473F01E58D55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30" creationId="{F0F3D659-4E3E-3773-2A76-3558CA6C1580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2" creationId="{C06255F2-BC67-4DDE-B34E-AC4BA21838C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4" creationId="{55169443-FCCD-4C0A-8C69-18CD3FA0968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6" creationId="{0DBF1ABE-8590-450D-BB49-BDDCCF3EEA9E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8" creationId="{391F8D69-709A-4575-A393-B4C26481AF3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0" creationId="{C87A50C4-1191-461A-9E09-C8057F2AF01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2" creationId="{BC87DA9F-8DB2-4D48-8716-A928FBB8A5D2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4" creationId="{195EA065-AC5D-431D-927E-87FF05884866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6" creationId="{46934B3C-D73F-4CD0-95B1-0244D662D1C7}"/>
          </ac:spMkLst>
        </pc:spChg>
        <pc:picChg chg="add mod">
          <ac:chgData name="Chidera Kenechukwu Onwumbiko" userId="daf1a6a2efafaa9c" providerId="LiveId" clId="{BBFB9850-D346-44B4-BDA4-401B4394484E}" dt="2024-12-04T23:04:29.826" v="1272" actId="14100"/>
          <ac:picMkLst>
            <pc:docMk/>
            <pc:sldMk cId="2202025023" sldId="267"/>
            <ac:picMk id="5" creationId="{3F223AFD-598D-158C-8998-C5557599B910}"/>
          </ac:picMkLst>
        </pc:picChg>
      </pc:sldChg>
      <pc:sldChg chg="modSp add del mod ord">
        <pc:chgData name="Chidera Kenechukwu Onwumbiko" userId="daf1a6a2efafaa9c" providerId="LiveId" clId="{BBFB9850-D346-44B4-BDA4-401B4394484E}" dt="2024-12-06T01:25:56.473" v="2903" actId="2696"/>
        <pc:sldMkLst>
          <pc:docMk/>
          <pc:sldMk cId="3389125112" sldId="268"/>
        </pc:sldMkLst>
        <pc:spChg chg="mod">
          <ac:chgData name="Chidera Kenechukwu Onwumbiko" userId="daf1a6a2efafaa9c" providerId="LiveId" clId="{BBFB9850-D346-44B4-BDA4-401B4394484E}" dt="2024-12-04T22:52:04.170" v="1221" actId="20577"/>
          <ac:spMkLst>
            <pc:docMk/>
            <pc:sldMk cId="3389125112" sldId="268"/>
            <ac:spMk id="7" creationId="{E78901B9-39A6-8857-B128-6E1F56357CAF}"/>
          </ac:spMkLst>
        </pc:spChg>
        <pc:spChg chg="mod">
          <ac:chgData name="Chidera Kenechukwu Onwumbiko" userId="daf1a6a2efafaa9c" providerId="LiveId" clId="{BBFB9850-D346-44B4-BDA4-401B4394484E}" dt="2024-12-04T22:54:08.876" v="1236" actId="113"/>
          <ac:spMkLst>
            <pc:docMk/>
            <pc:sldMk cId="3389125112" sldId="268"/>
            <ac:spMk id="8" creationId="{47030D6D-10FD-161D-4B45-668B1CF0F986}"/>
          </ac:spMkLst>
        </pc:spChg>
      </pc:sldChg>
      <pc:sldChg chg="modSp add del mod">
        <pc:chgData name="Chidera Kenechukwu Onwumbiko" userId="daf1a6a2efafaa9c" providerId="LiveId" clId="{BBFB9850-D346-44B4-BDA4-401B4394484E}" dt="2024-12-06T01:25:59.286" v="2904" actId="2696"/>
        <pc:sldMkLst>
          <pc:docMk/>
          <pc:sldMk cId="4111966314" sldId="269"/>
        </pc:sldMkLst>
        <pc:spChg chg="mod">
          <ac:chgData name="Chidera Kenechukwu Onwumbiko" userId="daf1a6a2efafaa9c" providerId="LiveId" clId="{BBFB9850-D346-44B4-BDA4-401B4394484E}" dt="2024-12-04T22:56:05.238" v="1265" actId="20577"/>
          <ac:spMkLst>
            <pc:docMk/>
            <pc:sldMk cId="4111966314" sldId="269"/>
            <ac:spMk id="7" creationId="{8D11D7F7-6E7C-21D6-1616-9E3E127CD792}"/>
          </ac:spMkLst>
        </pc:spChg>
        <pc:spChg chg="mod">
          <ac:chgData name="Chidera Kenechukwu Onwumbiko" userId="daf1a6a2efafaa9c" providerId="LiveId" clId="{BBFB9850-D346-44B4-BDA4-401B4394484E}" dt="2024-12-04T22:55:51.297" v="1250" actId="11"/>
          <ac:spMkLst>
            <pc:docMk/>
            <pc:sldMk cId="4111966314" sldId="269"/>
            <ac:spMk id="8" creationId="{CD6545F5-4F24-774D-416E-19086F63C2EE}"/>
          </ac:spMkLst>
        </pc:spChg>
      </pc:sldChg>
      <pc:sldChg chg="addSp delSp modSp add mod">
        <pc:chgData name="Chidera Kenechukwu Onwumbiko" userId="daf1a6a2efafaa9c" providerId="LiveId" clId="{BBFB9850-D346-44B4-BDA4-401B4394484E}" dt="2024-12-04T23:12:38.010" v="1350" actId="1076"/>
        <pc:sldMkLst>
          <pc:docMk/>
          <pc:sldMk cId="3264746475" sldId="270"/>
        </pc:sldMkLst>
        <pc:spChg chg="mod">
          <ac:chgData name="Chidera Kenechukwu Onwumbiko" userId="daf1a6a2efafaa9c" providerId="LiveId" clId="{BBFB9850-D346-44B4-BDA4-401B4394484E}" dt="2024-12-04T23:06:11.378" v="1323" actId="27636"/>
          <ac:spMkLst>
            <pc:docMk/>
            <pc:sldMk cId="3264746475" sldId="270"/>
            <ac:spMk id="7" creationId="{547F08CC-3BE5-F410-03AC-F5A1C23C09C3}"/>
          </ac:spMkLst>
        </pc:spChg>
        <pc:picChg chg="add del mod">
          <ac:chgData name="Chidera Kenechukwu Onwumbiko" userId="daf1a6a2efafaa9c" providerId="LiveId" clId="{BBFB9850-D346-44B4-BDA4-401B4394484E}" dt="2024-12-04T23:09:35.192" v="1332" actId="478"/>
          <ac:picMkLst>
            <pc:docMk/>
            <pc:sldMk cId="3264746475" sldId="270"/>
            <ac:picMk id="4" creationId="{3E8C3B73-12E4-F795-990E-12D46956C77B}"/>
          </ac:picMkLst>
        </pc:picChg>
        <pc:picChg chg="del">
          <ac:chgData name="Chidera Kenechukwu Onwumbiko" userId="daf1a6a2efafaa9c" providerId="LiveId" clId="{BBFB9850-D346-44B4-BDA4-401B4394484E}" dt="2024-12-04T23:05:17.304" v="1318" actId="478"/>
          <ac:picMkLst>
            <pc:docMk/>
            <pc:sldMk cId="3264746475" sldId="270"/>
            <ac:picMk id="5" creationId="{4902E006-1A3E-7D35-EF6B-D53CFE59F4A5}"/>
          </ac:picMkLst>
        </pc:picChg>
        <pc:picChg chg="add mod">
          <ac:chgData name="Chidera Kenechukwu Onwumbiko" userId="daf1a6a2efafaa9c" providerId="LiveId" clId="{BBFB9850-D346-44B4-BDA4-401B4394484E}" dt="2024-12-04T23:10:01.848" v="1341" actId="931"/>
          <ac:picMkLst>
            <pc:docMk/>
            <pc:sldMk cId="3264746475" sldId="270"/>
            <ac:picMk id="8" creationId="{8E5F02F0-99BB-2C98-53C3-08BE34FFD801}"/>
          </ac:picMkLst>
        </pc:picChg>
        <pc:picChg chg="add mod">
          <ac:chgData name="Chidera Kenechukwu Onwumbiko" userId="daf1a6a2efafaa9c" providerId="LiveId" clId="{BBFB9850-D346-44B4-BDA4-401B4394484E}" dt="2024-12-04T23:12:38.010" v="1350" actId="1076"/>
          <ac:picMkLst>
            <pc:docMk/>
            <pc:sldMk cId="3264746475" sldId="270"/>
            <ac:picMk id="10" creationId="{5087CAE6-C3CD-9155-5608-043728779FB8}"/>
          </ac:picMkLst>
        </pc:picChg>
        <pc:picChg chg="mod">
          <ac:chgData name="Chidera Kenechukwu Onwumbiko" userId="daf1a6a2efafaa9c" providerId="LiveId" clId="{BBFB9850-D346-44B4-BDA4-401B4394484E}" dt="2024-12-04T23:05:53.466" v="1320" actId="1076"/>
          <ac:picMkLst>
            <pc:docMk/>
            <pc:sldMk cId="3264746475" sldId="270"/>
            <ac:picMk id="15" creationId="{B88C786F-93BA-7249-CC78-B2EFBAA0F932}"/>
          </ac:picMkLst>
        </pc:picChg>
      </pc:sldChg>
      <pc:sldChg chg="addSp delSp modSp add mod">
        <pc:chgData name="Chidera Kenechukwu Onwumbiko" userId="daf1a6a2efafaa9c" providerId="LiveId" clId="{BBFB9850-D346-44B4-BDA4-401B4394484E}" dt="2024-12-06T02:27:33.013" v="3719" actId="1076"/>
        <pc:sldMkLst>
          <pc:docMk/>
          <pc:sldMk cId="4073776135" sldId="271"/>
        </pc:sldMkLst>
        <pc:spChg chg="add del mod">
          <ac:chgData name="Chidera Kenechukwu Onwumbiko" userId="daf1a6a2efafaa9c" providerId="LiveId" clId="{BBFB9850-D346-44B4-BDA4-401B4394484E}" dt="2024-12-06T02:26:48.507" v="3709"/>
          <ac:spMkLst>
            <pc:docMk/>
            <pc:sldMk cId="4073776135" sldId="271"/>
            <ac:spMk id="3" creationId="{25BE0D3F-A890-18FD-AF90-73E22723DD50}"/>
          </ac:spMkLst>
        </pc:spChg>
        <pc:picChg chg="add mod">
          <ac:chgData name="Chidera Kenechukwu Onwumbiko" userId="daf1a6a2efafaa9c" providerId="LiveId" clId="{BBFB9850-D346-44B4-BDA4-401B4394484E}" dt="2024-12-06T02:26:59.677" v="3713" actId="1076"/>
          <ac:picMkLst>
            <pc:docMk/>
            <pc:sldMk cId="4073776135" sldId="271"/>
            <ac:picMk id="5" creationId="{F6B5E2E7-DC8D-959F-ADCA-7255C9860149}"/>
          </ac:picMkLst>
        </pc:picChg>
        <pc:picChg chg="add mod">
          <ac:chgData name="Chidera Kenechukwu Onwumbiko" userId="daf1a6a2efafaa9c" providerId="LiveId" clId="{BBFB9850-D346-44B4-BDA4-401B4394484E}" dt="2024-12-06T02:27:33.013" v="3719" actId="1076"/>
          <ac:picMkLst>
            <pc:docMk/>
            <pc:sldMk cId="4073776135" sldId="271"/>
            <ac:picMk id="8" creationId="{01524BA5-ABCF-FFEB-3F4B-832B023A5C51}"/>
          </ac:picMkLst>
        </pc:picChg>
        <pc:picChg chg="del">
          <ac:chgData name="Chidera Kenechukwu Onwumbiko" userId="daf1a6a2efafaa9c" providerId="LiveId" clId="{BBFB9850-D346-44B4-BDA4-401B4394484E}" dt="2024-12-06T02:26:47.464" v="3708" actId="478"/>
          <ac:picMkLst>
            <pc:docMk/>
            <pc:sldMk cId="4073776135" sldId="271"/>
            <ac:picMk id="9" creationId="{2DA2DF97-D278-3671-C315-54B61C1E84AD}"/>
          </ac:picMkLst>
        </pc:picChg>
        <pc:picChg chg="del">
          <ac:chgData name="Chidera Kenechukwu Onwumbiko" userId="daf1a6a2efafaa9c" providerId="LiveId" clId="{BBFB9850-D346-44B4-BDA4-401B4394484E}" dt="2024-12-06T02:27:14.646" v="3714" actId="478"/>
          <ac:picMkLst>
            <pc:docMk/>
            <pc:sldMk cId="4073776135" sldId="271"/>
            <ac:picMk id="12" creationId="{5AE98009-5699-9E25-F84C-B7C5E359C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0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4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8DC48CAC-F48D-5ED4-97D4-BB2B8C68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74" r="1737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B000-E870-3C4F-8C2C-7ADF2B2C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Framework for Enhancing Student Applications, Acceptances, and Registrations at the University of Buckingham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BED9-98C3-02D7-D49E-5805FD74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894788" cy="1576188"/>
          </a:xfrm>
        </p:spPr>
        <p:txBody>
          <a:bodyPr anchor="t">
            <a:normAutofit/>
          </a:bodyPr>
          <a:lstStyle/>
          <a:p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Chidera Kenechukwu Onwumbiko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by: Prof.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Harin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Sellahewa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F1A0887-DDD2-8A23-D1C5-319B3E11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" y="0"/>
            <a:ext cx="2639695" cy="719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CDC506-CA93-BE9F-37D6-59493BB23244}"/>
              </a:ext>
            </a:extLst>
          </p:cNvPr>
          <p:cNvSpPr txBox="1"/>
          <p:nvPr/>
        </p:nvSpPr>
        <p:spPr>
          <a:xfrm>
            <a:off x="1239191" y="860827"/>
            <a:ext cx="609414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Applied Data Science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Project </a:t>
            </a:r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resentation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F1E15-845F-2A81-FAB7-BBAB5C4F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5A91DB-4F62-4296-A641-B291864F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1E0B-D23D-EB1B-6F46-A67E194B0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B624C-DED9-9ADD-9896-7FCFA0BE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6ED8D8-C897-48D9-5BEC-3AA68B343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6BDB63-76FD-0DF3-107B-5EAA5271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C6549C-139A-DFA4-475C-C583EB6FA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3620D0-0FBE-127C-B591-670CAD82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875B64-BBC7-EDA7-480E-2CA14903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C420F7-E0D7-7D82-35C4-8D1F409B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B88C786F-93BA-7249-CC78-B2EFBAA0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810C171-09A6-13E5-3DB1-43A6AB69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41F2178-4119-DAC8-6DB5-8660DA4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40ED86A-F73D-870C-9797-ECC1D989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8F3DE1E-A385-BDFA-962D-83460824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61E49C2-6DDC-2320-F379-E78CE33C5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7F08CC-3BE5-F410-03AC-F5A1C23C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HOPE YOU ENJOYED IT.</a:t>
            </a:r>
            <a:b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CB6B-8CFC-1FAF-50B3-58D576E3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 descr="A yellow smiley face with white teeth and a black background&#10;&#10;Description automatically generated">
            <a:extLst>
              <a:ext uri="{FF2B5EF4-FFF2-40B4-BE49-F238E27FC236}">
                <a16:creationId xmlns:a16="http://schemas.microsoft.com/office/drawing/2014/main" id="{5087CAE6-C3CD-9155-5608-043728779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08" y="4471606"/>
            <a:ext cx="2137588" cy="2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8749A-D79D-E21E-1AD5-FEA09D6C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F60BAA-8E9D-903F-176D-65FFDB7B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50EB4883-1AEE-55AF-6946-59D40EA1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E7F19B-3A94-52BF-A065-69F39CA6A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E66EBD-D764-0C6D-0FEC-75F93D90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D10FC5-D3B4-49AC-2BA2-1C7F8E5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450352-AB27-69AF-C2BD-CADE5510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4526B2-FEFC-780D-39BB-F843ED20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24C139-4430-FC05-737C-3CC2D7C7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B88AF3-AEB0-FE66-17AA-2BB4EA5A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  <a:r>
              <a:rPr lang="en-NG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Conclusion,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NG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learnt from this research.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B70ED-E94D-6B86-CD9B-6A95D3DC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683326DA-E974-B743-89C4-27B72706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BB9825-1447-3AE0-BD7C-14E1EEE6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20FF-A56F-11A0-1732-9B5BDE3C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12" y="2240766"/>
            <a:ext cx="4823187" cy="53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734D3-9387-2ACF-7AA2-DC06C4485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16" y="2958572"/>
            <a:ext cx="4823188" cy="451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87ABD-1479-4C57-8B29-C891A12B98AF}"/>
              </a:ext>
            </a:extLst>
          </p:cNvPr>
          <p:cNvSpPr txBox="1"/>
          <p:nvPr/>
        </p:nvSpPr>
        <p:spPr>
          <a:xfrm>
            <a:off x="1266630" y="1567450"/>
            <a:ext cx="544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was this research conducted?</a:t>
            </a:r>
            <a:endParaRPr lang="en-GB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2FB11-7B89-A6BB-567E-36B5BC4724A2}"/>
              </a:ext>
            </a:extLst>
          </p:cNvPr>
          <p:cNvSpPr txBox="1"/>
          <p:nvPr/>
        </p:nvSpPr>
        <p:spPr>
          <a:xfrm>
            <a:off x="1537245" y="4082501"/>
            <a:ext cx="544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these figures saying?</a:t>
            </a:r>
          </a:p>
          <a:p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brings us to the main objective of this research which is to develop a data-driven framework to help the University of Buckingham better understand its student enrolment processes which will help mitigate these issues.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Content Placeholder 21" descr="A screenshot of a document&#10;&#10;Description automatically generated">
            <a:extLst>
              <a:ext uri="{FF2B5EF4-FFF2-40B4-BE49-F238E27FC236}">
                <a16:creationId xmlns:a16="http://schemas.microsoft.com/office/drawing/2014/main" id="{A2398A3A-4C17-77B6-D3CA-3B7751CC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92" y="2240766"/>
            <a:ext cx="4396523" cy="1526433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47325F-98B2-AC3D-E054-D6422D1F2CB5}"/>
              </a:ext>
            </a:extLst>
          </p:cNvPr>
          <p:cNvSpPr txBox="1"/>
          <p:nvPr/>
        </p:nvSpPr>
        <p:spPr>
          <a:xfrm>
            <a:off x="5844812" y="3537706"/>
            <a:ext cx="1261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 News (2024)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26241-8490-214A-7210-D90B3F81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B2D217-DEAF-D653-0A02-E57F132BE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3C0E8395-6413-DD34-C2DA-36CEF58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B0337F-0313-3A2D-63F8-A90290BD9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14F5DB-903F-A727-FDB8-BF2C4B40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33E989-5AD5-AFA3-6DD0-50B7CA8F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4A2AD7-DA0F-7E64-4603-D5101C6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1EC8E4-7999-7C9E-4786-4131762A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954077-0BB0-49D4-EE93-7C4F70D2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BCDF8D-3484-FBED-4FCF-4D05AABD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1556657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NG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processes were undertaken in this research?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3AFC2-7DA2-B986-365E-FDC6A13D0168}"/>
              </a:ext>
            </a:extLst>
          </p:cNvPr>
          <p:cNvSpPr/>
          <p:nvPr/>
        </p:nvSpPr>
        <p:spPr>
          <a:xfrm>
            <a:off x="845344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707D7-EF15-28ED-F3C5-B9CA47235CEF}"/>
              </a:ext>
            </a:extLst>
          </p:cNvPr>
          <p:cNvSpPr/>
          <p:nvPr/>
        </p:nvSpPr>
        <p:spPr>
          <a:xfrm>
            <a:off x="2918736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8D205-CCE5-E496-B04A-54A4E8182F04}"/>
              </a:ext>
            </a:extLst>
          </p:cNvPr>
          <p:cNvSpPr/>
          <p:nvPr/>
        </p:nvSpPr>
        <p:spPr>
          <a:xfrm>
            <a:off x="4992128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6E1D7-C105-F021-AA16-CBBB6E5F2D58}"/>
              </a:ext>
            </a:extLst>
          </p:cNvPr>
          <p:cNvSpPr/>
          <p:nvPr/>
        </p:nvSpPr>
        <p:spPr>
          <a:xfrm>
            <a:off x="7116761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 Development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ECB22-80A6-D2C1-D274-011BE3867AD5}"/>
              </a:ext>
            </a:extLst>
          </p:cNvPr>
          <p:cNvSpPr/>
          <p:nvPr/>
        </p:nvSpPr>
        <p:spPr>
          <a:xfrm>
            <a:off x="9190153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765C2-6163-FFF7-5148-6C4B0F021DD2}"/>
              </a:ext>
            </a:extLst>
          </p:cNvPr>
          <p:cNvCxnSpPr/>
          <p:nvPr/>
        </p:nvCxnSpPr>
        <p:spPr>
          <a:xfrm>
            <a:off x="2412886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EBB571-C084-98CA-7447-45056E448CA1}"/>
              </a:ext>
            </a:extLst>
          </p:cNvPr>
          <p:cNvCxnSpPr/>
          <p:nvPr/>
        </p:nvCxnSpPr>
        <p:spPr>
          <a:xfrm>
            <a:off x="4486278" y="3472543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8A34D-4AB9-7D7D-7F72-113EE28A08AB}"/>
              </a:ext>
            </a:extLst>
          </p:cNvPr>
          <p:cNvCxnSpPr/>
          <p:nvPr/>
        </p:nvCxnSpPr>
        <p:spPr>
          <a:xfrm>
            <a:off x="6559670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28132-041B-7AB0-3373-5240A5DD83C3}"/>
              </a:ext>
            </a:extLst>
          </p:cNvPr>
          <p:cNvCxnSpPr/>
          <p:nvPr/>
        </p:nvCxnSpPr>
        <p:spPr>
          <a:xfrm>
            <a:off x="8684303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10C9A94-6FDB-7AF2-A735-7FB6F562C524}"/>
              </a:ext>
            </a:extLst>
          </p:cNvPr>
          <p:cNvSpPr/>
          <p:nvPr/>
        </p:nvSpPr>
        <p:spPr>
          <a:xfrm>
            <a:off x="3104474" y="4065953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7D5F6F-CEC3-26B2-41C7-EF70FF8CE1B1}"/>
              </a:ext>
            </a:extLst>
          </p:cNvPr>
          <p:cNvSpPr/>
          <p:nvPr/>
        </p:nvSpPr>
        <p:spPr>
          <a:xfrm>
            <a:off x="3104474" y="5026590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F7514E-9474-C440-0802-3AB2C487AD02}"/>
              </a:ext>
            </a:extLst>
          </p:cNvPr>
          <p:cNvSpPr/>
          <p:nvPr/>
        </p:nvSpPr>
        <p:spPr>
          <a:xfrm>
            <a:off x="3049207" y="5987227"/>
            <a:ext cx="1306597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Unpivoting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6EF3BD-D349-5182-C9D8-4BC28FE820B6}"/>
              </a:ext>
            </a:extLst>
          </p:cNvPr>
          <p:cNvSpPr/>
          <p:nvPr/>
        </p:nvSpPr>
        <p:spPr>
          <a:xfrm>
            <a:off x="4691646" y="5981793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8F51DC-09CA-EF37-530F-0E5835254208}"/>
              </a:ext>
            </a:extLst>
          </p:cNvPr>
          <p:cNvSpPr/>
          <p:nvPr/>
        </p:nvSpPr>
        <p:spPr>
          <a:xfrm>
            <a:off x="6304291" y="5943642"/>
            <a:ext cx="1323373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4C4BEC-E7FF-8A22-A853-F6D6EB2FD358}"/>
              </a:ext>
            </a:extLst>
          </p:cNvPr>
          <p:cNvSpPr/>
          <p:nvPr/>
        </p:nvSpPr>
        <p:spPr>
          <a:xfrm>
            <a:off x="8019585" y="5600756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2D1C5-71C8-5D7D-3075-1C463B7BBBF0}"/>
              </a:ext>
            </a:extLst>
          </p:cNvPr>
          <p:cNvCxnSpPr>
            <a:cxnSpLocks/>
          </p:cNvCxnSpPr>
          <p:nvPr/>
        </p:nvCxnSpPr>
        <p:spPr>
          <a:xfrm>
            <a:off x="3702505" y="3771900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96B7C-2CBA-0FC6-9A10-BBE6933508AC}"/>
              </a:ext>
            </a:extLst>
          </p:cNvPr>
          <p:cNvCxnSpPr>
            <a:cxnSpLocks/>
          </p:cNvCxnSpPr>
          <p:nvPr/>
        </p:nvCxnSpPr>
        <p:spPr>
          <a:xfrm>
            <a:off x="3702505" y="4732676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4F641-6C1C-DBF4-1C69-83248EE88869}"/>
              </a:ext>
            </a:extLst>
          </p:cNvPr>
          <p:cNvCxnSpPr>
            <a:cxnSpLocks/>
          </p:cNvCxnSpPr>
          <p:nvPr/>
        </p:nvCxnSpPr>
        <p:spPr>
          <a:xfrm>
            <a:off x="3714753" y="5712362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C82326-4476-ADB0-CE90-45203C7F4E00}"/>
              </a:ext>
            </a:extLst>
          </p:cNvPr>
          <p:cNvCxnSpPr>
            <a:cxnSpLocks/>
          </p:cNvCxnSpPr>
          <p:nvPr/>
        </p:nvCxnSpPr>
        <p:spPr>
          <a:xfrm>
            <a:off x="4355804" y="6324679"/>
            <a:ext cx="33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AC6228-5F63-D61A-2F90-93C5F2BF589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887711" y="6286528"/>
            <a:ext cx="416580" cy="3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87912A-3E85-4BE6-FD3A-99762EA28A00}"/>
              </a:ext>
            </a:extLst>
          </p:cNvPr>
          <p:cNvCxnSpPr>
            <a:cxnSpLocks/>
          </p:cNvCxnSpPr>
          <p:nvPr/>
        </p:nvCxnSpPr>
        <p:spPr>
          <a:xfrm flipV="1">
            <a:off x="7564690" y="6006276"/>
            <a:ext cx="454895" cy="1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05B6-D435-7354-8A4A-6F10DD31E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F84C9E-D104-E74B-AEAE-CADB79B4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B4AFC4C-E104-3718-21A3-25570E69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024DA6-C736-E39E-2FD4-341748F3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C139B0-62B7-D1EF-E789-AEC9FAC1B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13572E-0290-7316-6E2B-EDF30BFDF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51FF10-ED4E-FD80-3534-15F9E95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051AC9-DE15-121D-C917-FE1BC332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D814DE-4729-368F-A0BD-A3944364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74BD73-EB93-3D98-CFDC-FEC8F1D1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44" y="2680453"/>
            <a:ext cx="6950982" cy="3720346"/>
          </a:xfrm>
        </p:spPr>
      </p:pic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1E2612F-C81E-D5EC-3A8F-157494F25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44" y="1439708"/>
            <a:ext cx="3015343" cy="458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11336-3118-25ED-CB17-E6377BB507CA}"/>
              </a:ext>
            </a:extLst>
          </p:cNvPr>
          <p:cNvSpPr txBox="1"/>
          <p:nvPr/>
        </p:nvSpPr>
        <p:spPr>
          <a:xfrm>
            <a:off x="2245932" y="2372676"/>
            <a:ext cx="234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 Dashboard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BABD5-D1BB-DA48-F389-D7814071620E}"/>
              </a:ext>
            </a:extLst>
          </p:cNvPr>
          <p:cNvSpPr txBox="1"/>
          <p:nvPr/>
        </p:nvSpPr>
        <p:spPr>
          <a:xfrm>
            <a:off x="2301470" y="1155504"/>
            <a:ext cx="342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Statistical Formula on Tableau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2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CB070-C435-4735-B43C-FF9B3ED3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665A08-4DBE-0329-6024-D10B56A2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C86AD611-77D6-5ACC-DA02-8A69E0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45B72-AEA9-0E3B-C739-B9B8C4BA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7EBC86-1EB0-1CD8-8818-E050EB1CF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9E9E3B-2F74-2658-4C46-8C71B5410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55F2B3D-DA7D-6E72-C0C9-C6A0CFA8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F09A78-BA4D-0C0D-6494-CB4C1EF49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23DBF1-6066-60AF-F854-CA82DE00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1470E5BD-AC07-5561-B638-9EAF4FD8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2" y="1174477"/>
            <a:ext cx="4451462" cy="25039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D8EBA-BB29-9284-E269-DD35EAB215C3}"/>
              </a:ext>
            </a:extLst>
          </p:cNvPr>
          <p:cNvSpPr txBox="1"/>
          <p:nvPr/>
        </p:nvSpPr>
        <p:spPr>
          <a:xfrm>
            <a:off x="2000876" y="5943600"/>
            <a:ext cx="53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analysis will be shown during demonstration. 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4C911FC-FF8B-FD2B-361D-2CE161F79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56" y="1174476"/>
            <a:ext cx="4451462" cy="2503947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840F71A5-B361-DECE-EF09-522A0667D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2" y="4027714"/>
            <a:ext cx="3320720" cy="1014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7DAA42-68F8-2AFF-C5A3-76CF798B860E}"/>
              </a:ext>
            </a:extLst>
          </p:cNvPr>
          <p:cNvSpPr txBox="1"/>
          <p:nvPr/>
        </p:nvSpPr>
        <p:spPr>
          <a:xfrm>
            <a:off x="4923215" y="4765056"/>
            <a:ext cx="102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UCAS (2024)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7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8293C-C9D6-CDEF-CEDA-58B0259E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673F4D-49C7-0272-C2CD-D8D49C4D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15042CA-05CD-0DBE-D389-40F3B8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05668F-DA58-C574-EEFD-F73BF9D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424909-8554-BBE0-278D-780B432EF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19FBA7-E70C-3A65-DD2A-93D84AE2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F0B4DD-0634-32D7-BA4A-D93958AB6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C2EF2BE-20C9-C170-0905-939F5D6E1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672A5A-C27D-B0CF-F1F9-83F69ED9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4259-11DB-DCA7-C27E-744B578F0A4B}"/>
              </a:ext>
            </a:extLst>
          </p:cNvPr>
          <p:cNvSpPr txBox="1"/>
          <p:nvPr/>
        </p:nvSpPr>
        <p:spPr>
          <a:xfrm>
            <a:off x="2000876" y="5943600"/>
            <a:ext cx="53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analysis will be shown during demonstration. 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5E2E7-DC8D-959F-ADCA-7255C986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2" y="1174476"/>
            <a:ext cx="4451462" cy="2503947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524BA5-ABCF-FFEB-3F4B-832B023A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60" y="1197030"/>
            <a:ext cx="4451462" cy="25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7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756D0-33DF-4543-5808-05379340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AF8426-4245-167C-6CBC-1E04AE8B9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69E629C-BA00-83BF-793B-50AAD111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E034EA-6541-6EE7-27A1-B82BE32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297CC7-E493-8866-5392-F5E5E92B8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9F97640-A1F6-BABB-AA91-F5DD2C473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C5407E-9286-5EB3-447A-88EEA8D1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A78C3C-9143-4DFF-0446-EC60AC72D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3708E9-D4F1-FD4D-EC60-9F3144AC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Discussion, Conclusion, and Future Work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AA0239-17BE-5C3B-D009-653F8404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Considerations: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and consistency.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and ethical considerations.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Organisational structure and adoption.</a:t>
            </a:r>
          </a:p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decision making.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recruitment campaigns.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scenario analysis.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enrolment rate analysis.</a:t>
            </a:r>
          </a:p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the dataset.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data privacy and ethical concerns.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machine learning.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up to date data.</a:t>
            </a:r>
          </a:p>
          <a:p>
            <a:pPr>
              <a:lnSpc>
                <a:spcPct val="120000"/>
              </a:lnSpc>
            </a:pPr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0A7E-7D70-04E8-9DF3-128E404A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E9109016-76F0-3FA6-A51C-3A2F3EE0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06DF4A-0DCB-CB32-52F6-48DBC9B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960F-3463-FF2C-F672-46EB369C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23AFD-598D-158C-8998-C5557599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4" y="0"/>
            <a:ext cx="3518646" cy="3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50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268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Data-Driven Framework for Enhancing Student Applications, Acceptances, and Registrations at the University of Buckingham</vt:lpstr>
      <vt:lpstr>Agenda</vt:lpstr>
      <vt:lpstr>Introduction</vt:lpstr>
      <vt:lpstr>Methodology Overview</vt:lpstr>
      <vt:lpstr>Predictive Model</vt:lpstr>
      <vt:lpstr>Exploratory Data Analysis</vt:lpstr>
      <vt:lpstr>Exploratory Data Analysis</vt:lpstr>
      <vt:lpstr>Discussion, Conclusion, and Future Work</vt:lpstr>
      <vt:lpstr>Questions?</vt:lpstr>
      <vt:lpstr>I HOPE YOU ENJOYED IT.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CHIDERA ONWUMBIKO</dc:creator>
  <cp:lastModifiedBy>CHIDERA ONWUMBIKO</cp:lastModifiedBy>
  <cp:revision>1</cp:revision>
  <dcterms:created xsi:type="dcterms:W3CDTF">2024-12-04T20:15:33Z</dcterms:created>
  <dcterms:modified xsi:type="dcterms:W3CDTF">2024-12-06T02:41:28Z</dcterms:modified>
</cp:coreProperties>
</file>