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6153B1D-37C5-4A9D-B1CB-6216B9279FD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51A0BC1-41AC-428B-ABD9-119CA762A7F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05/12/2024 14:05:22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 1" id="2" name="slide2">
            <a:extLst>
              <a:ext uri="{FF2B5EF4-FFF2-40B4-BE49-F238E27FC236}">
                <a16:creationId xmlns:a16="http://schemas.microsoft.com/office/drawing/2014/main" id="{0CA4605B-980C-4634-9F95-82EB9C9B61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 2" id="3" name="slide3">
            <a:extLst>
              <a:ext uri="{FF2B5EF4-FFF2-40B4-BE49-F238E27FC236}">
                <a16:creationId xmlns:a16="http://schemas.microsoft.com/office/drawing/2014/main" id="{150E128E-7BED-4223-8481-8C593AD15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 3" id="4" name="slide4">
            <a:extLst>
              <a:ext uri="{FF2B5EF4-FFF2-40B4-BE49-F238E27FC236}">
                <a16:creationId xmlns:a16="http://schemas.microsoft.com/office/drawing/2014/main" id="{81B4A70E-9C37-49C3-A3A5-B0703E938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 4" id="5" name="slide5">
            <a:extLst>
              <a:ext uri="{FF2B5EF4-FFF2-40B4-BE49-F238E27FC236}">
                <a16:creationId xmlns:a16="http://schemas.microsoft.com/office/drawing/2014/main" id="{FD7F1028-3F41-4FDE-93D8-AC32315BA1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 5" id="6" name="slide6">
            <a:extLst>
              <a:ext uri="{FF2B5EF4-FFF2-40B4-BE49-F238E27FC236}">
                <a16:creationId xmlns:a16="http://schemas.microsoft.com/office/drawing/2014/main" id="{BCF0B372-EF00-439A-B40A-C1A5D11E3D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2024-12-05T14:05:23Z</dcterms:created>
  <dcterms:modified xsi:type="dcterms:W3CDTF">2024-12-05T14:05:23Z</dcterms:modified>
</cp:coreProperties>
</file>