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16555" y="0"/>
            <a:ext cx="2634615" cy="1274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1685290" y="1359535"/>
            <a:ext cx="5097145" cy="12884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072890" y="2647950"/>
            <a:ext cx="3175" cy="125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3238500" y="4924425"/>
            <a:ext cx="1990725" cy="9163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5229225" y="5359400"/>
            <a:ext cx="2016760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6782435" y="4987925"/>
            <a:ext cx="4407535" cy="767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038350" y="5382895"/>
            <a:ext cx="165735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/>
          <p:cNvSpPr/>
          <p:nvPr/>
        </p:nvSpPr>
        <p:spPr>
          <a:xfrm>
            <a:off x="161925" y="5223510"/>
            <a:ext cx="2038350" cy="7429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85405" y="6177280"/>
            <a:ext cx="104775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85950" y="56724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905375" y="5767705"/>
            <a:ext cx="2676525" cy="88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</p:cNvCxnSpPr>
          <p:nvPr/>
        </p:nvCxnSpPr>
        <p:spPr>
          <a:xfrm>
            <a:off x="2107565" y="5594985"/>
            <a:ext cx="2797810" cy="105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3810635" y="6400800"/>
            <a:ext cx="1419225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Data 17"/>
          <p:cNvSpPr/>
          <p:nvPr/>
        </p:nvSpPr>
        <p:spPr>
          <a:xfrm>
            <a:off x="2333625" y="3899535"/>
            <a:ext cx="3676650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121785" y="4604385"/>
            <a:ext cx="100330" cy="2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297305" y="161925"/>
            <a:ext cx="16287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 flipH="1">
            <a:off x="2106930" y="876300"/>
            <a:ext cx="5080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942340" y="1476375"/>
            <a:ext cx="2185035" cy="5524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 flipH="1">
            <a:off x="2032635" y="2028825"/>
            <a:ext cx="2540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548640" y="2388235"/>
            <a:ext cx="2973070" cy="6197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892300" y="3007995"/>
            <a:ext cx="1651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/>
          <p:cNvSpPr/>
          <p:nvPr/>
        </p:nvSpPr>
        <p:spPr>
          <a:xfrm>
            <a:off x="1223010" y="3808095"/>
            <a:ext cx="1355090" cy="8648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 flipV="1">
            <a:off x="3058160" y="1494155"/>
            <a:ext cx="1511300" cy="25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51810" y="2609850"/>
            <a:ext cx="1517650" cy="26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569460" y="854075"/>
            <a:ext cx="1828165" cy="1174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4569460" y="2028825"/>
            <a:ext cx="1909445" cy="13379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941060" y="876300"/>
            <a:ext cx="1093470" cy="3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919595" y="484505"/>
            <a:ext cx="2807335" cy="7670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397625" y="2609850"/>
            <a:ext cx="2284730" cy="58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8388350" y="2870835"/>
            <a:ext cx="2954655" cy="7505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exercise1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5</cp:revision>
  <dcterms:created xsi:type="dcterms:W3CDTF">2021-04-20T20:42:00Z</dcterms:created>
  <dcterms:modified xsi:type="dcterms:W3CDTF">2021-04-21T10:18:54Z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