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16555" y="0"/>
            <a:ext cx="2634615" cy="1274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57070" y="1507490"/>
            <a:ext cx="5125720" cy="1288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072005" y="3314700"/>
            <a:ext cx="5097145" cy="128841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 flipH="1" flipV="1">
            <a:off x="4620260" y="5118100"/>
            <a:ext cx="1475740" cy="13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</cp:revision>
  <dcterms:created xsi:type="dcterms:W3CDTF">2021-04-20T20:42:12Z</dcterms:created>
  <dcterms:modified xsi:type="dcterms:W3CDTF">2021-04-20T20:42:12Z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