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60065" y="2228850"/>
            <a:ext cx="94462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800"/>
              <a:t>algorithm</a:t>
            </a:r>
            <a:endParaRPr 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>
            <a:off x="892175" y="492125"/>
            <a:ext cx="75565" cy="2482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1670685" y="0"/>
            <a:ext cx="2067560" cy="909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975360" y="1385570"/>
            <a:ext cx="3458210" cy="6127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</a:t>
            </a:r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975360" y="2454275"/>
            <a:ext cx="3176270" cy="4635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b</a:t>
            </a:r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644525" y="3270885"/>
            <a:ext cx="3225800" cy="6121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c</a:t>
            </a:r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8955" y="4229735"/>
            <a:ext cx="3457575" cy="600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5360" y="4462145"/>
            <a:ext cx="1918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compute first root </a:t>
            </a:r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644525" y="5207000"/>
            <a:ext cx="3093720" cy="479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38350" y="531812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 x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14" name="Flowchart: Terminator 13"/>
          <p:cNvSpPr/>
          <p:nvPr/>
        </p:nvSpPr>
        <p:spPr>
          <a:xfrm>
            <a:off x="1289685" y="6080125"/>
            <a:ext cx="2414905" cy="6781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722620" y="492125"/>
            <a:ext cx="48768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/>
              <a:t>quadratic equation</a:t>
            </a:r>
            <a:endParaRPr lang="en-US" sz="4800"/>
          </a:p>
          <a:p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Data 5"/>
          <p:cNvSpPr/>
          <p:nvPr/>
        </p:nvSpPr>
        <p:spPr>
          <a:xfrm>
            <a:off x="3296285" y="3273425"/>
            <a:ext cx="75565" cy="755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960620" y="3800475"/>
            <a:ext cx="48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51660" y="764540"/>
            <a:ext cx="815022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find the root of the quadratic equation</a:t>
            </a:r>
            <a:endParaRPr lang="en-US" sz="4000"/>
          </a:p>
          <a:p>
            <a:endParaRPr lang="en-US" sz="4000"/>
          </a:p>
          <a:p>
            <a:r>
              <a:rPr lang="en-US" sz="4000"/>
              <a:t>exercise1</a:t>
            </a:r>
            <a:endParaRPr lang="en-US" sz="4000"/>
          </a:p>
          <a:p>
            <a:r>
              <a:rPr lang="en-US" sz="4000"/>
              <a:t>input a</a:t>
            </a:r>
            <a:endParaRPr lang="en-US" sz="4000"/>
          </a:p>
          <a:p>
            <a:r>
              <a:rPr lang="en-US" sz="4000"/>
              <a:t>input b</a:t>
            </a:r>
            <a:endParaRPr lang="en-US" sz="4000"/>
          </a:p>
          <a:p>
            <a:r>
              <a:rPr lang="en-US" sz="4000"/>
              <a:t>input c</a:t>
            </a:r>
            <a:endParaRPr lang="en-US" sz="4000"/>
          </a:p>
          <a:p>
            <a:r>
              <a:rPr lang="en-US" sz="4000"/>
              <a:t>compute x1 =(-b+(((b**b)</a:t>
            </a:r>
            <a:endParaRPr lang="en-US" sz="4000"/>
          </a:p>
          <a:p>
            <a:r>
              <a:rPr lang="en-US" sz="4000"/>
              <a:t>4*a*c***1/2))/2*a</a:t>
            </a:r>
            <a:endParaRPr lang="en-US" sz="4000"/>
          </a:p>
          <a:p>
            <a:r>
              <a:rPr lang="en-US" sz="4000"/>
              <a:t>print x</a:t>
            </a:r>
            <a:r>
              <a:rPr lang="en-US" sz="4000" baseline="-25000"/>
              <a:t>2</a:t>
            </a:r>
            <a:endParaRPr lang="en-US" sz="40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4510" y="726440"/>
            <a:ext cx="9672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find the root of a cubic equation ax</a:t>
            </a:r>
            <a:r>
              <a:rPr lang="en-US" sz="4000" baseline="30000"/>
              <a:t>3 +bxc2 +cx +d =</a:t>
            </a:r>
            <a:r>
              <a:rPr lang="en-US" sz="2000" baseline="30000"/>
              <a:t>0</a:t>
            </a:r>
            <a:endParaRPr lang="en-US" sz="2000" baseline="30000"/>
          </a:p>
        </p:txBody>
      </p:sp>
      <p:sp>
        <p:nvSpPr>
          <p:cNvPr id="4" name="Text Box 3"/>
          <p:cNvSpPr txBox="1"/>
          <p:nvPr/>
        </p:nvSpPr>
        <p:spPr>
          <a:xfrm>
            <a:off x="766445" y="1983740"/>
            <a:ext cx="2186940" cy="4431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/>
              <a:t>input a</a:t>
            </a:r>
            <a:endParaRPr lang="en-US" sz="5400" b="1"/>
          </a:p>
          <a:p>
            <a:r>
              <a:rPr lang="en-US"/>
              <a:t>input b</a:t>
            </a:r>
            <a:endParaRPr lang="en-US" sz="3200"/>
          </a:p>
          <a:p>
            <a:r>
              <a:rPr lang="en-US" sz="3200"/>
              <a:t>input c</a:t>
            </a:r>
            <a:endParaRPr lang="en-US" sz="3200"/>
          </a:p>
          <a:p>
            <a:r>
              <a:rPr lang="en-US" sz="3200"/>
              <a:t>input d</a:t>
            </a:r>
            <a:endParaRPr lang="en-US" sz="3200"/>
          </a:p>
          <a:p>
            <a:r>
              <a:rPr lang="en-US" sz="3200"/>
              <a:t>a0=a/a</a:t>
            </a:r>
            <a:endParaRPr lang="en-US" sz="3200"/>
          </a:p>
          <a:p>
            <a:r>
              <a:rPr lang="en-US" sz="3200"/>
              <a:t>a1=b/a</a:t>
            </a:r>
            <a:endParaRPr lang="en-US" sz="3200"/>
          </a:p>
          <a:p>
            <a:r>
              <a:rPr lang="en-US" sz="3200"/>
              <a:t>a2=c/a</a:t>
            </a:r>
            <a:endParaRPr lang="en-US" sz="3200"/>
          </a:p>
          <a:p>
            <a:r>
              <a:rPr lang="en-US" sz="3200"/>
              <a:t>a3=d/a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059430" y="359410"/>
            <a:ext cx="569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find ing the lcm of a numbe</a:t>
            </a:r>
            <a:r>
              <a:rPr lang="en-US"/>
              <a:t>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6875" y="1219835"/>
            <a:ext cx="37344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enter first number</a:t>
            </a:r>
            <a:endParaRPr lang="en-US"/>
          </a:p>
          <a:p>
            <a:r>
              <a:rPr lang="en-US"/>
              <a:t>enter second number</a:t>
            </a:r>
            <a:endParaRPr lang="en-US"/>
          </a:p>
          <a:p>
            <a:r>
              <a:rPr lang="en-US"/>
              <a:t>n1&gt;n2</a:t>
            </a:r>
            <a:endParaRPr lang="en-US"/>
          </a:p>
          <a:p>
            <a:r>
              <a:rPr lang="en-US"/>
              <a:t>lcm=n2</a:t>
            </a:r>
            <a:endParaRPr lang="en-US"/>
          </a:p>
          <a:p>
            <a:r>
              <a:rPr lang="en-US"/>
              <a:t>loop (true)</a:t>
            </a:r>
            <a:endParaRPr lang="en-US"/>
          </a:p>
          <a:p>
            <a:r>
              <a:rPr lang="en-US"/>
              <a:t>the lcm of ni and n2 is lcm</a:t>
            </a:r>
            <a:endParaRPr lang="en-US"/>
          </a:p>
          <a:p>
            <a:r>
              <a:rPr lang="en-US"/>
              <a:t>end</a:t>
            </a:r>
            <a:endParaRPr lang="en-US"/>
          </a:p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1310" y="727710"/>
            <a:ext cx="6633210" cy="59613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60095" y="740410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PSUEDOCODE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355725" y="574675"/>
            <a:ext cx="10038080" cy="5939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u="sng"/>
              <a:t>finding the gcd </a:t>
            </a:r>
            <a:endParaRPr lang="en-US" sz="5400" u="sng"/>
          </a:p>
          <a:p>
            <a:endParaRPr lang="en-US"/>
          </a:p>
          <a:p>
            <a:r>
              <a:rPr lang="en-US" sz="4400"/>
              <a:t>define the function gcd a,b</a:t>
            </a:r>
            <a:endParaRPr lang="en-US" sz="4400"/>
          </a:p>
          <a:p>
            <a:r>
              <a:rPr lang="en-US" sz="4400"/>
              <a:t>if a==0 then return b else return gcd (b%a,a</a:t>
            </a:r>
            <a:endParaRPr lang="en-US" sz="4400"/>
          </a:p>
          <a:p>
            <a:r>
              <a:rPr lang="en-US" sz="4400"/>
              <a:t>input  a and b</a:t>
            </a:r>
            <a:endParaRPr lang="en-US" sz="4400"/>
          </a:p>
          <a:p>
            <a:r>
              <a:rPr lang="en-US" sz="4400"/>
              <a:t>let c = gcd a,b</a:t>
            </a:r>
            <a:endParaRPr lang="en-US" sz="4400"/>
          </a:p>
          <a:p>
            <a:r>
              <a:rPr lang="en-US" sz="4400"/>
              <a:t>print c</a:t>
            </a:r>
            <a:endParaRPr lang="en-US" sz="4400"/>
          </a:p>
          <a:p>
            <a:r>
              <a:rPr lang="en-US" sz="4400"/>
              <a:t>end</a:t>
            </a:r>
            <a:endParaRPr lang="en-US" sz="4400"/>
          </a:p>
          <a:p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7865" y="773430"/>
            <a:ext cx="6287135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u="sng"/>
              <a:t>largest of three numbers</a:t>
            </a:r>
            <a:endParaRPr lang="en-US" sz="4800" u="sng"/>
          </a:p>
          <a:p>
            <a:r>
              <a:rPr lang="en-US" sz="2800" b="1" u="sng"/>
              <a:t>psuedo code</a:t>
            </a:r>
            <a:endParaRPr lang="en-US" sz="2800" b="1" u="sng"/>
          </a:p>
          <a:p>
            <a:r>
              <a:rPr lang="en-US" sz="2800"/>
              <a:t>input a </a:t>
            </a:r>
            <a:endParaRPr lang="en-US" sz="2800"/>
          </a:p>
          <a:p>
            <a:endParaRPr lang="en-US" sz="2800"/>
          </a:p>
          <a:p>
            <a:r>
              <a:rPr lang="en-US" sz="2800"/>
              <a:t>input b</a:t>
            </a:r>
            <a:endParaRPr lang="en-US" sz="2800"/>
          </a:p>
          <a:p>
            <a:endParaRPr lang="en-US" sz="2800"/>
          </a:p>
          <a:p>
            <a:r>
              <a:rPr lang="en-US" sz="2800"/>
              <a:t>input c</a:t>
            </a:r>
            <a:endParaRPr lang="en-US" sz="2800"/>
          </a:p>
          <a:p>
            <a:endParaRPr lang="en-US" sz="2800"/>
          </a:p>
          <a:p>
            <a:r>
              <a:rPr lang="en-US" sz="2800"/>
              <a:t>if a&gt;b&gt;c print a</a:t>
            </a:r>
            <a:endParaRPr lang="en-US" sz="2800"/>
          </a:p>
          <a:p>
            <a:endParaRPr lang="en-US" sz="2800"/>
          </a:p>
          <a:p>
            <a:r>
              <a:rPr lang="en-US" sz="2800"/>
              <a:t>if  a,b,c  THEN</a:t>
            </a:r>
            <a:endParaRPr lang="en-US" sz="2800"/>
          </a:p>
          <a:p>
            <a:endParaRPr lang="en-US" sz="2800"/>
          </a:p>
          <a:p>
            <a:r>
              <a:rPr lang="en-US" sz="2800"/>
              <a:t>PRINT ‘’THE LARGEST NUMBER  IS ‘’ C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Connector 4"/>
          <p:cNvSpPr/>
          <p:nvPr/>
        </p:nvSpPr>
        <p:spPr>
          <a:xfrm>
            <a:off x="1322705" y="0"/>
            <a:ext cx="3440430" cy="15881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578485" y="2068195"/>
            <a:ext cx="4681220" cy="927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</a:t>
            </a:r>
            <a:endParaRPr lang="en-US"/>
          </a:p>
          <a:p>
            <a:pPr algn="ctr"/>
            <a:r>
              <a:rPr lang="en-US"/>
              <a:t>input b</a:t>
            </a:r>
            <a:endParaRPr lang="en-US"/>
          </a:p>
          <a:p>
            <a:pPr algn="ctr"/>
            <a:r>
              <a:rPr lang="en-US"/>
              <a:t>input c</a:t>
            </a:r>
            <a:endParaRPr lang="en-US"/>
          </a:p>
          <a:p>
            <a:pPr algn="ctr"/>
            <a:r>
              <a:rPr lang="en-US"/>
              <a:t>input d</a:t>
            </a: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78180" y="3295015"/>
            <a:ext cx="3655695" cy="998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a0=A/A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a1=B/A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a2=C/A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a3=D/A</a:t>
            </a:r>
            <a:endParaRPr lang="en-US">
              <a:sym typeface="+mn-ea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78485" y="4809490"/>
            <a:ext cx="3755390" cy="926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q=((3*A2)_(A1**2))/9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63495" y="6063615"/>
            <a:ext cx="959485" cy="777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7840345" y="455930"/>
            <a:ext cx="1306830" cy="760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649085" y="1497965"/>
            <a:ext cx="4053205" cy="1075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s=(R +((q**3) +9R**2**0.5))</a:t>
            </a:r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822315" y="3102610"/>
            <a:ext cx="5492115" cy="1191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6070600" y="4710430"/>
            <a:ext cx="4450080" cy="10255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(x1,x2,x3)</a:t>
            </a:r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6930390" y="6179820"/>
            <a:ext cx="1704340" cy="694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541645" y="351155"/>
            <a:ext cx="2684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cubic equation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" name="Straight Arrow Connector 23"/>
          <p:cNvCxnSpPr>
            <a:stCxn id="7" idx="4"/>
            <a:endCxn id="7" idx="4"/>
          </p:cNvCxnSpPr>
          <p:nvPr/>
        </p:nvCxnSpPr>
        <p:spPr>
          <a:xfrm>
            <a:off x="2111375" y="1600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886835" y="525145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Find the factorials of number n (n!=1x2x3x...n)</a:t>
            </a:r>
            <a:endParaRPr lang="en-US" u="sng"/>
          </a:p>
        </p:txBody>
      </p:sp>
      <p:sp>
        <p:nvSpPr>
          <p:cNvPr id="31" name="Text Box 30"/>
          <p:cNvSpPr txBox="1"/>
          <p:nvPr/>
        </p:nvSpPr>
        <p:spPr>
          <a:xfrm>
            <a:off x="3722370" y="1765935"/>
            <a:ext cx="508000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start </a:t>
            </a:r>
            <a:endParaRPr lang="en-US" sz="2800"/>
          </a:p>
          <a:p>
            <a:r>
              <a:rPr lang="en-US" sz="2800"/>
              <a:t> declare n as an integer variable</a:t>
            </a:r>
            <a:endParaRPr lang="en-US" sz="2800"/>
          </a:p>
          <a:p>
            <a:r>
              <a:rPr lang="en-US" sz="2800"/>
              <a:t>initialize f=1</a:t>
            </a:r>
            <a:endParaRPr lang="en-US" sz="2800"/>
          </a:p>
          <a:p>
            <a:r>
              <a:rPr lang="en-US" sz="2800"/>
              <a:t>enter value for n</a:t>
            </a:r>
            <a:endParaRPr lang="en-US" sz="2800"/>
          </a:p>
          <a:p>
            <a:r>
              <a:rPr lang="en-US" sz="2800"/>
              <a:t>check whether n&gt;0 if not then f=1</a:t>
            </a:r>
            <a:endParaRPr lang="en-US" sz="2800"/>
          </a:p>
          <a:p>
            <a:r>
              <a:rPr lang="en-US" sz="2800"/>
              <a:t>if yes then  f=f&gt;n</a:t>
            </a:r>
            <a:endParaRPr lang="en-US" sz="2800"/>
          </a:p>
          <a:p>
            <a:r>
              <a:rPr lang="en-US" sz="2800"/>
              <a:t>print the value for n</a:t>
            </a:r>
            <a:endParaRPr lang="en-US" sz="2800"/>
          </a:p>
        </p:txBody>
      </p:sp>
      <p:sp>
        <p:nvSpPr>
          <p:cNvPr id="34" name="Text Box 33"/>
          <p:cNvSpPr txBox="1"/>
          <p:nvPr/>
        </p:nvSpPr>
        <p:spPr>
          <a:xfrm>
            <a:off x="3721735" y="4859020"/>
            <a:ext cx="5429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the value for f will be factorial of n</a:t>
            </a:r>
            <a:endParaRPr lang="en-US" sz="2800"/>
          </a:p>
        </p:txBody>
      </p:sp>
      <p:pic>
        <p:nvPicPr>
          <p:cNvPr id="35" name="Content Placeholder 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7555" y="1600200"/>
            <a:ext cx="8766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Alternate Process 4"/>
          <p:cNvSpPr/>
          <p:nvPr/>
        </p:nvSpPr>
        <p:spPr>
          <a:xfrm>
            <a:off x="4676775" y="0"/>
            <a:ext cx="2481580" cy="860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4011295" y="1318260"/>
            <a:ext cx="3821430" cy="5797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x 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4011295" y="2199640"/>
            <a:ext cx="3540125" cy="4787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y</a:t>
            </a:r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4152265" y="3317875"/>
            <a:ext cx="3258820" cy="4337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z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123055" y="4145915"/>
            <a:ext cx="3573145" cy="5829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x&lt;y&lt;z</a:t>
            </a:r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0" y="5026025"/>
            <a:ext cx="3192145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y&gt;x&gt;z</a:t>
            </a: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9206230" y="5139690"/>
            <a:ext cx="3184525" cy="6902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z&gt;Y&gt;X</a:t>
            </a:r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3983990" y="5139690"/>
            <a:ext cx="3876040" cy="744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number x</a:t>
            </a:r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825500" y="6526530"/>
            <a:ext cx="2018665" cy="860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no y</a:t>
            </a:r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9653270" y="6427470"/>
            <a:ext cx="2084705" cy="860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no z</a:t>
            </a:r>
            <a:endParaRPr lang="en-US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901690" y="860425"/>
            <a:ext cx="1587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68975" y="1739265"/>
            <a:ext cx="2413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</p:cNvCxnSpPr>
          <p:nvPr/>
        </p:nvCxnSpPr>
        <p:spPr>
          <a:xfrm flipH="1" flipV="1">
            <a:off x="2454910" y="4432935"/>
            <a:ext cx="166814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21890" y="4412615"/>
            <a:ext cx="25400" cy="97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7696200" y="4395470"/>
            <a:ext cx="2355850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052050" y="4362450"/>
            <a:ext cx="33020" cy="102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" idx="1"/>
          </p:cNvCxnSpPr>
          <p:nvPr/>
        </p:nvCxnSpPr>
        <p:spPr>
          <a:xfrm>
            <a:off x="5909945" y="4728845"/>
            <a:ext cx="1206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H="1">
            <a:off x="10746740" y="5829935"/>
            <a:ext cx="52070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</p:cNvCxnSpPr>
          <p:nvPr/>
        </p:nvCxnSpPr>
        <p:spPr>
          <a:xfrm>
            <a:off x="1596390" y="5997575"/>
            <a:ext cx="6858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898890" y="243840"/>
            <a:ext cx="283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largest of the three numbers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16</cp:revision>
  <dcterms:created xsi:type="dcterms:W3CDTF">2021-04-25T15:34:00Z</dcterms:created>
  <dcterms:modified xsi:type="dcterms:W3CDTF">2021-04-27T10:32:58Z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