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58" r:id="rId5"/>
    <p:sldId id="259" r:id="rId6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3060065" y="2228850"/>
            <a:ext cx="944626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800"/>
              <a:t>algorithm</a:t>
            </a:r>
            <a:endParaRPr lang="en-US" sz="8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Flowchart: Terminator 4"/>
          <p:cNvSpPr/>
          <p:nvPr/>
        </p:nvSpPr>
        <p:spPr>
          <a:xfrm>
            <a:off x="892175" y="492125"/>
            <a:ext cx="75565" cy="24828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Flowchart: Terminator 5"/>
          <p:cNvSpPr/>
          <p:nvPr/>
        </p:nvSpPr>
        <p:spPr>
          <a:xfrm>
            <a:off x="1670685" y="0"/>
            <a:ext cx="2067560" cy="90995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start</a:t>
            </a:r>
            <a:endParaRPr lang="en-US"/>
          </a:p>
        </p:txBody>
      </p:sp>
      <p:sp>
        <p:nvSpPr>
          <p:cNvPr id="7" name="Flowchart: Data 6"/>
          <p:cNvSpPr/>
          <p:nvPr/>
        </p:nvSpPr>
        <p:spPr>
          <a:xfrm>
            <a:off x="975360" y="1385570"/>
            <a:ext cx="3458210" cy="61277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input a</a:t>
            </a:r>
            <a:endParaRPr lang="en-US"/>
          </a:p>
        </p:txBody>
      </p:sp>
      <p:sp>
        <p:nvSpPr>
          <p:cNvPr id="8" name="Flowchart: Data 7"/>
          <p:cNvSpPr/>
          <p:nvPr/>
        </p:nvSpPr>
        <p:spPr>
          <a:xfrm>
            <a:off x="975360" y="2454275"/>
            <a:ext cx="3176270" cy="46355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input b</a:t>
            </a:r>
            <a:endParaRPr lang="en-US"/>
          </a:p>
        </p:txBody>
      </p:sp>
      <p:sp>
        <p:nvSpPr>
          <p:cNvPr id="9" name="Flowchart: Data 8"/>
          <p:cNvSpPr/>
          <p:nvPr/>
        </p:nvSpPr>
        <p:spPr>
          <a:xfrm>
            <a:off x="644525" y="3270885"/>
            <a:ext cx="3225800" cy="61214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input c</a:t>
            </a:r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>
            <a:off x="528955" y="4229735"/>
            <a:ext cx="3457575" cy="60071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975360" y="4462145"/>
            <a:ext cx="19189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compute first root </a:t>
            </a:r>
            <a:endParaRPr lang="en-US"/>
          </a:p>
        </p:txBody>
      </p:sp>
      <p:sp>
        <p:nvSpPr>
          <p:cNvPr id="12" name="Flowchart: Data 11"/>
          <p:cNvSpPr/>
          <p:nvPr/>
        </p:nvSpPr>
        <p:spPr>
          <a:xfrm>
            <a:off x="644525" y="5207000"/>
            <a:ext cx="3093720" cy="4794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2038350" y="5318125"/>
            <a:ext cx="855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print x</a:t>
            </a:r>
            <a:r>
              <a:rPr lang="en-US" baseline="-25000"/>
              <a:t>1</a:t>
            </a:r>
            <a:endParaRPr lang="en-US" baseline="-25000"/>
          </a:p>
        </p:txBody>
      </p:sp>
      <p:sp>
        <p:nvSpPr>
          <p:cNvPr id="14" name="Flowchart: Terminator 13"/>
          <p:cNvSpPr/>
          <p:nvPr/>
        </p:nvSpPr>
        <p:spPr>
          <a:xfrm>
            <a:off x="1289685" y="6080125"/>
            <a:ext cx="2414905" cy="67818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end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5722620" y="492125"/>
            <a:ext cx="487680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4800"/>
              <a:t>quadratic equation</a:t>
            </a:r>
            <a:endParaRPr lang="en-US" sz="4800"/>
          </a:p>
          <a:p>
            <a:endParaRPr lang="en-US"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Flowchart: Data 5"/>
          <p:cNvSpPr/>
          <p:nvPr/>
        </p:nvSpPr>
        <p:spPr>
          <a:xfrm>
            <a:off x="3296285" y="3273425"/>
            <a:ext cx="75565" cy="7556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4960620" y="3800475"/>
            <a:ext cx="488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1851660" y="764540"/>
            <a:ext cx="8150225" cy="56311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4000"/>
              <a:t>find the root of the quadratic equation</a:t>
            </a:r>
            <a:endParaRPr lang="en-US" sz="4000"/>
          </a:p>
          <a:p>
            <a:endParaRPr lang="en-US" sz="4000"/>
          </a:p>
          <a:p>
            <a:r>
              <a:rPr lang="en-US" sz="4000"/>
              <a:t>exercise1</a:t>
            </a:r>
            <a:endParaRPr lang="en-US" sz="4000"/>
          </a:p>
          <a:p>
            <a:r>
              <a:rPr lang="en-US" sz="4000"/>
              <a:t>input a</a:t>
            </a:r>
            <a:endParaRPr lang="en-US" sz="4000"/>
          </a:p>
          <a:p>
            <a:r>
              <a:rPr lang="en-US" sz="4000"/>
              <a:t>input b</a:t>
            </a:r>
            <a:endParaRPr lang="en-US" sz="4000"/>
          </a:p>
          <a:p>
            <a:r>
              <a:rPr lang="en-US" sz="4000"/>
              <a:t>input c</a:t>
            </a:r>
            <a:endParaRPr lang="en-US" sz="4000"/>
          </a:p>
          <a:p>
            <a:r>
              <a:rPr lang="en-US" sz="4000"/>
              <a:t>compute x1 =(-b+(((b**b)</a:t>
            </a:r>
            <a:endParaRPr lang="en-US" sz="4000"/>
          </a:p>
          <a:p>
            <a:r>
              <a:rPr lang="en-US" sz="4000"/>
              <a:t>4*a*c***1/2))/2*a</a:t>
            </a:r>
            <a:endParaRPr lang="en-US" sz="4000"/>
          </a:p>
          <a:p>
            <a:r>
              <a:rPr lang="en-US" sz="4000"/>
              <a:t>print x</a:t>
            </a:r>
            <a:r>
              <a:rPr lang="en-US" sz="4000" baseline="-25000"/>
              <a:t>2</a:t>
            </a:r>
            <a:endParaRPr lang="en-US" sz="4000" baseline="-25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794510" y="726440"/>
            <a:ext cx="967295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4000"/>
              <a:t>find the root of a cubic equation ax</a:t>
            </a:r>
            <a:r>
              <a:rPr lang="en-US" sz="4000" baseline="30000"/>
              <a:t>3 +bxc2 +cx +d =</a:t>
            </a:r>
            <a:r>
              <a:rPr lang="en-US" sz="2000" baseline="30000"/>
              <a:t>0</a:t>
            </a:r>
            <a:endParaRPr lang="en-US" sz="2000" baseline="30000"/>
          </a:p>
        </p:txBody>
      </p:sp>
      <p:sp>
        <p:nvSpPr>
          <p:cNvPr id="4" name="Text Box 3"/>
          <p:cNvSpPr txBox="1"/>
          <p:nvPr/>
        </p:nvSpPr>
        <p:spPr>
          <a:xfrm>
            <a:off x="766445" y="1983740"/>
            <a:ext cx="2186940" cy="44310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5400" b="1"/>
              <a:t>input a</a:t>
            </a:r>
            <a:endParaRPr lang="en-US" sz="5400" b="1"/>
          </a:p>
          <a:p>
            <a:r>
              <a:rPr lang="en-US"/>
              <a:t>input b</a:t>
            </a:r>
            <a:endParaRPr lang="en-US" sz="3200"/>
          </a:p>
          <a:p>
            <a:r>
              <a:rPr lang="en-US" sz="3200"/>
              <a:t>input c</a:t>
            </a:r>
            <a:endParaRPr lang="en-US" sz="3200"/>
          </a:p>
          <a:p>
            <a:r>
              <a:rPr lang="en-US" sz="3200"/>
              <a:t>input d</a:t>
            </a:r>
            <a:endParaRPr lang="en-US" sz="3200"/>
          </a:p>
          <a:p>
            <a:r>
              <a:rPr lang="en-US" sz="3200"/>
              <a:t>a0=a/a</a:t>
            </a:r>
            <a:endParaRPr lang="en-US" sz="3200"/>
          </a:p>
          <a:p>
            <a:r>
              <a:rPr lang="en-US" sz="3200"/>
              <a:t>a1=b/a</a:t>
            </a:r>
            <a:endParaRPr lang="en-US" sz="3200"/>
          </a:p>
          <a:p>
            <a:r>
              <a:rPr lang="en-US" sz="3200"/>
              <a:t>a2=c/a</a:t>
            </a:r>
            <a:endParaRPr lang="en-US" sz="3200"/>
          </a:p>
          <a:p>
            <a:r>
              <a:rPr lang="en-US" sz="3200"/>
              <a:t>a3=d/a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3059430" y="359410"/>
            <a:ext cx="56984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find ing the lcm of a numbe</a:t>
            </a:r>
            <a:r>
              <a:rPr lang="en-US"/>
              <a:t>r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396875" y="1219835"/>
            <a:ext cx="373443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START</a:t>
            </a:r>
            <a:endParaRPr lang="en-US"/>
          </a:p>
          <a:p>
            <a:r>
              <a:rPr lang="en-US"/>
              <a:t> </a:t>
            </a:r>
            <a:endParaRPr lang="en-US"/>
          </a:p>
          <a:p>
            <a:r>
              <a:rPr lang="en-US"/>
              <a:t>enter first number</a:t>
            </a:r>
            <a:endParaRPr lang="en-US"/>
          </a:p>
          <a:p>
            <a:r>
              <a:rPr lang="en-US"/>
              <a:t>enter second number</a:t>
            </a:r>
            <a:endParaRPr lang="en-US"/>
          </a:p>
          <a:p>
            <a:r>
              <a:rPr lang="en-US"/>
              <a:t>n1&gt;n2</a:t>
            </a:r>
            <a:endParaRPr lang="en-US"/>
          </a:p>
          <a:p>
            <a:r>
              <a:rPr lang="en-US"/>
              <a:t>lcm=n2</a:t>
            </a:r>
            <a:endParaRPr lang="en-US"/>
          </a:p>
          <a:p>
            <a:r>
              <a:rPr lang="en-US"/>
              <a:t>loop (true)</a:t>
            </a:r>
            <a:endParaRPr lang="en-US"/>
          </a:p>
          <a:p>
            <a:r>
              <a:rPr lang="en-US"/>
              <a:t>the lcm of ni and n2 is lcm</a:t>
            </a:r>
            <a:endParaRPr lang="en-US"/>
          </a:p>
          <a:p>
            <a:r>
              <a:rPr lang="en-US"/>
              <a:t>end</a:t>
            </a:r>
            <a:endParaRPr lang="en-US"/>
          </a:p>
          <a:p>
            <a:endParaRPr 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131310" y="727710"/>
            <a:ext cx="6633210" cy="596138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760095" y="740410"/>
            <a:ext cx="1478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PSUEDOCODE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Text Box 10"/>
          <p:cNvSpPr txBox="1"/>
          <p:nvPr/>
        </p:nvSpPr>
        <p:spPr>
          <a:xfrm>
            <a:off x="1355725" y="574675"/>
            <a:ext cx="10038080" cy="59391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5400" u="sng"/>
              <a:t>finding the gcd </a:t>
            </a:r>
            <a:endParaRPr lang="en-US" sz="5400" u="sng"/>
          </a:p>
          <a:p>
            <a:endParaRPr lang="en-US"/>
          </a:p>
          <a:p>
            <a:r>
              <a:rPr lang="en-US" sz="4400"/>
              <a:t>define the function gcd a,b</a:t>
            </a:r>
            <a:endParaRPr lang="en-US" sz="4400"/>
          </a:p>
          <a:p>
            <a:r>
              <a:rPr lang="en-US" sz="4400"/>
              <a:t>if a==0 then return b else return gcd (b%a,a</a:t>
            </a:r>
            <a:endParaRPr lang="en-US" sz="4400"/>
          </a:p>
          <a:p>
            <a:r>
              <a:rPr lang="en-US" sz="4400"/>
              <a:t>input  a and b</a:t>
            </a:r>
            <a:endParaRPr lang="en-US" sz="4400"/>
          </a:p>
          <a:p>
            <a:r>
              <a:rPr lang="en-US" sz="4400"/>
              <a:t>let c = gcd a,b</a:t>
            </a:r>
            <a:endParaRPr lang="en-US" sz="4400"/>
          </a:p>
          <a:p>
            <a:r>
              <a:rPr lang="en-US" sz="4400"/>
              <a:t>print c</a:t>
            </a:r>
            <a:endParaRPr lang="en-US" sz="4400"/>
          </a:p>
          <a:p>
            <a:r>
              <a:rPr lang="en-US" sz="4400"/>
              <a:t>end</a:t>
            </a:r>
            <a:endParaRPr lang="en-US" sz="4400"/>
          </a:p>
          <a:p>
            <a:endParaRPr lang="en-US" sz="4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967865" y="773430"/>
            <a:ext cx="6287135" cy="60007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4800" u="sng"/>
              <a:t>largest of three numbers</a:t>
            </a:r>
            <a:endParaRPr lang="en-US" sz="4800" u="sng"/>
          </a:p>
          <a:p>
            <a:r>
              <a:rPr lang="en-US" sz="2800" b="1" u="sng"/>
              <a:t>psuedo code</a:t>
            </a:r>
            <a:endParaRPr lang="en-US" sz="2800" b="1" u="sng"/>
          </a:p>
          <a:p>
            <a:r>
              <a:rPr lang="en-US" sz="2800"/>
              <a:t>input a </a:t>
            </a:r>
            <a:endParaRPr lang="en-US" sz="2800"/>
          </a:p>
          <a:p>
            <a:endParaRPr lang="en-US" sz="2800"/>
          </a:p>
          <a:p>
            <a:r>
              <a:rPr lang="en-US" sz="2800"/>
              <a:t>input b</a:t>
            </a:r>
            <a:endParaRPr lang="en-US" sz="2800"/>
          </a:p>
          <a:p>
            <a:endParaRPr lang="en-US" sz="2800"/>
          </a:p>
          <a:p>
            <a:r>
              <a:rPr lang="en-US" sz="2800"/>
              <a:t>input c</a:t>
            </a:r>
            <a:endParaRPr lang="en-US" sz="2800"/>
          </a:p>
          <a:p>
            <a:endParaRPr lang="en-US" sz="2800"/>
          </a:p>
          <a:p>
            <a:r>
              <a:rPr lang="en-US" sz="2800"/>
              <a:t>if a&gt;b&gt;c print a</a:t>
            </a:r>
            <a:endParaRPr lang="en-US" sz="2800"/>
          </a:p>
          <a:p>
            <a:endParaRPr lang="en-US" sz="2800"/>
          </a:p>
          <a:p>
            <a:r>
              <a:rPr lang="en-US" sz="2800"/>
              <a:t>if  a,b,c  THEN</a:t>
            </a:r>
            <a:endParaRPr lang="en-US" sz="2800"/>
          </a:p>
          <a:p>
            <a:endParaRPr lang="en-US" sz="2800"/>
          </a:p>
          <a:p>
            <a:r>
              <a:rPr lang="en-US" sz="2800"/>
              <a:t>PRINT ‘’THE LARGEST NUMBER  IS ‘’ C</a:t>
            </a:r>
            <a:endParaRPr lang="en-US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Flowchart: Connector 4"/>
          <p:cNvSpPr/>
          <p:nvPr/>
        </p:nvSpPr>
        <p:spPr>
          <a:xfrm>
            <a:off x="1322705" y="0"/>
            <a:ext cx="3440430" cy="158813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start</a:t>
            </a:r>
            <a:endParaRPr lang="en-US"/>
          </a:p>
        </p:txBody>
      </p:sp>
      <p:sp>
        <p:nvSpPr>
          <p:cNvPr id="6" name="Flowchart: Data 5"/>
          <p:cNvSpPr/>
          <p:nvPr/>
        </p:nvSpPr>
        <p:spPr>
          <a:xfrm>
            <a:off x="578485" y="2068195"/>
            <a:ext cx="4681220" cy="9271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input a</a:t>
            </a:r>
            <a:endParaRPr lang="en-US"/>
          </a:p>
          <a:p>
            <a:pPr algn="ctr"/>
            <a:r>
              <a:rPr lang="en-US"/>
              <a:t>input b</a:t>
            </a:r>
            <a:endParaRPr lang="en-US"/>
          </a:p>
          <a:p>
            <a:pPr algn="ctr"/>
            <a:r>
              <a:rPr lang="en-US"/>
              <a:t>input c</a:t>
            </a:r>
            <a:endParaRPr lang="en-US"/>
          </a:p>
          <a:p>
            <a:pPr algn="ctr"/>
            <a:r>
              <a:rPr lang="en-US"/>
              <a:t>input d</a:t>
            </a: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>
            <a:off x="678180" y="3295015"/>
            <a:ext cx="3655695" cy="9988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a0=A/A</a:t>
            </a:r>
            <a:endParaRPr lang="en-US">
              <a:sym typeface="+mn-ea"/>
            </a:endParaRPr>
          </a:p>
          <a:p>
            <a:pPr algn="ctr"/>
            <a:r>
              <a:rPr lang="en-US">
                <a:sym typeface="+mn-ea"/>
              </a:rPr>
              <a:t>a1=B/A</a:t>
            </a:r>
            <a:endParaRPr lang="en-US">
              <a:sym typeface="+mn-ea"/>
            </a:endParaRPr>
          </a:p>
          <a:p>
            <a:pPr algn="ctr"/>
            <a:r>
              <a:rPr lang="en-US">
                <a:sym typeface="+mn-ea"/>
              </a:rPr>
              <a:t>a2=C/A</a:t>
            </a:r>
            <a:endParaRPr lang="en-US">
              <a:sym typeface="+mn-ea"/>
            </a:endParaRPr>
          </a:p>
          <a:p>
            <a:pPr algn="ctr"/>
            <a:r>
              <a:rPr lang="en-US">
                <a:sym typeface="+mn-ea"/>
              </a:rPr>
              <a:t>a3=D/A</a:t>
            </a:r>
            <a:endParaRPr lang="en-US">
              <a:sym typeface="+mn-ea"/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578485" y="4809490"/>
            <a:ext cx="3755390" cy="9264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q=((3*A2)_(A1**2))/9</a:t>
            </a: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63495" y="6063615"/>
            <a:ext cx="959485" cy="777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7840345" y="455930"/>
            <a:ext cx="1306830" cy="760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Flowchart: Process 10"/>
          <p:cNvSpPr/>
          <p:nvPr/>
        </p:nvSpPr>
        <p:spPr>
          <a:xfrm>
            <a:off x="6649085" y="1497965"/>
            <a:ext cx="4053205" cy="10750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s=(R +((q**3) +9R**2**0.5))</a:t>
            </a:r>
            <a:endParaRPr lang="en-US"/>
          </a:p>
        </p:txBody>
      </p:sp>
      <p:sp>
        <p:nvSpPr>
          <p:cNvPr id="12" name="Flowchart: Process 11"/>
          <p:cNvSpPr/>
          <p:nvPr/>
        </p:nvSpPr>
        <p:spPr>
          <a:xfrm>
            <a:off x="5822315" y="3102610"/>
            <a:ext cx="5492115" cy="11912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Flowchart: Data 12"/>
          <p:cNvSpPr/>
          <p:nvPr/>
        </p:nvSpPr>
        <p:spPr>
          <a:xfrm>
            <a:off x="6070600" y="4710430"/>
            <a:ext cx="4450080" cy="10255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print (x1,x2,x3)</a:t>
            </a:r>
            <a:endParaRPr lang="en-US"/>
          </a:p>
        </p:txBody>
      </p:sp>
      <p:sp>
        <p:nvSpPr>
          <p:cNvPr id="15" name="Flowchart: Alternate Process 14"/>
          <p:cNvSpPr/>
          <p:nvPr/>
        </p:nvSpPr>
        <p:spPr>
          <a:xfrm>
            <a:off x="6930390" y="6179820"/>
            <a:ext cx="1704340" cy="69469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stop</a:t>
            </a:r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5541645" y="351155"/>
            <a:ext cx="26847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cubic equation</a:t>
            </a:r>
            <a:endParaRPr 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4" name="Straight Arrow Connector 23"/>
          <p:cNvCxnSpPr>
            <a:stCxn id="7" idx="4"/>
            <a:endCxn id="7" idx="4"/>
          </p:cNvCxnSpPr>
          <p:nvPr/>
        </p:nvCxnSpPr>
        <p:spPr>
          <a:xfrm>
            <a:off x="2111375" y="16002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28"/>
          <p:cNvSpPr txBox="1"/>
          <p:nvPr/>
        </p:nvSpPr>
        <p:spPr>
          <a:xfrm>
            <a:off x="3886835" y="525145"/>
            <a:ext cx="4544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u="sng"/>
              <a:t>Find the factorials of number n (n!=1x2x3x...n)</a:t>
            </a:r>
            <a:endParaRPr lang="en-US" u="sng"/>
          </a:p>
        </p:txBody>
      </p:sp>
      <p:sp>
        <p:nvSpPr>
          <p:cNvPr id="31" name="Text Box 30"/>
          <p:cNvSpPr txBox="1"/>
          <p:nvPr/>
        </p:nvSpPr>
        <p:spPr>
          <a:xfrm>
            <a:off x="3722370" y="1765935"/>
            <a:ext cx="5080000" cy="31076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800"/>
              <a:t>start </a:t>
            </a:r>
            <a:endParaRPr lang="en-US" sz="2800"/>
          </a:p>
          <a:p>
            <a:r>
              <a:rPr lang="en-US" sz="2800"/>
              <a:t> declare n as an integer variable</a:t>
            </a:r>
            <a:endParaRPr lang="en-US" sz="2800"/>
          </a:p>
          <a:p>
            <a:r>
              <a:rPr lang="en-US" sz="2800"/>
              <a:t>initialize f=1</a:t>
            </a:r>
            <a:endParaRPr lang="en-US" sz="2800"/>
          </a:p>
          <a:p>
            <a:r>
              <a:rPr lang="en-US" sz="2800"/>
              <a:t>enter value for n</a:t>
            </a:r>
            <a:endParaRPr lang="en-US" sz="2800"/>
          </a:p>
          <a:p>
            <a:r>
              <a:rPr lang="en-US" sz="2800"/>
              <a:t>check whether n&gt;0 if not then f=1</a:t>
            </a:r>
            <a:endParaRPr lang="en-US" sz="2800"/>
          </a:p>
          <a:p>
            <a:r>
              <a:rPr lang="en-US" sz="2800"/>
              <a:t>if yes then  f=f&gt;n</a:t>
            </a:r>
            <a:endParaRPr lang="en-US" sz="2800"/>
          </a:p>
          <a:p>
            <a:r>
              <a:rPr lang="en-US" sz="2800"/>
              <a:t>print the value for n</a:t>
            </a:r>
            <a:endParaRPr lang="en-US" sz="2800"/>
          </a:p>
        </p:txBody>
      </p:sp>
      <p:sp>
        <p:nvSpPr>
          <p:cNvPr id="34" name="Text Box 33"/>
          <p:cNvSpPr txBox="1"/>
          <p:nvPr/>
        </p:nvSpPr>
        <p:spPr>
          <a:xfrm>
            <a:off x="3721735" y="4859020"/>
            <a:ext cx="54292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the value for f will be factorial of n</a:t>
            </a:r>
            <a:endParaRPr lang="en-US" sz="2800"/>
          </a:p>
        </p:txBody>
      </p:sp>
      <p:pic>
        <p:nvPicPr>
          <p:cNvPr id="35" name="Content Placeholder 3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97555" y="1600200"/>
            <a:ext cx="876617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Flowchart: Alternate Process 4"/>
          <p:cNvSpPr/>
          <p:nvPr/>
        </p:nvSpPr>
        <p:spPr>
          <a:xfrm>
            <a:off x="4676775" y="0"/>
            <a:ext cx="2481580" cy="86042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start</a:t>
            </a:r>
            <a:endParaRPr lang="en-US"/>
          </a:p>
        </p:txBody>
      </p:sp>
      <p:sp>
        <p:nvSpPr>
          <p:cNvPr id="6" name="Flowchart: Data 5"/>
          <p:cNvSpPr/>
          <p:nvPr/>
        </p:nvSpPr>
        <p:spPr>
          <a:xfrm>
            <a:off x="4011295" y="1318260"/>
            <a:ext cx="3821430" cy="57975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input x </a:t>
            </a:r>
            <a:endParaRPr lang="en-US"/>
          </a:p>
        </p:txBody>
      </p:sp>
      <p:sp>
        <p:nvSpPr>
          <p:cNvPr id="7" name="Flowchart: Data 6"/>
          <p:cNvSpPr/>
          <p:nvPr/>
        </p:nvSpPr>
        <p:spPr>
          <a:xfrm>
            <a:off x="4011295" y="2199640"/>
            <a:ext cx="3540125" cy="47879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input y</a:t>
            </a:r>
            <a:endParaRPr lang="en-US"/>
          </a:p>
        </p:txBody>
      </p:sp>
      <p:sp>
        <p:nvSpPr>
          <p:cNvPr id="9" name="Flowchart: Data 8"/>
          <p:cNvSpPr/>
          <p:nvPr/>
        </p:nvSpPr>
        <p:spPr>
          <a:xfrm>
            <a:off x="4152265" y="3317875"/>
            <a:ext cx="3258820" cy="43370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input z</a:t>
            </a:r>
            <a:endParaRPr lang="en-US"/>
          </a:p>
        </p:txBody>
      </p:sp>
      <p:sp>
        <p:nvSpPr>
          <p:cNvPr id="10" name="Flowchart: Decision 9"/>
          <p:cNvSpPr/>
          <p:nvPr/>
        </p:nvSpPr>
        <p:spPr>
          <a:xfrm>
            <a:off x="4123055" y="4145915"/>
            <a:ext cx="3573145" cy="58293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x&lt;y&lt;z</a:t>
            </a:r>
            <a:endParaRPr lang="en-US"/>
          </a:p>
        </p:txBody>
      </p:sp>
      <p:sp>
        <p:nvSpPr>
          <p:cNvPr id="11" name="Flowchart: Decision 10"/>
          <p:cNvSpPr/>
          <p:nvPr/>
        </p:nvSpPr>
        <p:spPr>
          <a:xfrm>
            <a:off x="0" y="5026025"/>
            <a:ext cx="3192145" cy="9715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y&gt;x&gt;z</a:t>
            </a:r>
            <a:endParaRPr lang="en-US"/>
          </a:p>
        </p:txBody>
      </p:sp>
      <p:sp>
        <p:nvSpPr>
          <p:cNvPr id="12" name="Flowchart: Decision 11"/>
          <p:cNvSpPr/>
          <p:nvPr/>
        </p:nvSpPr>
        <p:spPr>
          <a:xfrm>
            <a:off x="9206230" y="5139690"/>
            <a:ext cx="3184525" cy="69024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z&gt;Y&gt;X</a:t>
            </a:r>
            <a:endParaRPr lang="en-US"/>
          </a:p>
        </p:txBody>
      </p:sp>
      <p:sp>
        <p:nvSpPr>
          <p:cNvPr id="13" name="Flowchart: Data 12"/>
          <p:cNvSpPr/>
          <p:nvPr/>
        </p:nvSpPr>
        <p:spPr>
          <a:xfrm>
            <a:off x="3983990" y="5139690"/>
            <a:ext cx="3876040" cy="74485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print largest number x</a:t>
            </a:r>
            <a:endParaRPr lang="en-US"/>
          </a:p>
        </p:txBody>
      </p:sp>
      <p:sp>
        <p:nvSpPr>
          <p:cNvPr id="14" name="Flowchart: Data 13"/>
          <p:cNvSpPr/>
          <p:nvPr/>
        </p:nvSpPr>
        <p:spPr>
          <a:xfrm>
            <a:off x="825500" y="6526530"/>
            <a:ext cx="2018665" cy="8604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print largest no y</a:t>
            </a:r>
            <a:endParaRPr lang="en-US"/>
          </a:p>
        </p:txBody>
      </p:sp>
      <p:sp>
        <p:nvSpPr>
          <p:cNvPr id="15" name="Flowchart: Data 14"/>
          <p:cNvSpPr/>
          <p:nvPr/>
        </p:nvSpPr>
        <p:spPr>
          <a:xfrm>
            <a:off x="9653270" y="6427470"/>
            <a:ext cx="2084705" cy="8604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print largest no z</a:t>
            </a:r>
            <a:endParaRPr lang="en-US"/>
          </a:p>
        </p:txBody>
      </p:sp>
      <p:cxnSp>
        <p:nvCxnSpPr>
          <p:cNvPr id="16" name="Straight Arrow Connector 15"/>
          <p:cNvCxnSpPr>
            <a:stCxn id="5" idx="2"/>
          </p:cNvCxnSpPr>
          <p:nvPr/>
        </p:nvCxnSpPr>
        <p:spPr>
          <a:xfrm flipH="1">
            <a:off x="5901690" y="860425"/>
            <a:ext cx="15875" cy="541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768975" y="1739265"/>
            <a:ext cx="24130" cy="460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1"/>
          </p:cNvCxnSpPr>
          <p:nvPr/>
        </p:nvCxnSpPr>
        <p:spPr>
          <a:xfrm flipH="1" flipV="1">
            <a:off x="2454910" y="4432935"/>
            <a:ext cx="1668145" cy="4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21890" y="4412615"/>
            <a:ext cx="25400" cy="975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</p:cNvCxnSpPr>
          <p:nvPr/>
        </p:nvCxnSpPr>
        <p:spPr>
          <a:xfrm flipV="1">
            <a:off x="7696200" y="4395470"/>
            <a:ext cx="2355850" cy="41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052050" y="4362450"/>
            <a:ext cx="33020" cy="1026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2"/>
            <a:endCxn id="13" idx="1"/>
          </p:cNvCxnSpPr>
          <p:nvPr/>
        </p:nvCxnSpPr>
        <p:spPr>
          <a:xfrm>
            <a:off x="5909945" y="4728845"/>
            <a:ext cx="12065" cy="410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2"/>
          </p:cNvCxnSpPr>
          <p:nvPr/>
        </p:nvCxnSpPr>
        <p:spPr>
          <a:xfrm flipH="1">
            <a:off x="10746740" y="5829935"/>
            <a:ext cx="52070" cy="699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2"/>
          </p:cNvCxnSpPr>
          <p:nvPr/>
        </p:nvCxnSpPr>
        <p:spPr>
          <a:xfrm>
            <a:off x="1596390" y="5997575"/>
            <a:ext cx="68580" cy="648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27"/>
          <p:cNvSpPr txBox="1"/>
          <p:nvPr/>
        </p:nvSpPr>
        <p:spPr>
          <a:xfrm>
            <a:off x="8898890" y="243840"/>
            <a:ext cx="28333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largest of the three numbers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1181</Words>
  <Application>WPS Presentation</Application>
  <PresentationFormat>Widescreen</PresentationFormat>
  <Paragraphs>136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user</cp:lastModifiedBy>
  <cp:revision>14</cp:revision>
  <dcterms:created xsi:type="dcterms:W3CDTF">2021-04-25T15:34:00Z</dcterms:created>
  <dcterms:modified xsi:type="dcterms:W3CDTF">2021-04-27T01:56:51Z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1033-11.2.0.10101</vt:lpwstr>
  </property>
</Properties>
</file>