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65" r:id="rId2"/>
    <p:sldId id="257" r:id="rId3"/>
    <p:sldId id="344" r:id="rId4"/>
    <p:sldId id="341" r:id="rId5"/>
    <p:sldId id="342" r:id="rId6"/>
    <p:sldId id="343" r:id="rId7"/>
    <p:sldId id="345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3" r:id="rId24"/>
    <p:sldId id="364" r:id="rId25"/>
    <p:sldId id="362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>
      <p:cViewPr varScale="1">
        <p:scale>
          <a:sx n="91" d="100"/>
          <a:sy n="91" d="100"/>
        </p:scale>
        <p:origin x="12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DFECE-494C-4AAA-A311-ED8DD821719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77B4DF3D-8A8D-4891-9AD7-A30BCAEA6925}">
      <dgm:prSet phldrT="[Texto]" custT="1"/>
      <dgm:spPr/>
      <dgm:t>
        <a:bodyPr/>
        <a:lstStyle/>
        <a:p>
          <a:r>
            <a:rPr lang="es-ES" sz="2000" b="1" dirty="0" smtClean="0"/>
            <a:t>Suele sentirse incomodo con su apariencia física </a:t>
          </a:r>
          <a:endParaRPr lang="es-ES" sz="2000" b="1" dirty="0"/>
        </a:p>
      </dgm:t>
    </dgm:pt>
    <dgm:pt modelId="{025C0B22-40DD-48C4-A5CD-B39711C0C349}" type="parTrans" cxnId="{3A63D7C3-D305-44B4-982D-1C4BBDC0A46D}">
      <dgm:prSet/>
      <dgm:spPr/>
      <dgm:t>
        <a:bodyPr/>
        <a:lstStyle/>
        <a:p>
          <a:endParaRPr lang="es-ES"/>
        </a:p>
      </dgm:t>
    </dgm:pt>
    <dgm:pt modelId="{51FC680A-C78B-4ABD-B085-545FBFED6160}" type="sibTrans" cxnId="{3A63D7C3-D305-44B4-982D-1C4BBDC0A46D}">
      <dgm:prSet/>
      <dgm:spPr/>
      <dgm:t>
        <a:bodyPr/>
        <a:lstStyle/>
        <a:p>
          <a:endParaRPr lang="es-ES"/>
        </a:p>
      </dgm:t>
    </dgm:pt>
    <dgm:pt modelId="{9EC38690-159B-460E-A81C-6FB830C802E2}">
      <dgm:prSet phldrT="[Texto]" custT="1"/>
      <dgm:spPr/>
      <dgm:t>
        <a:bodyPr/>
        <a:lstStyle/>
        <a:p>
          <a:r>
            <a:rPr lang="es-ES" sz="2000" b="1" dirty="0" smtClean="0"/>
            <a:t>Tiene un deseo excesivo por complacer a los demás </a:t>
          </a:r>
          <a:endParaRPr lang="es-ES" sz="2000" b="1" dirty="0"/>
        </a:p>
      </dgm:t>
    </dgm:pt>
    <dgm:pt modelId="{CBAFC28B-B2C3-426C-9341-F26A96469973}" type="parTrans" cxnId="{E9CB5163-0874-4CA4-A482-7BBF6F0EDE06}">
      <dgm:prSet/>
      <dgm:spPr/>
      <dgm:t>
        <a:bodyPr/>
        <a:lstStyle/>
        <a:p>
          <a:endParaRPr lang="es-ES"/>
        </a:p>
      </dgm:t>
    </dgm:pt>
    <dgm:pt modelId="{B9766305-554C-4BCE-9243-A1209CD98707}" type="sibTrans" cxnId="{E9CB5163-0874-4CA4-A482-7BBF6F0EDE06}">
      <dgm:prSet/>
      <dgm:spPr/>
      <dgm:t>
        <a:bodyPr/>
        <a:lstStyle/>
        <a:p>
          <a:endParaRPr lang="es-ES"/>
        </a:p>
      </dgm:t>
    </dgm:pt>
    <dgm:pt modelId="{09EB9991-33AB-44C7-93F8-DD567EF16651}">
      <dgm:prSet phldrT="[Texto]" custT="1"/>
      <dgm:spPr/>
      <dgm:t>
        <a:bodyPr/>
        <a:lstStyle/>
        <a:p>
          <a:r>
            <a:rPr lang="es-ES" sz="2000" b="1" dirty="0" smtClean="0"/>
            <a:t>Se siente victima de las circunstancias </a:t>
          </a:r>
          <a:endParaRPr lang="es-ES" sz="2000" b="1" dirty="0"/>
        </a:p>
      </dgm:t>
    </dgm:pt>
    <dgm:pt modelId="{5668A664-BBD9-4BFC-B483-45C9C511A8D2}" type="parTrans" cxnId="{B58316F0-06E7-4CB0-9B1F-6451FC71C493}">
      <dgm:prSet/>
      <dgm:spPr/>
      <dgm:t>
        <a:bodyPr/>
        <a:lstStyle/>
        <a:p>
          <a:endParaRPr lang="es-ES"/>
        </a:p>
      </dgm:t>
    </dgm:pt>
    <dgm:pt modelId="{73AAA686-CFFD-4F10-9EE9-4ACB8FB11687}" type="sibTrans" cxnId="{B58316F0-06E7-4CB0-9B1F-6451FC71C493}">
      <dgm:prSet/>
      <dgm:spPr/>
      <dgm:t>
        <a:bodyPr/>
        <a:lstStyle/>
        <a:p>
          <a:endParaRPr lang="es-ES"/>
        </a:p>
      </dgm:t>
    </dgm:pt>
    <dgm:pt modelId="{E0218FE2-8A79-48A2-A9DA-8496D7DEB23F}">
      <dgm:prSet phldrT="[Texto]" custT="1"/>
      <dgm:spPr/>
      <dgm:t>
        <a:bodyPr/>
        <a:lstStyle/>
        <a:p>
          <a:r>
            <a:rPr lang="es-ES" sz="2000" b="1" dirty="0" smtClean="0"/>
            <a:t>Tiene dificultad de expresar sus sentimientos </a:t>
          </a:r>
          <a:endParaRPr lang="es-ES" sz="2000" b="1" dirty="0"/>
        </a:p>
      </dgm:t>
    </dgm:pt>
    <dgm:pt modelId="{075D18C6-9934-4F38-BC25-CC96FF8A7264}" type="parTrans" cxnId="{088405BD-D984-4EB0-B067-0EFA2D0A747C}">
      <dgm:prSet/>
      <dgm:spPr/>
      <dgm:t>
        <a:bodyPr/>
        <a:lstStyle/>
        <a:p>
          <a:endParaRPr lang="es-ES"/>
        </a:p>
      </dgm:t>
    </dgm:pt>
    <dgm:pt modelId="{93E4B329-E7E7-4B31-B892-D97B262B3184}" type="sibTrans" cxnId="{088405BD-D984-4EB0-B067-0EFA2D0A747C}">
      <dgm:prSet/>
      <dgm:spPr/>
      <dgm:t>
        <a:bodyPr/>
        <a:lstStyle/>
        <a:p>
          <a:endParaRPr lang="es-ES"/>
        </a:p>
      </dgm:t>
    </dgm:pt>
    <dgm:pt modelId="{E09A8D5F-6668-47D8-8B5C-6D4CEB037D0B}">
      <dgm:prSet phldrT="[Texto]" custT="1"/>
      <dgm:spPr/>
      <dgm:t>
        <a:bodyPr/>
        <a:lstStyle/>
        <a:p>
          <a:r>
            <a:rPr lang="es-ES" sz="2000" b="1" dirty="0" smtClean="0"/>
            <a:t>Da demasiado interés o poco interés por la ropa y accesorios </a:t>
          </a:r>
          <a:endParaRPr lang="es-ES" sz="2000" b="1" dirty="0"/>
        </a:p>
      </dgm:t>
    </dgm:pt>
    <dgm:pt modelId="{A30F6847-AFCD-4E16-BA2D-4C94D4E024C4}" type="parTrans" cxnId="{0A92DF47-C741-4663-9E52-8AB27DDDED3A}">
      <dgm:prSet/>
      <dgm:spPr/>
      <dgm:t>
        <a:bodyPr/>
        <a:lstStyle/>
        <a:p>
          <a:endParaRPr lang="es-ES"/>
        </a:p>
      </dgm:t>
    </dgm:pt>
    <dgm:pt modelId="{5FDB4EEB-7A15-45E7-880D-D70D74082B46}" type="sibTrans" cxnId="{0A92DF47-C741-4663-9E52-8AB27DDDED3A}">
      <dgm:prSet/>
      <dgm:spPr/>
      <dgm:t>
        <a:bodyPr/>
        <a:lstStyle/>
        <a:p>
          <a:endParaRPr lang="es-ES"/>
        </a:p>
      </dgm:t>
    </dgm:pt>
    <dgm:pt modelId="{F9698B76-348D-4D0D-AD08-4603F41DFA6D}" type="pres">
      <dgm:prSet presAssocID="{076DFECE-494C-4AAA-A311-ED8DD821719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5A2269-F4FC-481F-9DDA-D10A0B395EED}" type="pres">
      <dgm:prSet presAssocID="{77B4DF3D-8A8D-4891-9AD7-A30BCAEA6925}" presName="parentLin" presStyleCnt="0"/>
      <dgm:spPr/>
    </dgm:pt>
    <dgm:pt modelId="{5ECEB343-DA37-447C-B8E3-76403B6B364D}" type="pres">
      <dgm:prSet presAssocID="{77B4DF3D-8A8D-4891-9AD7-A30BCAEA6925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926638FD-56A9-47DC-ACAA-7EF93D4F8011}" type="pres">
      <dgm:prSet presAssocID="{77B4DF3D-8A8D-4891-9AD7-A30BCAEA6925}" presName="parentText" presStyleLbl="node1" presStyleIdx="0" presStyleCnt="5" custScaleX="10957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666451-C941-459D-A567-F089A3EC5B53}" type="pres">
      <dgm:prSet presAssocID="{77B4DF3D-8A8D-4891-9AD7-A30BCAEA6925}" presName="negativeSpace" presStyleCnt="0"/>
      <dgm:spPr/>
    </dgm:pt>
    <dgm:pt modelId="{EB6F15D3-533A-408D-BE91-2B8ECB7404C3}" type="pres">
      <dgm:prSet presAssocID="{77B4DF3D-8A8D-4891-9AD7-A30BCAEA6925}" presName="childText" presStyleLbl="conFgAcc1" presStyleIdx="0" presStyleCnt="5">
        <dgm:presLayoutVars>
          <dgm:bulletEnabled val="1"/>
        </dgm:presLayoutVars>
      </dgm:prSet>
      <dgm:spPr/>
    </dgm:pt>
    <dgm:pt modelId="{4270FAAE-B9F9-41A6-9C63-EE2B2709F467}" type="pres">
      <dgm:prSet presAssocID="{51FC680A-C78B-4ABD-B085-545FBFED6160}" presName="spaceBetweenRectangles" presStyleCnt="0"/>
      <dgm:spPr/>
    </dgm:pt>
    <dgm:pt modelId="{9821F983-77A4-4DE6-A123-AA42164509EF}" type="pres">
      <dgm:prSet presAssocID="{9EC38690-159B-460E-A81C-6FB830C802E2}" presName="parentLin" presStyleCnt="0"/>
      <dgm:spPr/>
    </dgm:pt>
    <dgm:pt modelId="{97C11CD9-EC70-43C9-BFF1-0D0DF2CB35B8}" type="pres">
      <dgm:prSet presAssocID="{9EC38690-159B-460E-A81C-6FB830C802E2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5D5B3E82-90F1-4FC9-9065-0E08395CB47E}" type="pres">
      <dgm:prSet presAssocID="{9EC38690-159B-460E-A81C-6FB830C802E2}" presName="parentText" presStyleLbl="node1" presStyleIdx="1" presStyleCnt="5" custScaleX="10957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0046F9-8380-4FDD-9360-8F598A92F0C1}" type="pres">
      <dgm:prSet presAssocID="{9EC38690-159B-460E-A81C-6FB830C802E2}" presName="negativeSpace" presStyleCnt="0"/>
      <dgm:spPr/>
    </dgm:pt>
    <dgm:pt modelId="{4E4B511A-2B26-4B88-A3F8-34DE180877A2}" type="pres">
      <dgm:prSet presAssocID="{9EC38690-159B-460E-A81C-6FB830C802E2}" presName="childText" presStyleLbl="conFgAcc1" presStyleIdx="1" presStyleCnt="5">
        <dgm:presLayoutVars>
          <dgm:bulletEnabled val="1"/>
        </dgm:presLayoutVars>
      </dgm:prSet>
      <dgm:spPr/>
    </dgm:pt>
    <dgm:pt modelId="{0B4E8A2D-5883-47FE-B886-37C8F58AB945}" type="pres">
      <dgm:prSet presAssocID="{B9766305-554C-4BCE-9243-A1209CD98707}" presName="spaceBetweenRectangles" presStyleCnt="0"/>
      <dgm:spPr/>
    </dgm:pt>
    <dgm:pt modelId="{200982BA-0718-4650-80B6-F3347A85BB1A}" type="pres">
      <dgm:prSet presAssocID="{09EB9991-33AB-44C7-93F8-DD567EF16651}" presName="parentLin" presStyleCnt="0"/>
      <dgm:spPr/>
    </dgm:pt>
    <dgm:pt modelId="{FAEECF48-F2B6-4E54-9EDE-E42A0FF0B20E}" type="pres">
      <dgm:prSet presAssocID="{09EB9991-33AB-44C7-93F8-DD567EF16651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F2233E67-1461-453C-9BA9-AF99D8701075}" type="pres">
      <dgm:prSet presAssocID="{09EB9991-33AB-44C7-93F8-DD567EF16651}" presName="parentText" presStyleLbl="node1" presStyleIdx="2" presStyleCnt="5" custScaleX="10957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5D70EE-98CB-4DE0-B939-129067F37B9C}" type="pres">
      <dgm:prSet presAssocID="{09EB9991-33AB-44C7-93F8-DD567EF16651}" presName="negativeSpace" presStyleCnt="0"/>
      <dgm:spPr/>
    </dgm:pt>
    <dgm:pt modelId="{EA3D3A15-8233-401A-A813-E234857D4E3C}" type="pres">
      <dgm:prSet presAssocID="{09EB9991-33AB-44C7-93F8-DD567EF16651}" presName="childText" presStyleLbl="conFgAcc1" presStyleIdx="2" presStyleCnt="5">
        <dgm:presLayoutVars>
          <dgm:bulletEnabled val="1"/>
        </dgm:presLayoutVars>
      </dgm:prSet>
      <dgm:spPr/>
    </dgm:pt>
    <dgm:pt modelId="{8785D946-D804-4737-BD3A-486CAED5E554}" type="pres">
      <dgm:prSet presAssocID="{73AAA686-CFFD-4F10-9EE9-4ACB8FB11687}" presName="spaceBetweenRectangles" presStyleCnt="0"/>
      <dgm:spPr/>
    </dgm:pt>
    <dgm:pt modelId="{C9135264-496D-45B0-994D-531336660465}" type="pres">
      <dgm:prSet presAssocID="{E0218FE2-8A79-48A2-A9DA-8496D7DEB23F}" presName="parentLin" presStyleCnt="0"/>
      <dgm:spPr/>
    </dgm:pt>
    <dgm:pt modelId="{F36EF458-B367-403B-8969-FA7564A88336}" type="pres">
      <dgm:prSet presAssocID="{E0218FE2-8A79-48A2-A9DA-8496D7DEB23F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628B55DE-83D7-46E0-96DA-E02298315CC0}" type="pres">
      <dgm:prSet presAssocID="{E0218FE2-8A79-48A2-A9DA-8496D7DEB23F}" presName="parentText" presStyleLbl="node1" presStyleIdx="3" presStyleCnt="5" custScaleX="10957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63A038-F52F-468A-853E-258062917210}" type="pres">
      <dgm:prSet presAssocID="{E0218FE2-8A79-48A2-A9DA-8496D7DEB23F}" presName="negativeSpace" presStyleCnt="0"/>
      <dgm:spPr/>
    </dgm:pt>
    <dgm:pt modelId="{17CA490D-2E2D-41B2-9F8F-BAB96A31A312}" type="pres">
      <dgm:prSet presAssocID="{E0218FE2-8A79-48A2-A9DA-8496D7DEB23F}" presName="childText" presStyleLbl="conFgAcc1" presStyleIdx="3" presStyleCnt="5">
        <dgm:presLayoutVars>
          <dgm:bulletEnabled val="1"/>
        </dgm:presLayoutVars>
      </dgm:prSet>
      <dgm:spPr/>
    </dgm:pt>
    <dgm:pt modelId="{8C1B83AF-C631-4032-9DC6-73606354598C}" type="pres">
      <dgm:prSet presAssocID="{93E4B329-E7E7-4B31-B892-D97B262B3184}" presName="spaceBetweenRectangles" presStyleCnt="0"/>
      <dgm:spPr/>
    </dgm:pt>
    <dgm:pt modelId="{80FD0122-C923-4E32-B2F4-E53BC8252A18}" type="pres">
      <dgm:prSet presAssocID="{E09A8D5F-6668-47D8-8B5C-6D4CEB037D0B}" presName="parentLin" presStyleCnt="0"/>
      <dgm:spPr/>
    </dgm:pt>
    <dgm:pt modelId="{0369BBE0-B15F-428A-B138-E215D1DA5CBE}" type="pres">
      <dgm:prSet presAssocID="{E09A8D5F-6668-47D8-8B5C-6D4CEB037D0B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B9450124-9E48-483A-9705-9FF0D7894610}" type="pres">
      <dgm:prSet presAssocID="{E09A8D5F-6668-47D8-8B5C-6D4CEB037D0B}" presName="parentText" presStyleLbl="node1" presStyleIdx="4" presStyleCnt="5" custScaleX="10957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81C5C5-1102-448F-B0D7-85248DB42E01}" type="pres">
      <dgm:prSet presAssocID="{E09A8D5F-6668-47D8-8B5C-6D4CEB037D0B}" presName="negativeSpace" presStyleCnt="0"/>
      <dgm:spPr/>
    </dgm:pt>
    <dgm:pt modelId="{20FDD2CE-3A28-4EDF-8855-1903C0354236}" type="pres">
      <dgm:prSet presAssocID="{E09A8D5F-6668-47D8-8B5C-6D4CEB037D0B}" presName="childText" presStyleLbl="conFgAcc1" presStyleIdx="4" presStyleCnt="5" custLinFactNeighborY="94442">
        <dgm:presLayoutVars>
          <dgm:bulletEnabled val="1"/>
        </dgm:presLayoutVars>
      </dgm:prSet>
      <dgm:spPr/>
    </dgm:pt>
  </dgm:ptLst>
  <dgm:cxnLst>
    <dgm:cxn modelId="{FD409E8E-67F1-4E8E-B4D5-2B2CC5E07F8A}" type="presOf" srcId="{E0218FE2-8A79-48A2-A9DA-8496D7DEB23F}" destId="{628B55DE-83D7-46E0-96DA-E02298315CC0}" srcOrd="1" destOrd="0" presId="urn:microsoft.com/office/officeart/2005/8/layout/list1"/>
    <dgm:cxn modelId="{B58316F0-06E7-4CB0-9B1F-6451FC71C493}" srcId="{076DFECE-494C-4AAA-A311-ED8DD821719A}" destId="{09EB9991-33AB-44C7-93F8-DD567EF16651}" srcOrd="2" destOrd="0" parTransId="{5668A664-BBD9-4BFC-B483-45C9C511A8D2}" sibTransId="{73AAA686-CFFD-4F10-9EE9-4ACB8FB11687}"/>
    <dgm:cxn modelId="{9176DABD-EA44-4A9D-B45D-FD1209500FFD}" type="presOf" srcId="{09EB9991-33AB-44C7-93F8-DD567EF16651}" destId="{FAEECF48-F2B6-4E54-9EDE-E42A0FF0B20E}" srcOrd="0" destOrd="0" presId="urn:microsoft.com/office/officeart/2005/8/layout/list1"/>
    <dgm:cxn modelId="{47934ECC-BA64-4E9D-8BE7-CDD1322DCCA6}" type="presOf" srcId="{9EC38690-159B-460E-A81C-6FB830C802E2}" destId="{97C11CD9-EC70-43C9-BFF1-0D0DF2CB35B8}" srcOrd="0" destOrd="0" presId="urn:microsoft.com/office/officeart/2005/8/layout/list1"/>
    <dgm:cxn modelId="{DB70CDFE-352A-4E04-B91C-AFD3A1BFD2C9}" type="presOf" srcId="{E09A8D5F-6668-47D8-8B5C-6D4CEB037D0B}" destId="{B9450124-9E48-483A-9705-9FF0D7894610}" srcOrd="1" destOrd="0" presId="urn:microsoft.com/office/officeart/2005/8/layout/list1"/>
    <dgm:cxn modelId="{E9CB5163-0874-4CA4-A482-7BBF6F0EDE06}" srcId="{076DFECE-494C-4AAA-A311-ED8DD821719A}" destId="{9EC38690-159B-460E-A81C-6FB830C802E2}" srcOrd="1" destOrd="0" parTransId="{CBAFC28B-B2C3-426C-9341-F26A96469973}" sibTransId="{B9766305-554C-4BCE-9243-A1209CD98707}"/>
    <dgm:cxn modelId="{0A92DF47-C741-4663-9E52-8AB27DDDED3A}" srcId="{076DFECE-494C-4AAA-A311-ED8DD821719A}" destId="{E09A8D5F-6668-47D8-8B5C-6D4CEB037D0B}" srcOrd="4" destOrd="0" parTransId="{A30F6847-AFCD-4E16-BA2D-4C94D4E024C4}" sibTransId="{5FDB4EEB-7A15-45E7-880D-D70D74082B46}"/>
    <dgm:cxn modelId="{3A63D7C3-D305-44B4-982D-1C4BBDC0A46D}" srcId="{076DFECE-494C-4AAA-A311-ED8DD821719A}" destId="{77B4DF3D-8A8D-4891-9AD7-A30BCAEA6925}" srcOrd="0" destOrd="0" parTransId="{025C0B22-40DD-48C4-A5CD-B39711C0C349}" sibTransId="{51FC680A-C78B-4ABD-B085-545FBFED6160}"/>
    <dgm:cxn modelId="{53BC1A99-B8FC-4490-AB2A-5CD5E2993D27}" type="presOf" srcId="{09EB9991-33AB-44C7-93F8-DD567EF16651}" destId="{F2233E67-1461-453C-9BA9-AF99D8701075}" srcOrd="1" destOrd="0" presId="urn:microsoft.com/office/officeart/2005/8/layout/list1"/>
    <dgm:cxn modelId="{3A9443AF-14F2-4BB6-B900-76667BA75B63}" type="presOf" srcId="{076DFECE-494C-4AAA-A311-ED8DD821719A}" destId="{F9698B76-348D-4D0D-AD08-4603F41DFA6D}" srcOrd="0" destOrd="0" presId="urn:microsoft.com/office/officeart/2005/8/layout/list1"/>
    <dgm:cxn modelId="{68EC708F-2829-4CD3-A853-241603D66B19}" type="presOf" srcId="{E0218FE2-8A79-48A2-A9DA-8496D7DEB23F}" destId="{F36EF458-B367-403B-8969-FA7564A88336}" srcOrd="0" destOrd="0" presId="urn:microsoft.com/office/officeart/2005/8/layout/list1"/>
    <dgm:cxn modelId="{088405BD-D984-4EB0-B067-0EFA2D0A747C}" srcId="{076DFECE-494C-4AAA-A311-ED8DD821719A}" destId="{E0218FE2-8A79-48A2-A9DA-8496D7DEB23F}" srcOrd="3" destOrd="0" parTransId="{075D18C6-9934-4F38-BC25-CC96FF8A7264}" sibTransId="{93E4B329-E7E7-4B31-B892-D97B262B3184}"/>
    <dgm:cxn modelId="{7F49AA05-220F-4418-B165-1949F4EB4342}" type="presOf" srcId="{9EC38690-159B-460E-A81C-6FB830C802E2}" destId="{5D5B3E82-90F1-4FC9-9065-0E08395CB47E}" srcOrd="1" destOrd="0" presId="urn:microsoft.com/office/officeart/2005/8/layout/list1"/>
    <dgm:cxn modelId="{E98C2B70-C9D9-4388-9E93-F2D718B80451}" type="presOf" srcId="{77B4DF3D-8A8D-4891-9AD7-A30BCAEA6925}" destId="{5ECEB343-DA37-447C-B8E3-76403B6B364D}" srcOrd="0" destOrd="0" presId="urn:microsoft.com/office/officeart/2005/8/layout/list1"/>
    <dgm:cxn modelId="{AE9E0FD3-AD67-4847-AF22-D2CC767B3231}" type="presOf" srcId="{E09A8D5F-6668-47D8-8B5C-6D4CEB037D0B}" destId="{0369BBE0-B15F-428A-B138-E215D1DA5CBE}" srcOrd="0" destOrd="0" presId="urn:microsoft.com/office/officeart/2005/8/layout/list1"/>
    <dgm:cxn modelId="{D341E0DD-03EE-47E0-B424-D7D64B95AB9E}" type="presOf" srcId="{77B4DF3D-8A8D-4891-9AD7-A30BCAEA6925}" destId="{926638FD-56A9-47DC-ACAA-7EF93D4F8011}" srcOrd="1" destOrd="0" presId="urn:microsoft.com/office/officeart/2005/8/layout/list1"/>
    <dgm:cxn modelId="{28BDE281-C28B-4D06-B1C8-145D15725B5E}" type="presParOf" srcId="{F9698B76-348D-4D0D-AD08-4603F41DFA6D}" destId="{335A2269-F4FC-481F-9DDA-D10A0B395EED}" srcOrd="0" destOrd="0" presId="urn:microsoft.com/office/officeart/2005/8/layout/list1"/>
    <dgm:cxn modelId="{B8E134E4-447F-4804-B62B-B9A3D7299A0F}" type="presParOf" srcId="{335A2269-F4FC-481F-9DDA-D10A0B395EED}" destId="{5ECEB343-DA37-447C-B8E3-76403B6B364D}" srcOrd="0" destOrd="0" presId="urn:microsoft.com/office/officeart/2005/8/layout/list1"/>
    <dgm:cxn modelId="{45457EFA-A7BB-4B2B-8B58-B768C5B08240}" type="presParOf" srcId="{335A2269-F4FC-481F-9DDA-D10A0B395EED}" destId="{926638FD-56A9-47DC-ACAA-7EF93D4F8011}" srcOrd="1" destOrd="0" presId="urn:microsoft.com/office/officeart/2005/8/layout/list1"/>
    <dgm:cxn modelId="{DA5AC82D-4A21-4100-88B4-0DE0D0FCB42D}" type="presParOf" srcId="{F9698B76-348D-4D0D-AD08-4603F41DFA6D}" destId="{DE666451-C941-459D-A567-F089A3EC5B53}" srcOrd="1" destOrd="0" presId="urn:microsoft.com/office/officeart/2005/8/layout/list1"/>
    <dgm:cxn modelId="{5C500EB7-9991-4346-A23C-0FC94CE1E38C}" type="presParOf" srcId="{F9698B76-348D-4D0D-AD08-4603F41DFA6D}" destId="{EB6F15D3-533A-408D-BE91-2B8ECB7404C3}" srcOrd="2" destOrd="0" presId="urn:microsoft.com/office/officeart/2005/8/layout/list1"/>
    <dgm:cxn modelId="{24AE8C2F-48B6-4C8C-A551-A40F929C0E51}" type="presParOf" srcId="{F9698B76-348D-4D0D-AD08-4603F41DFA6D}" destId="{4270FAAE-B9F9-41A6-9C63-EE2B2709F467}" srcOrd="3" destOrd="0" presId="urn:microsoft.com/office/officeart/2005/8/layout/list1"/>
    <dgm:cxn modelId="{BF2577FC-F912-4C7E-85F2-5C73F1521337}" type="presParOf" srcId="{F9698B76-348D-4D0D-AD08-4603F41DFA6D}" destId="{9821F983-77A4-4DE6-A123-AA42164509EF}" srcOrd="4" destOrd="0" presId="urn:microsoft.com/office/officeart/2005/8/layout/list1"/>
    <dgm:cxn modelId="{8ABDAF87-841B-4943-9A03-91C500E47754}" type="presParOf" srcId="{9821F983-77A4-4DE6-A123-AA42164509EF}" destId="{97C11CD9-EC70-43C9-BFF1-0D0DF2CB35B8}" srcOrd="0" destOrd="0" presId="urn:microsoft.com/office/officeart/2005/8/layout/list1"/>
    <dgm:cxn modelId="{861831F3-6602-4DFB-9BB2-72C72C6A3181}" type="presParOf" srcId="{9821F983-77A4-4DE6-A123-AA42164509EF}" destId="{5D5B3E82-90F1-4FC9-9065-0E08395CB47E}" srcOrd="1" destOrd="0" presId="urn:microsoft.com/office/officeart/2005/8/layout/list1"/>
    <dgm:cxn modelId="{3DEC247D-EF84-418A-9503-12A84021857D}" type="presParOf" srcId="{F9698B76-348D-4D0D-AD08-4603F41DFA6D}" destId="{0F0046F9-8380-4FDD-9360-8F598A92F0C1}" srcOrd="5" destOrd="0" presId="urn:microsoft.com/office/officeart/2005/8/layout/list1"/>
    <dgm:cxn modelId="{1B6E9623-E9BB-4883-BD57-4BB107B93C88}" type="presParOf" srcId="{F9698B76-348D-4D0D-AD08-4603F41DFA6D}" destId="{4E4B511A-2B26-4B88-A3F8-34DE180877A2}" srcOrd="6" destOrd="0" presId="urn:microsoft.com/office/officeart/2005/8/layout/list1"/>
    <dgm:cxn modelId="{46836D4B-49B5-43E8-B2C1-7D7E17DB66D1}" type="presParOf" srcId="{F9698B76-348D-4D0D-AD08-4603F41DFA6D}" destId="{0B4E8A2D-5883-47FE-B886-37C8F58AB945}" srcOrd="7" destOrd="0" presId="urn:microsoft.com/office/officeart/2005/8/layout/list1"/>
    <dgm:cxn modelId="{B9E5466C-CE7A-4785-8DA6-93392A86159E}" type="presParOf" srcId="{F9698B76-348D-4D0D-AD08-4603F41DFA6D}" destId="{200982BA-0718-4650-80B6-F3347A85BB1A}" srcOrd="8" destOrd="0" presId="urn:microsoft.com/office/officeart/2005/8/layout/list1"/>
    <dgm:cxn modelId="{A15ABC63-C7D8-4C81-8098-74128794F5EE}" type="presParOf" srcId="{200982BA-0718-4650-80B6-F3347A85BB1A}" destId="{FAEECF48-F2B6-4E54-9EDE-E42A0FF0B20E}" srcOrd="0" destOrd="0" presId="urn:microsoft.com/office/officeart/2005/8/layout/list1"/>
    <dgm:cxn modelId="{80FA6ECB-B42F-49AB-843E-8B8C214B54DC}" type="presParOf" srcId="{200982BA-0718-4650-80B6-F3347A85BB1A}" destId="{F2233E67-1461-453C-9BA9-AF99D8701075}" srcOrd="1" destOrd="0" presId="urn:microsoft.com/office/officeart/2005/8/layout/list1"/>
    <dgm:cxn modelId="{2D0A2546-79A4-4DDE-AF62-885700F9A47A}" type="presParOf" srcId="{F9698B76-348D-4D0D-AD08-4603F41DFA6D}" destId="{B75D70EE-98CB-4DE0-B939-129067F37B9C}" srcOrd="9" destOrd="0" presId="urn:microsoft.com/office/officeart/2005/8/layout/list1"/>
    <dgm:cxn modelId="{553C894A-5C9F-4CDA-84BD-A4531523110A}" type="presParOf" srcId="{F9698B76-348D-4D0D-AD08-4603F41DFA6D}" destId="{EA3D3A15-8233-401A-A813-E234857D4E3C}" srcOrd="10" destOrd="0" presId="urn:microsoft.com/office/officeart/2005/8/layout/list1"/>
    <dgm:cxn modelId="{22932C6F-3538-42E1-83EE-65DB80538AC2}" type="presParOf" srcId="{F9698B76-348D-4D0D-AD08-4603F41DFA6D}" destId="{8785D946-D804-4737-BD3A-486CAED5E554}" srcOrd="11" destOrd="0" presId="urn:microsoft.com/office/officeart/2005/8/layout/list1"/>
    <dgm:cxn modelId="{DEFC1C55-6C97-40C6-86A8-DF41B148705C}" type="presParOf" srcId="{F9698B76-348D-4D0D-AD08-4603F41DFA6D}" destId="{C9135264-496D-45B0-994D-531336660465}" srcOrd="12" destOrd="0" presId="urn:microsoft.com/office/officeart/2005/8/layout/list1"/>
    <dgm:cxn modelId="{6157DF86-7C90-4225-857A-2DA08A947698}" type="presParOf" srcId="{C9135264-496D-45B0-994D-531336660465}" destId="{F36EF458-B367-403B-8969-FA7564A88336}" srcOrd="0" destOrd="0" presId="urn:microsoft.com/office/officeart/2005/8/layout/list1"/>
    <dgm:cxn modelId="{448BA133-1469-480A-99B2-ACBD974E3B50}" type="presParOf" srcId="{C9135264-496D-45B0-994D-531336660465}" destId="{628B55DE-83D7-46E0-96DA-E02298315CC0}" srcOrd="1" destOrd="0" presId="urn:microsoft.com/office/officeart/2005/8/layout/list1"/>
    <dgm:cxn modelId="{0E4A7FF3-BB4C-42B6-9823-7388C88E6D06}" type="presParOf" srcId="{F9698B76-348D-4D0D-AD08-4603F41DFA6D}" destId="{DF63A038-F52F-468A-853E-258062917210}" srcOrd="13" destOrd="0" presId="urn:microsoft.com/office/officeart/2005/8/layout/list1"/>
    <dgm:cxn modelId="{914220FB-D81D-4C5F-B011-580DA8437D33}" type="presParOf" srcId="{F9698B76-348D-4D0D-AD08-4603F41DFA6D}" destId="{17CA490D-2E2D-41B2-9F8F-BAB96A31A312}" srcOrd="14" destOrd="0" presId="urn:microsoft.com/office/officeart/2005/8/layout/list1"/>
    <dgm:cxn modelId="{8F7DF079-83C2-40FC-820E-8E9A36E5E4EC}" type="presParOf" srcId="{F9698B76-348D-4D0D-AD08-4603F41DFA6D}" destId="{8C1B83AF-C631-4032-9DC6-73606354598C}" srcOrd="15" destOrd="0" presId="urn:microsoft.com/office/officeart/2005/8/layout/list1"/>
    <dgm:cxn modelId="{B028FE82-4593-4E1B-9230-CBA619AE397D}" type="presParOf" srcId="{F9698B76-348D-4D0D-AD08-4603F41DFA6D}" destId="{80FD0122-C923-4E32-B2F4-E53BC8252A18}" srcOrd="16" destOrd="0" presId="urn:microsoft.com/office/officeart/2005/8/layout/list1"/>
    <dgm:cxn modelId="{4654F10F-6371-42CA-84E7-2B555EB9892D}" type="presParOf" srcId="{80FD0122-C923-4E32-B2F4-E53BC8252A18}" destId="{0369BBE0-B15F-428A-B138-E215D1DA5CBE}" srcOrd="0" destOrd="0" presId="urn:microsoft.com/office/officeart/2005/8/layout/list1"/>
    <dgm:cxn modelId="{5A82AAFB-3E6B-4F53-A2FB-8459D0B72F65}" type="presParOf" srcId="{80FD0122-C923-4E32-B2F4-E53BC8252A18}" destId="{B9450124-9E48-483A-9705-9FF0D7894610}" srcOrd="1" destOrd="0" presId="urn:microsoft.com/office/officeart/2005/8/layout/list1"/>
    <dgm:cxn modelId="{7D3776F5-2E8B-4BBC-9E41-DB161BB4E997}" type="presParOf" srcId="{F9698B76-348D-4D0D-AD08-4603F41DFA6D}" destId="{5681C5C5-1102-448F-B0D7-85248DB42E01}" srcOrd="17" destOrd="0" presId="urn:microsoft.com/office/officeart/2005/8/layout/list1"/>
    <dgm:cxn modelId="{E96A633C-448D-4E3F-90BF-09D6F7762D66}" type="presParOf" srcId="{F9698B76-348D-4D0D-AD08-4603F41DFA6D}" destId="{20FDD2CE-3A28-4EDF-8855-1903C035423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D05047-3B98-4336-8FC2-DCA534674BC4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E541E37-D037-46C1-8AF9-EEA2E7A3FDAB}">
      <dgm:prSet phldrT="[Texto]"/>
      <dgm:spPr/>
      <dgm:t>
        <a:bodyPr/>
        <a:lstStyle/>
        <a:p>
          <a:r>
            <a:rPr lang="es-ES" b="1" dirty="0" smtClean="0"/>
            <a:t>La familia </a:t>
          </a:r>
          <a:endParaRPr lang="es-ES" b="1" dirty="0"/>
        </a:p>
      </dgm:t>
    </dgm:pt>
    <dgm:pt modelId="{3184F8E9-40A4-4D4A-8BF9-5BF0D4491BC0}" type="parTrans" cxnId="{55D72F12-70D5-480F-A673-0A63D15B88A4}">
      <dgm:prSet/>
      <dgm:spPr/>
      <dgm:t>
        <a:bodyPr/>
        <a:lstStyle/>
        <a:p>
          <a:endParaRPr lang="es-ES" b="1"/>
        </a:p>
      </dgm:t>
    </dgm:pt>
    <dgm:pt modelId="{A21D68F2-7BD3-4060-9FD3-E152C9728F59}" type="sibTrans" cxnId="{55D72F12-70D5-480F-A673-0A63D15B88A4}">
      <dgm:prSet/>
      <dgm:spPr/>
      <dgm:t>
        <a:bodyPr/>
        <a:lstStyle/>
        <a:p>
          <a:endParaRPr lang="es-ES" b="1"/>
        </a:p>
      </dgm:t>
    </dgm:pt>
    <dgm:pt modelId="{4655D260-E280-4867-AE4B-7937869F954B}">
      <dgm:prSet phldrT="[Texto]"/>
      <dgm:spPr/>
      <dgm:t>
        <a:bodyPr/>
        <a:lstStyle/>
        <a:p>
          <a:r>
            <a:rPr lang="es-ES" b="1" dirty="0" smtClean="0"/>
            <a:t>Padres que apoyan, incentivan y engrandecen los logros de sus hijos. </a:t>
          </a:r>
          <a:endParaRPr lang="es-ES" b="1" dirty="0"/>
        </a:p>
      </dgm:t>
    </dgm:pt>
    <dgm:pt modelId="{096E9588-4C76-47CE-92B2-3F92CF638801}" type="parTrans" cxnId="{69E96A6D-D094-4CF9-9B0F-4703BEDA0466}">
      <dgm:prSet/>
      <dgm:spPr/>
      <dgm:t>
        <a:bodyPr/>
        <a:lstStyle/>
        <a:p>
          <a:endParaRPr lang="es-ES" b="1"/>
        </a:p>
      </dgm:t>
    </dgm:pt>
    <dgm:pt modelId="{867577C8-2A54-43D6-9CD3-72F4D49A5C77}" type="sibTrans" cxnId="{69E96A6D-D094-4CF9-9B0F-4703BEDA0466}">
      <dgm:prSet/>
      <dgm:spPr/>
      <dgm:t>
        <a:bodyPr/>
        <a:lstStyle/>
        <a:p>
          <a:endParaRPr lang="es-ES" b="1"/>
        </a:p>
      </dgm:t>
    </dgm:pt>
    <dgm:pt modelId="{EE111C4F-0FE5-47A5-87DE-85505785F916}">
      <dgm:prSet phldrT="[Texto]"/>
      <dgm:spPr/>
      <dgm:t>
        <a:bodyPr/>
        <a:lstStyle/>
        <a:p>
          <a:r>
            <a:rPr lang="es-ES" b="1" dirty="0" smtClean="0"/>
            <a:t>Promueve el desarrollo autónoma, libre y critico de los hijos.  </a:t>
          </a:r>
          <a:endParaRPr lang="es-ES" b="1" dirty="0"/>
        </a:p>
      </dgm:t>
    </dgm:pt>
    <dgm:pt modelId="{A8E83C51-9654-4135-87EE-BF43278A81C8}" type="parTrans" cxnId="{12379AC0-D9DC-4092-9FF5-417E39C82AB8}">
      <dgm:prSet/>
      <dgm:spPr/>
      <dgm:t>
        <a:bodyPr/>
        <a:lstStyle/>
        <a:p>
          <a:endParaRPr lang="es-ES" b="1"/>
        </a:p>
      </dgm:t>
    </dgm:pt>
    <dgm:pt modelId="{ED38BC7F-4607-4918-AF70-112D0871234A}" type="sibTrans" cxnId="{12379AC0-D9DC-4092-9FF5-417E39C82AB8}">
      <dgm:prSet/>
      <dgm:spPr/>
      <dgm:t>
        <a:bodyPr/>
        <a:lstStyle/>
        <a:p>
          <a:endParaRPr lang="es-ES" b="1"/>
        </a:p>
      </dgm:t>
    </dgm:pt>
    <dgm:pt modelId="{BBB897E1-5256-4114-8E0F-80A799715984}">
      <dgm:prSet phldrT="[Texto]"/>
      <dgm:spPr/>
      <dgm:t>
        <a:bodyPr/>
        <a:lstStyle/>
        <a:p>
          <a:r>
            <a:rPr lang="es-ES" b="1" dirty="0" smtClean="0"/>
            <a:t>Dentro del núcleo se aprende a respetar reglas, normas y promueve la connivencia sana y pacifica </a:t>
          </a:r>
          <a:endParaRPr lang="es-ES" b="1" dirty="0"/>
        </a:p>
      </dgm:t>
    </dgm:pt>
    <dgm:pt modelId="{A824DB82-E1F8-4786-A704-93F5F64922A4}" type="parTrans" cxnId="{2D11E684-6669-4131-970F-81258FC0D3C2}">
      <dgm:prSet/>
      <dgm:spPr/>
      <dgm:t>
        <a:bodyPr/>
        <a:lstStyle/>
        <a:p>
          <a:endParaRPr lang="es-ES" b="1"/>
        </a:p>
      </dgm:t>
    </dgm:pt>
    <dgm:pt modelId="{3A48CC38-07ED-45FC-B5EA-47E87667A3E0}" type="sibTrans" cxnId="{2D11E684-6669-4131-970F-81258FC0D3C2}">
      <dgm:prSet/>
      <dgm:spPr/>
      <dgm:t>
        <a:bodyPr/>
        <a:lstStyle/>
        <a:p>
          <a:endParaRPr lang="es-ES" b="1"/>
        </a:p>
      </dgm:t>
    </dgm:pt>
    <dgm:pt modelId="{43C75A04-F31A-47AD-B040-98AA41601211}" type="pres">
      <dgm:prSet presAssocID="{9AD05047-3B98-4336-8FC2-DCA534674BC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40AC541-57B5-42FD-921B-6E25489E9116}" type="pres">
      <dgm:prSet presAssocID="{6E541E37-D037-46C1-8AF9-EEA2E7A3FDAB}" presName="centerShape" presStyleLbl="node0" presStyleIdx="0" presStyleCnt="1"/>
      <dgm:spPr/>
      <dgm:t>
        <a:bodyPr/>
        <a:lstStyle/>
        <a:p>
          <a:endParaRPr lang="es-ES"/>
        </a:p>
      </dgm:t>
    </dgm:pt>
    <dgm:pt modelId="{6FFCF914-6541-4979-B808-F0A9A92446EC}" type="pres">
      <dgm:prSet presAssocID="{096E9588-4C76-47CE-92B2-3F92CF638801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9638F9C4-72D8-4B59-8F42-6C129DFD73A3}" type="pres">
      <dgm:prSet presAssocID="{4655D260-E280-4867-AE4B-7937869F954B}" presName="node" presStyleLbl="node1" presStyleIdx="0" presStyleCnt="3" custRadScaleRad="108448" custRadScaleInc="-100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BEA0E8-B868-4916-B5FF-6E9DBE6EA64E}" type="pres">
      <dgm:prSet presAssocID="{A8E83C51-9654-4135-87EE-BF43278A81C8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6A7D5BF3-2FF1-495A-A697-E7262186552D}" type="pres">
      <dgm:prSet presAssocID="{EE111C4F-0FE5-47A5-87DE-85505785F916}" presName="node" presStyleLbl="node1" presStyleIdx="1" presStyleCnt="3" custRadScaleRad="100119" custRadScaleInc="306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4DF81D-FAB6-4BF8-B4A9-DD1A482A839B}" type="pres">
      <dgm:prSet presAssocID="{A824DB82-E1F8-4786-A704-93F5F64922A4}" presName="parTrans" presStyleLbl="bgSibTrans2D1" presStyleIdx="2" presStyleCnt="3" custScaleX="108203"/>
      <dgm:spPr/>
      <dgm:t>
        <a:bodyPr/>
        <a:lstStyle/>
        <a:p>
          <a:endParaRPr lang="es-ES"/>
        </a:p>
      </dgm:t>
    </dgm:pt>
    <dgm:pt modelId="{2D999A70-86B3-4509-9FC9-6B213935EFAE}" type="pres">
      <dgm:prSet presAssocID="{BBB897E1-5256-4114-8E0F-80A799715984}" presName="node" presStyleLbl="node1" presStyleIdx="2" presStyleCnt="3" custRadScaleRad="102430" custRadScaleInc="20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2379AC0-D9DC-4092-9FF5-417E39C82AB8}" srcId="{6E541E37-D037-46C1-8AF9-EEA2E7A3FDAB}" destId="{EE111C4F-0FE5-47A5-87DE-85505785F916}" srcOrd="1" destOrd="0" parTransId="{A8E83C51-9654-4135-87EE-BF43278A81C8}" sibTransId="{ED38BC7F-4607-4918-AF70-112D0871234A}"/>
    <dgm:cxn modelId="{C72849D3-3A33-43DA-9226-07A28C04339A}" type="presOf" srcId="{A8E83C51-9654-4135-87EE-BF43278A81C8}" destId="{B2BEA0E8-B868-4916-B5FF-6E9DBE6EA64E}" srcOrd="0" destOrd="0" presId="urn:microsoft.com/office/officeart/2005/8/layout/radial4"/>
    <dgm:cxn modelId="{778261D3-817A-48DA-BA08-DDACE07F73FF}" type="presOf" srcId="{4655D260-E280-4867-AE4B-7937869F954B}" destId="{9638F9C4-72D8-4B59-8F42-6C129DFD73A3}" srcOrd="0" destOrd="0" presId="urn:microsoft.com/office/officeart/2005/8/layout/radial4"/>
    <dgm:cxn modelId="{55D72F12-70D5-480F-A673-0A63D15B88A4}" srcId="{9AD05047-3B98-4336-8FC2-DCA534674BC4}" destId="{6E541E37-D037-46C1-8AF9-EEA2E7A3FDAB}" srcOrd="0" destOrd="0" parTransId="{3184F8E9-40A4-4D4A-8BF9-5BF0D4491BC0}" sibTransId="{A21D68F2-7BD3-4060-9FD3-E152C9728F59}"/>
    <dgm:cxn modelId="{5ADD4E63-A045-4847-8804-0CF941495418}" type="presOf" srcId="{BBB897E1-5256-4114-8E0F-80A799715984}" destId="{2D999A70-86B3-4509-9FC9-6B213935EFAE}" srcOrd="0" destOrd="0" presId="urn:microsoft.com/office/officeart/2005/8/layout/radial4"/>
    <dgm:cxn modelId="{A154A1DE-4143-4E6C-A3AD-A5F5EF1493C6}" type="presOf" srcId="{EE111C4F-0FE5-47A5-87DE-85505785F916}" destId="{6A7D5BF3-2FF1-495A-A697-E7262186552D}" srcOrd="0" destOrd="0" presId="urn:microsoft.com/office/officeart/2005/8/layout/radial4"/>
    <dgm:cxn modelId="{2D11E684-6669-4131-970F-81258FC0D3C2}" srcId="{6E541E37-D037-46C1-8AF9-EEA2E7A3FDAB}" destId="{BBB897E1-5256-4114-8E0F-80A799715984}" srcOrd="2" destOrd="0" parTransId="{A824DB82-E1F8-4786-A704-93F5F64922A4}" sibTransId="{3A48CC38-07ED-45FC-B5EA-47E87667A3E0}"/>
    <dgm:cxn modelId="{D145ED33-FAA0-4F17-997F-75F382DB6C79}" type="presOf" srcId="{096E9588-4C76-47CE-92B2-3F92CF638801}" destId="{6FFCF914-6541-4979-B808-F0A9A92446EC}" srcOrd="0" destOrd="0" presId="urn:microsoft.com/office/officeart/2005/8/layout/radial4"/>
    <dgm:cxn modelId="{EEE27C75-8C01-40FB-88E7-7FE90C24CDDA}" type="presOf" srcId="{6E541E37-D037-46C1-8AF9-EEA2E7A3FDAB}" destId="{640AC541-57B5-42FD-921B-6E25489E9116}" srcOrd="0" destOrd="0" presId="urn:microsoft.com/office/officeart/2005/8/layout/radial4"/>
    <dgm:cxn modelId="{69E96A6D-D094-4CF9-9B0F-4703BEDA0466}" srcId="{6E541E37-D037-46C1-8AF9-EEA2E7A3FDAB}" destId="{4655D260-E280-4867-AE4B-7937869F954B}" srcOrd="0" destOrd="0" parTransId="{096E9588-4C76-47CE-92B2-3F92CF638801}" sibTransId="{867577C8-2A54-43D6-9CD3-72F4D49A5C77}"/>
    <dgm:cxn modelId="{47C47A42-C929-41C3-9FDE-8C5981BC98A0}" type="presOf" srcId="{9AD05047-3B98-4336-8FC2-DCA534674BC4}" destId="{43C75A04-F31A-47AD-B040-98AA41601211}" srcOrd="0" destOrd="0" presId="urn:microsoft.com/office/officeart/2005/8/layout/radial4"/>
    <dgm:cxn modelId="{F703EBED-5A94-41CE-BF9A-BAD723B0DA3E}" type="presOf" srcId="{A824DB82-E1F8-4786-A704-93F5F64922A4}" destId="{444DF81D-FAB6-4BF8-B4A9-DD1A482A839B}" srcOrd="0" destOrd="0" presId="urn:microsoft.com/office/officeart/2005/8/layout/radial4"/>
    <dgm:cxn modelId="{0C590287-6A36-454A-983D-D8887592029B}" type="presParOf" srcId="{43C75A04-F31A-47AD-B040-98AA41601211}" destId="{640AC541-57B5-42FD-921B-6E25489E9116}" srcOrd="0" destOrd="0" presId="urn:microsoft.com/office/officeart/2005/8/layout/radial4"/>
    <dgm:cxn modelId="{B23658DB-6C97-4692-AA15-8B42B53ECC68}" type="presParOf" srcId="{43C75A04-F31A-47AD-B040-98AA41601211}" destId="{6FFCF914-6541-4979-B808-F0A9A92446EC}" srcOrd="1" destOrd="0" presId="urn:microsoft.com/office/officeart/2005/8/layout/radial4"/>
    <dgm:cxn modelId="{7E4332C3-D55F-460B-98AD-DB9855E07068}" type="presParOf" srcId="{43C75A04-F31A-47AD-B040-98AA41601211}" destId="{9638F9C4-72D8-4B59-8F42-6C129DFD73A3}" srcOrd="2" destOrd="0" presId="urn:microsoft.com/office/officeart/2005/8/layout/radial4"/>
    <dgm:cxn modelId="{FBBFFA68-75C4-4806-B0B5-3497643EF369}" type="presParOf" srcId="{43C75A04-F31A-47AD-B040-98AA41601211}" destId="{B2BEA0E8-B868-4916-B5FF-6E9DBE6EA64E}" srcOrd="3" destOrd="0" presId="urn:microsoft.com/office/officeart/2005/8/layout/radial4"/>
    <dgm:cxn modelId="{8B7EDB9C-CB76-4677-8D64-86AB012D7CD8}" type="presParOf" srcId="{43C75A04-F31A-47AD-B040-98AA41601211}" destId="{6A7D5BF3-2FF1-495A-A697-E7262186552D}" srcOrd="4" destOrd="0" presId="urn:microsoft.com/office/officeart/2005/8/layout/radial4"/>
    <dgm:cxn modelId="{82F0AEF7-6E94-4C91-B01D-DBF27CFE9E6C}" type="presParOf" srcId="{43C75A04-F31A-47AD-B040-98AA41601211}" destId="{444DF81D-FAB6-4BF8-B4A9-DD1A482A839B}" srcOrd="5" destOrd="0" presId="urn:microsoft.com/office/officeart/2005/8/layout/radial4"/>
    <dgm:cxn modelId="{F1228535-A73F-466F-BDBF-C4D324654FB4}" type="presParOf" srcId="{43C75A04-F31A-47AD-B040-98AA41601211}" destId="{2D999A70-86B3-4509-9FC9-6B213935EFA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3797C3-1107-47A0-ABCE-82A7BE49B171}" type="doc">
      <dgm:prSet loTypeId="urn:microsoft.com/office/officeart/2005/8/layout/radial1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7C75537-F11F-4324-8E45-13A3DAFEE0C0}">
      <dgm:prSet phldrT="[Texto]" custT="1"/>
      <dgm:spPr/>
      <dgm:t>
        <a:bodyPr/>
        <a:lstStyle/>
        <a:p>
          <a:r>
            <a:rPr lang="es-ES" sz="2000" b="1" dirty="0" smtClean="0"/>
            <a:t>Sociedad</a:t>
          </a:r>
          <a:r>
            <a:rPr lang="es-ES" sz="1600" dirty="0" smtClean="0"/>
            <a:t> </a:t>
          </a:r>
          <a:endParaRPr lang="es-ES" sz="1600" dirty="0"/>
        </a:p>
      </dgm:t>
    </dgm:pt>
    <dgm:pt modelId="{6E11F18E-338F-4C3D-B841-9A8AD03856FB}" type="parTrans" cxnId="{968F847A-8CDD-474D-A9E4-77395CF35FAC}">
      <dgm:prSet/>
      <dgm:spPr/>
      <dgm:t>
        <a:bodyPr/>
        <a:lstStyle/>
        <a:p>
          <a:endParaRPr lang="es-ES"/>
        </a:p>
      </dgm:t>
    </dgm:pt>
    <dgm:pt modelId="{B914DDCF-A07E-4398-9F6E-7381F33477DC}" type="sibTrans" cxnId="{968F847A-8CDD-474D-A9E4-77395CF35FAC}">
      <dgm:prSet/>
      <dgm:spPr/>
      <dgm:t>
        <a:bodyPr/>
        <a:lstStyle/>
        <a:p>
          <a:endParaRPr lang="es-ES"/>
        </a:p>
      </dgm:t>
    </dgm:pt>
    <dgm:pt modelId="{420FC813-A9E3-4210-9803-FBB96C0DD68E}">
      <dgm:prSet phldrT="[Texto]" custT="1"/>
      <dgm:spPr/>
      <dgm:t>
        <a:bodyPr/>
        <a:lstStyle/>
        <a:p>
          <a:r>
            <a:rPr lang="es-ES" sz="2000" dirty="0" smtClean="0"/>
            <a:t>Costumbres</a:t>
          </a:r>
          <a:endParaRPr lang="es-ES" sz="2000" dirty="0"/>
        </a:p>
      </dgm:t>
    </dgm:pt>
    <dgm:pt modelId="{9D3887E1-8ABA-4839-A510-78EBF375C144}" type="parTrans" cxnId="{F51830B4-B2CE-47B3-802E-CF16ACE3CE43}">
      <dgm:prSet/>
      <dgm:spPr/>
      <dgm:t>
        <a:bodyPr/>
        <a:lstStyle/>
        <a:p>
          <a:endParaRPr lang="es-ES"/>
        </a:p>
      </dgm:t>
    </dgm:pt>
    <dgm:pt modelId="{7AFFFB7C-1B79-44F9-A6F9-4DF27E1B655B}" type="sibTrans" cxnId="{F51830B4-B2CE-47B3-802E-CF16ACE3CE43}">
      <dgm:prSet/>
      <dgm:spPr/>
      <dgm:t>
        <a:bodyPr/>
        <a:lstStyle/>
        <a:p>
          <a:endParaRPr lang="es-ES"/>
        </a:p>
      </dgm:t>
    </dgm:pt>
    <dgm:pt modelId="{C46359BA-7AC2-425C-A4D3-305FCD809A20}">
      <dgm:prSet phldrT="[Texto]" custT="1"/>
      <dgm:spPr/>
      <dgm:t>
        <a:bodyPr/>
        <a:lstStyle/>
        <a:p>
          <a:r>
            <a:rPr lang="es-ES" sz="2000" dirty="0" smtClean="0"/>
            <a:t>Cultura </a:t>
          </a:r>
          <a:endParaRPr lang="es-ES" sz="2000" dirty="0"/>
        </a:p>
      </dgm:t>
    </dgm:pt>
    <dgm:pt modelId="{0C83A671-FA2A-4E72-927F-76D26448DECE}" type="parTrans" cxnId="{A6312494-6518-4BC8-9EF3-CED33FE190F3}">
      <dgm:prSet/>
      <dgm:spPr/>
      <dgm:t>
        <a:bodyPr/>
        <a:lstStyle/>
        <a:p>
          <a:endParaRPr lang="es-ES"/>
        </a:p>
      </dgm:t>
    </dgm:pt>
    <dgm:pt modelId="{AEDE86A6-B6D6-49AE-90DB-DBD4465B35B0}" type="sibTrans" cxnId="{A6312494-6518-4BC8-9EF3-CED33FE190F3}">
      <dgm:prSet/>
      <dgm:spPr/>
      <dgm:t>
        <a:bodyPr/>
        <a:lstStyle/>
        <a:p>
          <a:endParaRPr lang="es-ES"/>
        </a:p>
      </dgm:t>
    </dgm:pt>
    <dgm:pt modelId="{4B21F4B9-7F78-428B-B683-85D2D82AC2A7}">
      <dgm:prSet phldrT="[Texto]" custT="1"/>
      <dgm:spPr/>
      <dgm:t>
        <a:bodyPr/>
        <a:lstStyle/>
        <a:p>
          <a:r>
            <a:rPr lang="es-ES" sz="2000" dirty="0" smtClean="0"/>
            <a:t>Tradiciones </a:t>
          </a:r>
          <a:endParaRPr lang="es-ES" sz="2000" dirty="0"/>
        </a:p>
      </dgm:t>
    </dgm:pt>
    <dgm:pt modelId="{757D5D63-B1D4-4CA9-98A2-FBAE2A564C01}" type="parTrans" cxnId="{50D6E8E7-B5F0-4136-8E17-20F14D6DC844}">
      <dgm:prSet/>
      <dgm:spPr/>
      <dgm:t>
        <a:bodyPr/>
        <a:lstStyle/>
        <a:p>
          <a:endParaRPr lang="es-ES"/>
        </a:p>
      </dgm:t>
    </dgm:pt>
    <dgm:pt modelId="{762C4B49-4F88-4226-AA6E-B05F575BD0B2}" type="sibTrans" cxnId="{50D6E8E7-B5F0-4136-8E17-20F14D6DC844}">
      <dgm:prSet/>
      <dgm:spPr/>
      <dgm:t>
        <a:bodyPr/>
        <a:lstStyle/>
        <a:p>
          <a:endParaRPr lang="es-ES"/>
        </a:p>
      </dgm:t>
    </dgm:pt>
    <dgm:pt modelId="{71EBBFC6-3A74-4FF6-8CF9-7E43F0898642}">
      <dgm:prSet phldrT="[Texto]" custT="1"/>
      <dgm:spPr/>
      <dgm:t>
        <a:bodyPr/>
        <a:lstStyle/>
        <a:p>
          <a:r>
            <a:rPr lang="es-ES" sz="2000" dirty="0" smtClean="0"/>
            <a:t>Normas de comportamiento</a:t>
          </a:r>
          <a:endParaRPr lang="es-ES" sz="2000" dirty="0"/>
        </a:p>
      </dgm:t>
    </dgm:pt>
    <dgm:pt modelId="{3D1BC100-4B39-4738-8755-53CA91C07FE6}" type="parTrans" cxnId="{DE2F018C-4518-4A7F-B7AA-9849C1585B8B}">
      <dgm:prSet/>
      <dgm:spPr/>
      <dgm:t>
        <a:bodyPr/>
        <a:lstStyle/>
        <a:p>
          <a:endParaRPr lang="es-ES"/>
        </a:p>
      </dgm:t>
    </dgm:pt>
    <dgm:pt modelId="{7246495A-E9FD-4A31-A34D-71EE9A6B3839}" type="sibTrans" cxnId="{DE2F018C-4518-4A7F-B7AA-9849C1585B8B}">
      <dgm:prSet/>
      <dgm:spPr/>
      <dgm:t>
        <a:bodyPr/>
        <a:lstStyle/>
        <a:p>
          <a:endParaRPr lang="es-ES"/>
        </a:p>
      </dgm:t>
    </dgm:pt>
    <dgm:pt modelId="{23E5EA98-0814-4615-A5A4-9138CC8A5209}" type="pres">
      <dgm:prSet presAssocID="{763797C3-1107-47A0-ABCE-82A7BE49B17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3C8F84A-89CB-4F15-9F59-30D16CAA4337}" type="pres">
      <dgm:prSet presAssocID="{C7C75537-F11F-4324-8E45-13A3DAFEE0C0}" presName="centerShape" presStyleLbl="node0" presStyleIdx="0" presStyleCnt="1" custScaleX="128666" custScaleY="102933"/>
      <dgm:spPr/>
      <dgm:t>
        <a:bodyPr/>
        <a:lstStyle/>
        <a:p>
          <a:endParaRPr lang="es-ES"/>
        </a:p>
      </dgm:t>
    </dgm:pt>
    <dgm:pt modelId="{1F8F73A1-2B40-4E47-9633-D1B1776B29A6}" type="pres">
      <dgm:prSet presAssocID="{9D3887E1-8ABA-4839-A510-78EBF375C144}" presName="Name9" presStyleLbl="parChTrans1D2" presStyleIdx="0" presStyleCnt="4"/>
      <dgm:spPr/>
      <dgm:t>
        <a:bodyPr/>
        <a:lstStyle/>
        <a:p>
          <a:endParaRPr lang="es-ES"/>
        </a:p>
      </dgm:t>
    </dgm:pt>
    <dgm:pt modelId="{E48B5D26-8E6B-4410-8BE3-A33266C9AC26}" type="pres">
      <dgm:prSet presAssocID="{9D3887E1-8ABA-4839-A510-78EBF375C144}" presName="connTx" presStyleLbl="parChTrans1D2" presStyleIdx="0" presStyleCnt="4"/>
      <dgm:spPr/>
      <dgm:t>
        <a:bodyPr/>
        <a:lstStyle/>
        <a:p>
          <a:endParaRPr lang="es-ES"/>
        </a:p>
      </dgm:t>
    </dgm:pt>
    <dgm:pt modelId="{7202A0D7-8718-4A8D-9B27-2943BA1D9B2E}" type="pres">
      <dgm:prSet presAssocID="{420FC813-A9E3-4210-9803-FBB96C0DD68E}" presName="node" presStyleLbl="node1" presStyleIdx="0" presStyleCnt="4" custScaleX="167266" custScaleY="10293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E115FF-874D-47A5-8441-56E2A3100F48}" type="pres">
      <dgm:prSet presAssocID="{0C83A671-FA2A-4E72-927F-76D26448DECE}" presName="Name9" presStyleLbl="parChTrans1D2" presStyleIdx="1" presStyleCnt="4"/>
      <dgm:spPr/>
      <dgm:t>
        <a:bodyPr/>
        <a:lstStyle/>
        <a:p>
          <a:endParaRPr lang="es-ES"/>
        </a:p>
      </dgm:t>
    </dgm:pt>
    <dgm:pt modelId="{5D1F7822-7EAA-48F1-83D8-65DF94437345}" type="pres">
      <dgm:prSet presAssocID="{0C83A671-FA2A-4E72-927F-76D26448DECE}" presName="connTx" presStyleLbl="parChTrans1D2" presStyleIdx="1" presStyleCnt="4"/>
      <dgm:spPr/>
      <dgm:t>
        <a:bodyPr/>
        <a:lstStyle/>
        <a:p>
          <a:endParaRPr lang="es-ES"/>
        </a:p>
      </dgm:t>
    </dgm:pt>
    <dgm:pt modelId="{C3CE7397-7859-418B-85B6-D0A31E3F53FC}" type="pres">
      <dgm:prSet presAssocID="{C46359BA-7AC2-425C-A4D3-305FCD809A20}" presName="node" presStyleLbl="node1" presStyleIdx="1" presStyleCnt="4" custScaleX="151255" custScaleY="102933" custRadScaleRad="122284" custRadScaleInc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FCF0BD-0969-4B22-85DA-7A0612CB193F}" type="pres">
      <dgm:prSet presAssocID="{757D5D63-B1D4-4CA9-98A2-FBAE2A564C01}" presName="Name9" presStyleLbl="parChTrans1D2" presStyleIdx="2" presStyleCnt="4"/>
      <dgm:spPr/>
      <dgm:t>
        <a:bodyPr/>
        <a:lstStyle/>
        <a:p>
          <a:endParaRPr lang="es-ES"/>
        </a:p>
      </dgm:t>
    </dgm:pt>
    <dgm:pt modelId="{405614E2-3CA2-4D2F-BEC4-8870E30EFE16}" type="pres">
      <dgm:prSet presAssocID="{757D5D63-B1D4-4CA9-98A2-FBAE2A564C01}" presName="connTx" presStyleLbl="parChTrans1D2" presStyleIdx="2" presStyleCnt="4"/>
      <dgm:spPr/>
      <dgm:t>
        <a:bodyPr/>
        <a:lstStyle/>
        <a:p>
          <a:endParaRPr lang="es-ES"/>
        </a:p>
      </dgm:t>
    </dgm:pt>
    <dgm:pt modelId="{E7A01537-09CC-4F68-B41B-B80B905BD2B7}" type="pres">
      <dgm:prSet presAssocID="{4B21F4B9-7F78-428B-B683-85D2D82AC2A7}" presName="node" presStyleLbl="node1" presStyleIdx="2" presStyleCnt="4" custScaleX="151255" custScaleY="10293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D09E1F-B4BF-42D4-9942-79CF41F92117}" type="pres">
      <dgm:prSet presAssocID="{3D1BC100-4B39-4738-8755-53CA91C07FE6}" presName="Name9" presStyleLbl="parChTrans1D2" presStyleIdx="3" presStyleCnt="4"/>
      <dgm:spPr/>
      <dgm:t>
        <a:bodyPr/>
        <a:lstStyle/>
        <a:p>
          <a:endParaRPr lang="es-ES"/>
        </a:p>
      </dgm:t>
    </dgm:pt>
    <dgm:pt modelId="{E8EC70C3-DCC4-44B8-A258-CD2B8BA4B119}" type="pres">
      <dgm:prSet presAssocID="{3D1BC100-4B39-4738-8755-53CA91C07FE6}" presName="connTx" presStyleLbl="parChTrans1D2" presStyleIdx="3" presStyleCnt="4"/>
      <dgm:spPr/>
      <dgm:t>
        <a:bodyPr/>
        <a:lstStyle/>
        <a:p>
          <a:endParaRPr lang="es-ES"/>
        </a:p>
      </dgm:t>
    </dgm:pt>
    <dgm:pt modelId="{49A0F7B5-EDAC-431E-BB3A-AE370FE52EE8}" type="pres">
      <dgm:prSet presAssocID="{71EBBFC6-3A74-4FF6-8CF9-7E43F0898642}" presName="node" presStyleLbl="node1" presStyleIdx="3" presStyleCnt="4" custScaleX="151255" custScaleY="102933" custRadScaleRad="124698" custRadScaleInc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0B1CB22-6473-43A2-9D7A-4427EBD9E360}" type="presOf" srcId="{9D3887E1-8ABA-4839-A510-78EBF375C144}" destId="{E48B5D26-8E6B-4410-8BE3-A33266C9AC26}" srcOrd="1" destOrd="0" presId="urn:microsoft.com/office/officeart/2005/8/layout/radial1"/>
    <dgm:cxn modelId="{180E0465-EA5E-46F9-8B61-C58C880B1934}" type="presOf" srcId="{757D5D63-B1D4-4CA9-98A2-FBAE2A564C01}" destId="{69FCF0BD-0969-4B22-85DA-7A0612CB193F}" srcOrd="0" destOrd="0" presId="urn:microsoft.com/office/officeart/2005/8/layout/radial1"/>
    <dgm:cxn modelId="{968F847A-8CDD-474D-A9E4-77395CF35FAC}" srcId="{763797C3-1107-47A0-ABCE-82A7BE49B171}" destId="{C7C75537-F11F-4324-8E45-13A3DAFEE0C0}" srcOrd="0" destOrd="0" parTransId="{6E11F18E-338F-4C3D-B841-9A8AD03856FB}" sibTransId="{B914DDCF-A07E-4398-9F6E-7381F33477DC}"/>
    <dgm:cxn modelId="{8146BEE9-B428-4254-8BEB-7C39E2ED641F}" type="presOf" srcId="{C7C75537-F11F-4324-8E45-13A3DAFEE0C0}" destId="{03C8F84A-89CB-4F15-9F59-30D16CAA4337}" srcOrd="0" destOrd="0" presId="urn:microsoft.com/office/officeart/2005/8/layout/radial1"/>
    <dgm:cxn modelId="{6CDEBC0D-00B8-4907-9DAC-2BC274DE19D1}" type="presOf" srcId="{420FC813-A9E3-4210-9803-FBB96C0DD68E}" destId="{7202A0D7-8718-4A8D-9B27-2943BA1D9B2E}" srcOrd="0" destOrd="0" presId="urn:microsoft.com/office/officeart/2005/8/layout/radial1"/>
    <dgm:cxn modelId="{13B07C84-680A-4AC5-9B80-B67DA1C42D3D}" type="presOf" srcId="{9D3887E1-8ABA-4839-A510-78EBF375C144}" destId="{1F8F73A1-2B40-4E47-9633-D1B1776B29A6}" srcOrd="0" destOrd="0" presId="urn:microsoft.com/office/officeart/2005/8/layout/radial1"/>
    <dgm:cxn modelId="{83AA594F-86FA-4143-8285-ECAFB04CC41C}" type="presOf" srcId="{71EBBFC6-3A74-4FF6-8CF9-7E43F0898642}" destId="{49A0F7B5-EDAC-431E-BB3A-AE370FE52EE8}" srcOrd="0" destOrd="0" presId="urn:microsoft.com/office/officeart/2005/8/layout/radial1"/>
    <dgm:cxn modelId="{24CBC406-7189-4253-A92F-D3589C0C67B1}" type="presOf" srcId="{763797C3-1107-47A0-ABCE-82A7BE49B171}" destId="{23E5EA98-0814-4615-A5A4-9138CC8A5209}" srcOrd="0" destOrd="0" presId="urn:microsoft.com/office/officeart/2005/8/layout/radial1"/>
    <dgm:cxn modelId="{33BEAD84-95E7-41E1-BBC3-6B5BAC7F0721}" type="presOf" srcId="{3D1BC100-4B39-4738-8755-53CA91C07FE6}" destId="{32D09E1F-B4BF-42D4-9942-79CF41F92117}" srcOrd="0" destOrd="0" presId="urn:microsoft.com/office/officeart/2005/8/layout/radial1"/>
    <dgm:cxn modelId="{DE2F018C-4518-4A7F-B7AA-9849C1585B8B}" srcId="{C7C75537-F11F-4324-8E45-13A3DAFEE0C0}" destId="{71EBBFC6-3A74-4FF6-8CF9-7E43F0898642}" srcOrd="3" destOrd="0" parTransId="{3D1BC100-4B39-4738-8755-53CA91C07FE6}" sibTransId="{7246495A-E9FD-4A31-A34D-71EE9A6B3839}"/>
    <dgm:cxn modelId="{FB5E1F73-BDDA-44B1-BC7D-8A492630D837}" type="presOf" srcId="{3D1BC100-4B39-4738-8755-53CA91C07FE6}" destId="{E8EC70C3-DCC4-44B8-A258-CD2B8BA4B119}" srcOrd="1" destOrd="0" presId="urn:microsoft.com/office/officeart/2005/8/layout/radial1"/>
    <dgm:cxn modelId="{1F8E41D2-9838-4DD2-BE81-A1A50A850146}" type="presOf" srcId="{C46359BA-7AC2-425C-A4D3-305FCD809A20}" destId="{C3CE7397-7859-418B-85B6-D0A31E3F53FC}" srcOrd="0" destOrd="0" presId="urn:microsoft.com/office/officeart/2005/8/layout/radial1"/>
    <dgm:cxn modelId="{E08CEA28-B4DC-4D2B-8799-B5B710E7C37F}" type="presOf" srcId="{0C83A671-FA2A-4E72-927F-76D26448DECE}" destId="{D3E115FF-874D-47A5-8441-56E2A3100F48}" srcOrd="0" destOrd="0" presId="urn:microsoft.com/office/officeart/2005/8/layout/radial1"/>
    <dgm:cxn modelId="{A6312494-6518-4BC8-9EF3-CED33FE190F3}" srcId="{C7C75537-F11F-4324-8E45-13A3DAFEE0C0}" destId="{C46359BA-7AC2-425C-A4D3-305FCD809A20}" srcOrd="1" destOrd="0" parTransId="{0C83A671-FA2A-4E72-927F-76D26448DECE}" sibTransId="{AEDE86A6-B6D6-49AE-90DB-DBD4465B35B0}"/>
    <dgm:cxn modelId="{F0FE6E1E-8DA0-4839-B3F4-2532D37A223D}" type="presOf" srcId="{757D5D63-B1D4-4CA9-98A2-FBAE2A564C01}" destId="{405614E2-3CA2-4D2F-BEC4-8870E30EFE16}" srcOrd="1" destOrd="0" presId="urn:microsoft.com/office/officeart/2005/8/layout/radial1"/>
    <dgm:cxn modelId="{F51830B4-B2CE-47B3-802E-CF16ACE3CE43}" srcId="{C7C75537-F11F-4324-8E45-13A3DAFEE0C0}" destId="{420FC813-A9E3-4210-9803-FBB96C0DD68E}" srcOrd="0" destOrd="0" parTransId="{9D3887E1-8ABA-4839-A510-78EBF375C144}" sibTransId="{7AFFFB7C-1B79-44F9-A6F9-4DF27E1B655B}"/>
    <dgm:cxn modelId="{50D6E8E7-B5F0-4136-8E17-20F14D6DC844}" srcId="{C7C75537-F11F-4324-8E45-13A3DAFEE0C0}" destId="{4B21F4B9-7F78-428B-B683-85D2D82AC2A7}" srcOrd="2" destOrd="0" parTransId="{757D5D63-B1D4-4CA9-98A2-FBAE2A564C01}" sibTransId="{762C4B49-4F88-4226-AA6E-B05F575BD0B2}"/>
    <dgm:cxn modelId="{42D883D3-9A7B-43C4-85C3-0B323A44A9AB}" type="presOf" srcId="{4B21F4B9-7F78-428B-B683-85D2D82AC2A7}" destId="{E7A01537-09CC-4F68-B41B-B80B905BD2B7}" srcOrd="0" destOrd="0" presId="urn:microsoft.com/office/officeart/2005/8/layout/radial1"/>
    <dgm:cxn modelId="{7FBF599F-FDE9-4BBC-A262-988BED894DDC}" type="presOf" srcId="{0C83A671-FA2A-4E72-927F-76D26448DECE}" destId="{5D1F7822-7EAA-48F1-83D8-65DF94437345}" srcOrd="1" destOrd="0" presId="urn:microsoft.com/office/officeart/2005/8/layout/radial1"/>
    <dgm:cxn modelId="{3F12AC4C-7A9B-42E5-80C9-5BE584FB6611}" type="presParOf" srcId="{23E5EA98-0814-4615-A5A4-9138CC8A5209}" destId="{03C8F84A-89CB-4F15-9F59-30D16CAA4337}" srcOrd="0" destOrd="0" presId="urn:microsoft.com/office/officeart/2005/8/layout/radial1"/>
    <dgm:cxn modelId="{7EABE273-9A01-4E8C-BD42-AF789CAC2ECA}" type="presParOf" srcId="{23E5EA98-0814-4615-A5A4-9138CC8A5209}" destId="{1F8F73A1-2B40-4E47-9633-D1B1776B29A6}" srcOrd="1" destOrd="0" presId="urn:microsoft.com/office/officeart/2005/8/layout/radial1"/>
    <dgm:cxn modelId="{9C8682E5-853E-4800-95FA-42149B6CA844}" type="presParOf" srcId="{1F8F73A1-2B40-4E47-9633-D1B1776B29A6}" destId="{E48B5D26-8E6B-4410-8BE3-A33266C9AC26}" srcOrd="0" destOrd="0" presId="urn:microsoft.com/office/officeart/2005/8/layout/radial1"/>
    <dgm:cxn modelId="{1ADE00A1-BD4B-4ECE-BD3D-8DC707963059}" type="presParOf" srcId="{23E5EA98-0814-4615-A5A4-9138CC8A5209}" destId="{7202A0D7-8718-4A8D-9B27-2943BA1D9B2E}" srcOrd="2" destOrd="0" presId="urn:microsoft.com/office/officeart/2005/8/layout/radial1"/>
    <dgm:cxn modelId="{F0B1F660-4A5A-455D-BD88-D1E260CDFD02}" type="presParOf" srcId="{23E5EA98-0814-4615-A5A4-9138CC8A5209}" destId="{D3E115FF-874D-47A5-8441-56E2A3100F48}" srcOrd="3" destOrd="0" presId="urn:microsoft.com/office/officeart/2005/8/layout/radial1"/>
    <dgm:cxn modelId="{A220A23E-96E8-43CC-B9CF-47A5864C2A21}" type="presParOf" srcId="{D3E115FF-874D-47A5-8441-56E2A3100F48}" destId="{5D1F7822-7EAA-48F1-83D8-65DF94437345}" srcOrd="0" destOrd="0" presId="urn:microsoft.com/office/officeart/2005/8/layout/radial1"/>
    <dgm:cxn modelId="{656197B2-D17A-49B0-9796-CE67C9C635D7}" type="presParOf" srcId="{23E5EA98-0814-4615-A5A4-9138CC8A5209}" destId="{C3CE7397-7859-418B-85B6-D0A31E3F53FC}" srcOrd="4" destOrd="0" presId="urn:microsoft.com/office/officeart/2005/8/layout/radial1"/>
    <dgm:cxn modelId="{93521033-1947-4906-8388-FA862D83DF7D}" type="presParOf" srcId="{23E5EA98-0814-4615-A5A4-9138CC8A5209}" destId="{69FCF0BD-0969-4B22-85DA-7A0612CB193F}" srcOrd="5" destOrd="0" presId="urn:microsoft.com/office/officeart/2005/8/layout/radial1"/>
    <dgm:cxn modelId="{9E1AF813-3FD3-4362-B977-F1262D0385B8}" type="presParOf" srcId="{69FCF0BD-0969-4B22-85DA-7A0612CB193F}" destId="{405614E2-3CA2-4D2F-BEC4-8870E30EFE16}" srcOrd="0" destOrd="0" presId="urn:microsoft.com/office/officeart/2005/8/layout/radial1"/>
    <dgm:cxn modelId="{4F2E0701-79A9-4183-897C-03931DCEB291}" type="presParOf" srcId="{23E5EA98-0814-4615-A5A4-9138CC8A5209}" destId="{E7A01537-09CC-4F68-B41B-B80B905BD2B7}" srcOrd="6" destOrd="0" presId="urn:microsoft.com/office/officeart/2005/8/layout/radial1"/>
    <dgm:cxn modelId="{CB4D562E-F014-49BD-BE5A-AE8B70A312A0}" type="presParOf" srcId="{23E5EA98-0814-4615-A5A4-9138CC8A5209}" destId="{32D09E1F-B4BF-42D4-9942-79CF41F92117}" srcOrd="7" destOrd="0" presId="urn:microsoft.com/office/officeart/2005/8/layout/radial1"/>
    <dgm:cxn modelId="{8748CB08-3F3F-4E1E-B6E9-F9F9EB6B5020}" type="presParOf" srcId="{32D09E1F-B4BF-42D4-9942-79CF41F92117}" destId="{E8EC70C3-DCC4-44B8-A258-CD2B8BA4B119}" srcOrd="0" destOrd="0" presId="urn:microsoft.com/office/officeart/2005/8/layout/radial1"/>
    <dgm:cxn modelId="{016D52E6-F5AB-4643-8B8C-D262C7D9E878}" type="presParOf" srcId="{23E5EA98-0814-4615-A5A4-9138CC8A5209}" destId="{49A0F7B5-EDAC-431E-BB3A-AE370FE52EE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BF6367-5322-443F-9EF7-3FAE859F856B}" type="doc">
      <dgm:prSet loTypeId="urn:microsoft.com/office/officeart/2005/8/layout/hProcess7#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2D45CC6-B1D2-4500-8640-0F3B7372AA6C}">
      <dgm:prSet phldrT="[Texto]" custT="1"/>
      <dgm:spPr/>
      <dgm:t>
        <a:bodyPr/>
        <a:lstStyle/>
        <a:p>
          <a:r>
            <a:rPr lang="es-ES" sz="2400" dirty="0" smtClean="0"/>
            <a:t>Desde el comienzo del día </a:t>
          </a:r>
          <a:endParaRPr lang="es-ES" sz="2400" dirty="0"/>
        </a:p>
      </dgm:t>
    </dgm:pt>
    <dgm:pt modelId="{DD46BE81-7F60-4E0F-8EB0-62CE73D45AA1}" type="parTrans" cxnId="{041F116C-79E6-4658-A112-68DBC0B13CC3}">
      <dgm:prSet/>
      <dgm:spPr/>
      <dgm:t>
        <a:bodyPr/>
        <a:lstStyle/>
        <a:p>
          <a:endParaRPr lang="es-ES"/>
        </a:p>
      </dgm:t>
    </dgm:pt>
    <dgm:pt modelId="{243E9752-DBB3-4CF5-BAAF-B1085203A8C5}" type="sibTrans" cxnId="{041F116C-79E6-4658-A112-68DBC0B13CC3}">
      <dgm:prSet/>
      <dgm:spPr/>
      <dgm:t>
        <a:bodyPr/>
        <a:lstStyle/>
        <a:p>
          <a:endParaRPr lang="es-ES"/>
        </a:p>
      </dgm:t>
    </dgm:pt>
    <dgm:pt modelId="{E8753840-62D7-4B51-A32D-9B3389A03CCD}">
      <dgm:prSet phldrT="[Texto]" custT="1"/>
      <dgm:spPr/>
      <dgm:t>
        <a:bodyPr/>
        <a:lstStyle/>
        <a:p>
          <a:r>
            <a:rPr lang="es-ES" sz="2400" b="1" dirty="0" smtClean="0">
              <a:solidFill>
                <a:schemeClr val="tx1"/>
              </a:solidFill>
            </a:rPr>
            <a:t>Reten en tu mente estas ideas</a:t>
          </a:r>
        </a:p>
        <a:p>
          <a:r>
            <a:rPr lang="es-ES" sz="1800" b="1" dirty="0" smtClean="0"/>
            <a:t>Voy a ver el lado positivo.</a:t>
          </a:r>
        </a:p>
        <a:p>
          <a:r>
            <a:rPr lang="es-ES" sz="1800" b="1" dirty="0" smtClean="0"/>
            <a:t>Voy a pensar bien de los demás y de mi</a:t>
          </a:r>
        </a:p>
        <a:p>
          <a:r>
            <a:rPr lang="es-ES" sz="1800" b="1" dirty="0" smtClean="0"/>
            <a:t>No me desanimare</a:t>
          </a:r>
        </a:p>
        <a:p>
          <a:r>
            <a:rPr lang="es-ES" sz="1800" b="1" dirty="0" smtClean="0"/>
            <a:t>No hago caso a los comentarios negativos.</a:t>
          </a:r>
          <a:endParaRPr lang="es-ES" sz="1800" b="1" dirty="0"/>
        </a:p>
      </dgm:t>
    </dgm:pt>
    <dgm:pt modelId="{B2CED498-04DE-4DF4-A273-4EC89D13179A}" type="parTrans" cxnId="{6E0765EA-B9E3-47FB-A153-D0F83BD5DFDD}">
      <dgm:prSet/>
      <dgm:spPr/>
      <dgm:t>
        <a:bodyPr/>
        <a:lstStyle/>
        <a:p>
          <a:endParaRPr lang="es-ES"/>
        </a:p>
      </dgm:t>
    </dgm:pt>
    <dgm:pt modelId="{FBC3D273-793B-4564-863C-1038E1370009}" type="sibTrans" cxnId="{6E0765EA-B9E3-47FB-A153-D0F83BD5DFDD}">
      <dgm:prSet/>
      <dgm:spPr/>
      <dgm:t>
        <a:bodyPr/>
        <a:lstStyle/>
        <a:p>
          <a:endParaRPr lang="es-ES"/>
        </a:p>
      </dgm:t>
    </dgm:pt>
    <dgm:pt modelId="{4E562F1A-82E7-4C10-82B2-94E075A93944}">
      <dgm:prSet phldrT="[Texto]" custT="1"/>
      <dgm:spPr/>
      <dgm:t>
        <a:bodyPr/>
        <a:lstStyle/>
        <a:p>
          <a:r>
            <a:rPr lang="es-ES" sz="1900" b="1" dirty="0" smtClean="0"/>
            <a:t>Corrige los pensamientos erróneos</a:t>
          </a:r>
          <a:endParaRPr lang="es-ES" sz="1900" b="1" dirty="0"/>
        </a:p>
      </dgm:t>
    </dgm:pt>
    <dgm:pt modelId="{078D03B2-90ED-4AC1-BE5A-429165B51B5C}" type="parTrans" cxnId="{E2AF262F-BCAF-4FC4-A1F6-393EBFA024A4}">
      <dgm:prSet/>
      <dgm:spPr/>
      <dgm:t>
        <a:bodyPr/>
        <a:lstStyle/>
        <a:p>
          <a:endParaRPr lang="es-ES"/>
        </a:p>
      </dgm:t>
    </dgm:pt>
    <dgm:pt modelId="{03553D83-2822-4283-AF05-25CC237C69E6}" type="sibTrans" cxnId="{E2AF262F-BCAF-4FC4-A1F6-393EBFA024A4}">
      <dgm:prSet/>
      <dgm:spPr/>
      <dgm:t>
        <a:bodyPr/>
        <a:lstStyle/>
        <a:p>
          <a:endParaRPr lang="es-ES"/>
        </a:p>
      </dgm:t>
    </dgm:pt>
    <dgm:pt modelId="{F6AB6C2D-FB03-4B66-A786-38CE06B7030C}">
      <dgm:prSet phldrT="[Texto]" custT="1"/>
      <dgm:spPr/>
      <dgm:t>
        <a:bodyPr/>
        <a:lstStyle/>
        <a:p>
          <a:r>
            <a:rPr lang="es-ES" sz="2400" b="1" dirty="0" smtClean="0">
              <a:solidFill>
                <a:schemeClr val="tx1"/>
              </a:solidFill>
            </a:rPr>
            <a:t>Cambia estos pensamientos que bajan tu autoestima</a:t>
          </a:r>
        </a:p>
        <a:p>
          <a:r>
            <a:rPr lang="es-ES" sz="2000" b="1" dirty="0" smtClean="0"/>
            <a:t>Negativos</a:t>
          </a:r>
        </a:p>
        <a:p>
          <a:r>
            <a:rPr lang="es-ES" sz="2000" b="1" dirty="0" smtClean="0"/>
            <a:t>De generalización</a:t>
          </a:r>
        </a:p>
        <a:p>
          <a:r>
            <a:rPr lang="es-ES" sz="2000" b="1" dirty="0" smtClean="0"/>
            <a:t>Comparativos</a:t>
          </a:r>
        </a:p>
        <a:p>
          <a:r>
            <a:rPr lang="es-ES" sz="2000" b="1" dirty="0" smtClean="0"/>
            <a:t>Acusadores</a:t>
          </a:r>
        </a:p>
        <a:p>
          <a:r>
            <a:rPr lang="es-ES" sz="2000" b="1" dirty="0" smtClean="0"/>
            <a:t>Del pasado</a:t>
          </a:r>
        </a:p>
        <a:p>
          <a:r>
            <a:rPr lang="es-ES" sz="2000" b="1" dirty="0" smtClean="0"/>
            <a:t>De aspectos físicos</a:t>
          </a:r>
        </a:p>
        <a:p>
          <a:endParaRPr lang="es-ES" sz="2000" b="1" dirty="0"/>
        </a:p>
      </dgm:t>
    </dgm:pt>
    <dgm:pt modelId="{1DB3B070-54BD-4721-9107-B4F5B73274D2}" type="parTrans" cxnId="{66AFAE08-4656-4A59-AF15-B6C3BCFD6864}">
      <dgm:prSet/>
      <dgm:spPr/>
      <dgm:t>
        <a:bodyPr/>
        <a:lstStyle/>
        <a:p>
          <a:endParaRPr lang="es-ES"/>
        </a:p>
      </dgm:t>
    </dgm:pt>
    <dgm:pt modelId="{3AB9D670-BFEC-40DE-A0FD-637859BFCD96}" type="sibTrans" cxnId="{66AFAE08-4656-4A59-AF15-B6C3BCFD6864}">
      <dgm:prSet/>
      <dgm:spPr/>
      <dgm:t>
        <a:bodyPr/>
        <a:lstStyle/>
        <a:p>
          <a:endParaRPr lang="es-ES"/>
        </a:p>
      </dgm:t>
    </dgm:pt>
    <dgm:pt modelId="{112874A1-4516-4627-9BCE-AEC7E6EBC02C}" type="pres">
      <dgm:prSet presAssocID="{D5BF6367-5322-443F-9EF7-3FAE859F85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D67BB3-F984-4986-BDFC-A52200E8EB14}" type="pres">
      <dgm:prSet presAssocID="{E2D45CC6-B1D2-4500-8640-0F3B7372AA6C}" presName="compositeNode" presStyleCnt="0">
        <dgm:presLayoutVars>
          <dgm:bulletEnabled val="1"/>
        </dgm:presLayoutVars>
      </dgm:prSet>
      <dgm:spPr/>
    </dgm:pt>
    <dgm:pt modelId="{BBB3DB3C-16C3-468A-82F7-DD96157728EA}" type="pres">
      <dgm:prSet presAssocID="{E2D45CC6-B1D2-4500-8640-0F3B7372AA6C}" presName="bgRect" presStyleLbl="node1" presStyleIdx="0" presStyleCnt="2" custScaleY="100000"/>
      <dgm:spPr/>
      <dgm:t>
        <a:bodyPr/>
        <a:lstStyle/>
        <a:p>
          <a:endParaRPr lang="es-ES"/>
        </a:p>
      </dgm:t>
    </dgm:pt>
    <dgm:pt modelId="{20FB8047-CC9C-4449-9E43-CCA032253A67}" type="pres">
      <dgm:prSet presAssocID="{E2D45CC6-B1D2-4500-8640-0F3B7372AA6C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80FF7-AA18-4CC3-A24B-B2EE9C8B73AC}" type="pres">
      <dgm:prSet presAssocID="{E2D45CC6-B1D2-4500-8640-0F3B7372AA6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87B5E4-732B-4F3B-B9E2-78154090E235}" type="pres">
      <dgm:prSet presAssocID="{243E9752-DBB3-4CF5-BAAF-B1085203A8C5}" presName="hSp" presStyleCnt="0"/>
      <dgm:spPr/>
    </dgm:pt>
    <dgm:pt modelId="{E11518A1-F77E-4955-81C4-4C1D86C0EE35}" type="pres">
      <dgm:prSet presAssocID="{243E9752-DBB3-4CF5-BAAF-B1085203A8C5}" presName="vProcSp" presStyleCnt="0"/>
      <dgm:spPr/>
    </dgm:pt>
    <dgm:pt modelId="{4ADA9673-7C19-4770-B3F3-5A6A92FFDFFC}" type="pres">
      <dgm:prSet presAssocID="{243E9752-DBB3-4CF5-BAAF-B1085203A8C5}" presName="vSp1" presStyleCnt="0"/>
      <dgm:spPr/>
    </dgm:pt>
    <dgm:pt modelId="{CAA5D839-5B09-401D-80E4-FAC0C92DD79B}" type="pres">
      <dgm:prSet presAssocID="{243E9752-DBB3-4CF5-BAAF-B1085203A8C5}" presName="simulatedConn" presStyleLbl="solidFgAcc1" presStyleIdx="0" presStyleCnt="1" custLinFactY="-9865" custLinFactNeighborX="3290" custLinFactNeighborY="-100000"/>
      <dgm:spPr/>
    </dgm:pt>
    <dgm:pt modelId="{83056056-415A-4795-AD2E-9C0A6A8B58D6}" type="pres">
      <dgm:prSet presAssocID="{243E9752-DBB3-4CF5-BAAF-B1085203A8C5}" presName="vSp2" presStyleCnt="0"/>
      <dgm:spPr/>
    </dgm:pt>
    <dgm:pt modelId="{185AEFA8-E203-407C-A6FD-0BA678B336BF}" type="pres">
      <dgm:prSet presAssocID="{243E9752-DBB3-4CF5-BAAF-B1085203A8C5}" presName="sibTrans" presStyleCnt="0"/>
      <dgm:spPr/>
    </dgm:pt>
    <dgm:pt modelId="{104AA674-4BB6-454D-A749-C6DFD81A6E18}" type="pres">
      <dgm:prSet presAssocID="{4E562F1A-82E7-4C10-82B2-94E075A93944}" presName="compositeNode" presStyleCnt="0">
        <dgm:presLayoutVars>
          <dgm:bulletEnabled val="1"/>
        </dgm:presLayoutVars>
      </dgm:prSet>
      <dgm:spPr/>
    </dgm:pt>
    <dgm:pt modelId="{37A71700-B8AF-45F0-8E81-0B7ABDFB7BF3}" type="pres">
      <dgm:prSet presAssocID="{4E562F1A-82E7-4C10-82B2-94E075A93944}" presName="bgRect" presStyleLbl="node1" presStyleIdx="1" presStyleCnt="2" custScaleY="100000"/>
      <dgm:spPr/>
      <dgm:t>
        <a:bodyPr/>
        <a:lstStyle/>
        <a:p>
          <a:endParaRPr lang="es-ES"/>
        </a:p>
      </dgm:t>
    </dgm:pt>
    <dgm:pt modelId="{848F6F94-E1FB-4411-B6EB-3E49B1622242}" type="pres">
      <dgm:prSet presAssocID="{4E562F1A-82E7-4C10-82B2-94E075A93944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471BB3-F7D9-48B3-BF75-F2BCAEBBF92A}" type="pres">
      <dgm:prSet presAssocID="{4E562F1A-82E7-4C10-82B2-94E075A93944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5764B40-DE31-4421-936D-725FB5F631A0}" type="presOf" srcId="{E8753840-62D7-4B51-A32D-9B3389A03CCD}" destId="{08280FF7-AA18-4CC3-A24B-B2EE9C8B73AC}" srcOrd="0" destOrd="0" presId="urn:microsoft.com/office/officeart/2005/8/layout/hProcess7#1"/>
    <dgm:cxn modelId="{CC151507-7294-4AA0-9B76-BB9C418F1892}" type="presOf" srcId="{E2D45CC6-B1D2-4500-8640-0F3B7372AA6C}" destId="{BBB3DB3C-16C3-468A-82F7-DD96157728EA}" srcOrd="0" destOrd="0" presId="urn:microsoft.com/office/officeart/2005/8/layout/hProcess7#1"/>
    <dgm:cxn modelId="{EF29B108-5756-4175-AF05-407E0617C45F}" type="presOf" srcId="{4E562F1A-82E7-4C10-82B2-94E075A93944}" destId="{848F6F94-E1FB-4411-B6EB-3E49B1622242}" srcOrd="1" destOrd="0" presId="urn:microsoft.com/office/officeart/2005/8/layout/hProcess7#1"/>
    <dgm:cxn modelId="{A914366A-9A82-45C6-A6DF-882FC4428F27}" type="presOf" srcId="{F6AB6C2D-FB03-4B66-A786-38CE06B7030C}" destId="{5E471BB3-F7D9-48B3-BF75-F2BCAEBBF92A}" srcOrd="0" destOrd="0" presId="urn:microsoft.com/office/officeart/2005/8/layout/hProcess7#1"/>
    <dgm:cxn modelId="{66AFAE08-4656-4A59-AF15-B6C3BCFD6864}" srcId="{4E562F1A-82E7-4C10-82B2-94E075A93944}" destId="{F6AB6C2D-FB03-4B66-A786-38CE06B7030C}" srcOrd="0" destOrd="0" parTransId="{1DB3B070-54BD-4721-9107-B4F5B73274D2}" sibTransId="{3AB9D670-BFEC-40DE-A0FD-637859BFCD96}"/>
    <dgm:cxn modelId="{E2AF262F-BCAF-4FC4-A1F6-393EBFA024A4}" srcId="{D5BF6367-5322-443F-9EF7-3FAE859F856B}" destId="{4E562F1A-82E7-4C10-82B2-94E075A93944}" srcOrd="1" destOrd="0" parTransId="{078D03B2-90ED-4AC1-BE5A-429165B51B5C}" sibTransId="{03553D83-2822-4283-AF05-25CC237C69E6}"/>
    <dgm:cxn modelId="{91772E46-4EE4-4E4D-B6C0-21682F659174}" type="presOf" srcId="{D5BF6367-5322-443F-9EF7-3FAE859F856B}" destId="{112874A1-4516-4627-9BCE-AEC7E6EBC02C}" srcOrd="0" destOrd="0" presId="urn:microsoft.com/office/officeart/2005/8/layout/hProcess7#1"/>
    <dgm:cxn modelId="{B5D4E3BA-8132-4587-9193-57077315904D}" type="presOf" srcId="{E2D45CC6-B1D2-4500-8640-0F3B7372AA6C}" destId="{20FB8047-CC9C-4449-9E43-CCA032253A67}" srcOrd="1" destOrd="0" presId="urn:microsoft.com/office/officeart/2005/8/layout/hProcess7#1"/>
    <dgm:cxn modelId="{041F116C-79E6-4658-A112-68DBC0B13CC3}" srcId="{D5BF6367-5322-443F-9EF7-3FAE859F856B}" destId="{E2D45CC6-B1D2-4500-8640-0F3B7372AA6C}" srcOrd="0" destOrd="0" parTransId="{DD46BE81-7F60-4E0F-8EB0-62CE73D45AA1}" sibTransId="{243E9752-DBB3-4CF5-BAAF-B1085203A8C5}"/>
    <dgm:cxn modelId="{B00BC9D5-3352-4510-B0E1-27E6F2BA30C2}" type="presOf" srcId="{4E562F1A-82E7-4C10-82B2-94E075A93944}" destId="{37A71700-B8AF-45F0-8E81-0B7ABDFB7BF3}" srcOrd="0" destOrd="0" presId="urn:microsoft.com/office/officeart/2005/8/layout/hProcess7#1"/>
    <dgm:cxn modelId="{6E0765EA-B9E3-47FB-A153-D0F83BD5DFDD}" srcId="{E2D45CC6-B1D2-4500-8640-0F3B7372AA6C}" destId="{E8753840-62D7-4B51-A32D-9B3389A03CCD}" srcOrd="0" destOrd="0" parTransId="{B2CED498-04DE-4DF4-A273-4EC89D13179A}" sibTransId="{FBC3D273-793B-4564-863C-1038E1370009}"/>
    <dgm:cxn modelId="{EB66B0FB-D1CC-48BF-9068-58F36D230730}" type="presParOf" srcId="{112874A1-4516-4627-9BCE-AEC7E6EBC02C}" destId="{3BD67BB3-F984-4986-BDFC-A52200E8EB14}" srcOrd="0" destOrd="0" presId="urn:microsoft.com/office/officeart/2005/8/layout/hProcess7#1"/>
    <dgm:cxn modelId="{7A284B7B-EB04-4C50-87D1-F52F2F915D51}" type="presParOf" srcId="{3BD67BB3-F984-4986-BDFC-A52200E8EB14}" destId="{BBB3DB3C-16C3-468A-82F7-DD96157728EA}" srcOrd="0" destOrd="0" presId="urn:microsoft.com/office/officeart/2005/8/layout/hProcess7#1"/>
    <dgm:cxn modelId="{B9469355-EBB7-47F6-BA36-A5A4A9048ED2}" type="presParOf" srcId="{3BD67BB3-F984-4986-BDFC-A52200E8EB14}" destId="{20FB8047-CC9C-4449-9E43-CCA032253A67}" srcOrd="1" destOrd="0" presId="urn:microsoft.com/office/officeart/2005/8/layout/hProcess7#1"/>
    <dgm:cxn modelId="{A4603631-CA92-48C5-9DD4-4007BAE5E923}" type="presParOf" srcId="{3BD67BB3-F984-4986-BDFC-A52200E8EB14}" destId="{08280FF7-AA18-4CC3-A24B-B2EE9C8B73AC}" srcOrd="2" destOrd="0" presId="urn:microsoft.com/office/officeart/2005/8/layout/hProcess7#1"/>
    <dgm:cxn modelId="{666922E0-3483-4810-90AB-4E59C58AFCCC}" type="presParOf" srcId="{112874A1-4516-4627-9BCE-AEC7E6EBC02C}" destId="{7487B5E4-732B-4F3B-B9E2-78154090E235}" srcOrd="1" destOrd="0" presId="urn:microsoft.com/office/officeart/2005/8/layout/hProcess7#1"/>
    <dgm:cxn modelId="{731E920B-5B03-4648-8B94-1FA0C537CD3A}" type="presParOf" srcId="{112874A1-4516-4627-9BCE-AEC7E6EBC02C}" destId="{E11518A1-F77E-4955-81C4-4C1D86C0EE35}" srcOrd="2" destOrd="0" presId="urn:microsoft.com/office/officeart/2005/8/layout/hProcess7#1"/>
    <dgm:cxn modelId="{067FB60D-92AB-4D6D-9016-45E5215A91F2}" type="presParOf" srcId="{E11518A1-F77E-4955-81C4-4C1D86C0EE35}" destId="{4ADA9673-7C19-4770-B3F3-5A6A92FFDFFC}" srcOrd="0" destOrd="0" presId="urn:microsoft.com/office/officeart/2005/8/layout/hProcess7#1"/>
    <dgm:cxn modelId="{046CA0D6-7F4E-4AE8-9E09-606B32669EC5}" type="presParOf" srcId="{E11518A1-F77E-4955-81C4-4C1D86C0EE35}" destId="{CAA5D839-5B09-401D-80E4-FAC0C92DD79B}" srcOrd="1" destOrd="0" presId="urn:microsoft.com/office/officeart/2005/8/layout/hProcess7#1"/>
    <dgm:cxn modelId="{7C0DF462-AB01-4F7E-A1EA-E61D3484A591}" type="presParOf" srcId="{E11518A1-F77E-4955-81C4-4C1D86C0EE35}" destId="{83056056-415A-4795-AD2E-9C0A6A8B58D6}" srcOrd="2" destOrd="0" presId="urn:microsoft.com/office/officeart/2005/8/layout/hProcess7#1"/>
    <dgm:cxn modelId="{A496DA2D-7955-4FBD-8C67-10165F691FBA}" type="presParOf" srcId="{112874A1-4516-4627-9BCE-AEC7E6EBC02C}" destId="{185AEFA8-E203-407C-A6FD-0BA678B336BF}" srcOrd="3" destOrd="0" presId="urn:microsoft.com/office/officeart/2005/8/layout/hProcess7#1"/>
    <dgm:cxn modelId="{039AA8CD-7748-4175-87C5-0283A29077C4}" type="presParOf" srcId="{112874A1-4516-4627-9BCE-AEC7E6EBC02C}" destId="{104AA674-4BB6-454D-A749-C6DFD81A6E18}" srcOrd="4" destOrd="0" presId="urn:microsoft.com/office/officeart/2005/8/layout/hProcess7#1"/>
    <dgm:cxn modelId="{675DB244-DEAD-4F75-A912-A0A6D621C537}" type="presParOf" srcId="{104AA674-4BB6-454D-A749-C6DFD81A6E18}" destId="{37A71700-B8AF-45F0-8E81-0B7ABDFB7BF3}" srcOrd="0" destOrd="0" presId="urn:microsoft.com/office/officeart/2005/8/layout/hProcess7#1"/>
    <dgm:cxn modelId="{0487ABAD-FC9B-4B12-BA5A-7D5AA821C3E1}" type="presParOf" srcId="{104AA674-4BB6-454D-A749-C6DFD81A6E18}" destId="{848F6F94-E1FB-4411-B6EB-3E49B1622242}" srcOrd="1" destOrd="0" presId="urn:microsoft.com/office/officeart/2005/8/layout/hProcess7#1"/>
    <dgm:cxn modelId="{0B31A62D-E293-4CB3-A4B5-BE47E930145B}" type="presParOf" srcId="{104AA674-4BB6-454D-A749-C6DFD81A6E18}" destId="{5E471BB3-F7D9-48B3-BF75-F2BCAEBBF92A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BF6367-5322-443F-9EF7-3FAE859F856B}" type="doc">
      <dgm:prSet loTypeId="urn:microsoft.com/office/officeart/2005/8/layout/hProcess7#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2D45CC6-B1D2-4500-8640-0F3B7372AA6C}">
      <dgm:prSet phldrT="[Texto]" custT="1"/>
      <dgm:spPr/>
      <dgm:t>
        <a:bodyPr/>
        <a:lstStyle/>
        <a:p>
          <a:r>
            <a:rPr lang="es-ES" sz="2400" b="1" dirty="0" smtClean="0"/>
            <a:t>Desde el comienzo del día </a:t>
          </a:r>
          <a:endParaRPr lang="es-ES" sz="2400" b="1" dirty="0"/>
        </a:p>
      </dgm:t>
    </dgm:pt>
    <dgm:pt modelId="{DD46BE81-7F60-4E0F-8EB0-62CE73D45AA1}" type="parTrans" cxnId="{041F116C-79E6-4658-A112-68DBC0B13CC3}">
      <dgm:prSet/>
      <dgm:spPr/>
      <dgm:t>
        <a:bodyPr/>
        <a:lstStyle/>
        <a:p>
          <a:endParaRPr lang="es-ES"/>
        </a:p>
      </dgm:t>
    </dgm:pt>
    <dgm:pt modelId="{243E9752-DBB3-4CF5-BAAF-B1085203A8C5}" type="sibTrans" cxnId="{041F116C-79E6-4658-A112-68DBC0B13CC3}">
      <dgm:prSet/>
      <dgm:spPr/>
      <dgm:t>
        <a:bodyPr/>
        <a:lstStyle/>
        <a:p>
          <a:endParaRPr lang="es-ES"/>
        </a:p>
      </dgm:t>
    </dgm:pt>
    <dgm:pt modelId="{E8753840-62D7-4B51-A32D-9B3389A03CCD}">
      <dgm:prSet phldrT="[Texto]" custT="1"/>
      <dgm:spPr/>
      <dgm:t>
        <a:bodyPr/>
        <a:lstStyle/>
        <a:p>
          <a:r>
            <a:rPr lang="es-ES" sz="2400" b="1" dirty="0" smtClean="0">
              <a:solidFill>
                <a:schemeClr val="tx1"/>
              </a:solidFill>
            </a:rPr>
            <a:t>Reten en tu mente estas ideas</a:t>
          </a:r>
        </a:p>
        <a:p>
          <a:r>
            <a:rPr lang="es-ES" sz="1800" b="1" dirty="0" smtClean="0"/>
            <a:t>Voy a llevarme bien con todos.</a:t>
          </a:r>
        </a:p>
        <a:p>
          <a:r>
            <a:rPr lang="es-ES" sz="1800" b="1" dirty="0" smtClean="0"/>
            <a:t>Si me ofenden no contestare con otra ofensa </a:t>
          </a:r>
        </a:p>
        <a:p>
          <a:r>
            <a:rPr lang="es-ES" sz="1800" b="1" dirty="0" smtClean="0"/>
            <a:t>Hare conversaciones que sean para bien de todos. </a:t>
          </a:r>
          <a:endParaRPr lang="es-ES" sz="1800" b="1" dirty="0"/>
        </a:p>
      </dgm:t>
    </dgm:pt>
    <dgm:pt modelId="{B2CED498-04DE-4DF4-A273-4EC89D13179A}" type="parTrans" cxnId="{6E0765EA-B9E3-47FB-A153-D0F83BD5DFDD}">
      <dgm:prSet/>
      <dgm:spPr/>
      <dgm:t>
        <a:bodyPr/>
        <a:lstStyle/>
        <a:p>
          <a:endParaRPr lang="es-ES"/>
        </a:p>
      </dgm:t>
    </dgm:pt>
    <dgm:pt modelId="{FBC3D273-793B-4564-863C-1038E1370009}" type="sibTrans" cxnId="{6E0765EA-B9E3-47FB-A153-D0F83BD5DFDD}">
      <dgm:prSet/>
      <dgm:spPr/>
      <dgm:t>
        <a:bodyPr/>
        <a:lstStyle/>
        <a:p>
          <a:endParaRPr lang="es-ES"/>
        </a:p>
      </dgm:t>
    </dgm:pt>
    <dgm:pt modelId="{4E562F1A-82E7-4C10-82B2-94E075A93944}">
      <dgm:prSet phldrT="[Texto]" custT="1"/>
      <dgm:spPr/>
      <dgm:t>
        <a:bodyPr/>
        <a:lstStyle/>
        <a:p>
          <a:r>
            <a:rPr lang="es-ES" sz="2400" b="1" dirty="0" smtClean="0"/>
            <a:t>Mejora tus relaciones </a:t>
          </a:r>
          <a:endParaRPr lang="es-ES" sz="2400" b="1" dirty="0"/>
        </a:p>
      </dgm:t>
    </dgm:pt>
    <dgm:pt modelId="{078D03B2-90ED-4AC1-BE5A-429165B51B5C}" type="parTrans" cxnId="{E2AF262F-BCAF-4FC4-A1F6-393EBFA024A4}">
      <dgm:prSet/>
      <dgm:spPr/>
      <dgm:t>
        <a:bodyPr/>
        <a:lstStyle/>
        <a:p>
          <a:endParaRPr lang="es-ES"/>
        </a:p>
      </dgm:t>
    </dgm:pt>
    <dgm:pt modelId="{03553D83-2822-4283-AF05-25CC237C69E6}" type="sibTrans" cxnId="{E2AF262F-BCAF-4FC4-A1F6-393EBFA024A4}">
      <dgm:prSet/>
      <dgm:spPr/>
      <dgm:t>
        <a:bodyPr/>
        <a:lstStyle/>
        <a:p>
          <a:endParaRPr lang="es-ES"/>
        </a:p>
      </dgm:t>
    </dgm:pt>
    <dgm:pt modelId="{F6AB6C2D-FB03-4B66-A786-38CE06B7030C}">
      <dgm:prSet phldrT="[Texto]" custT="1"/>
      <dgm:spPr/>
      <dgm:t>
        <a:bodyPr/>
        <a:lstStyle/>
        <a:p>
          <a:r>
            <a:rPr lang="es-ES" sz="2400" b="1" dirty="0" smtClean="0">
              <a:solidFill>
                <a:schemeClr val="tx1"/>
              </a:solidFill>
            </a:rPr>
            <a:t>Mejora tus relaciones </a:t>
          </a:r>
        </a:p>
        <a:p>
          <a:r>
            <a:rPr lang="es-ES" sz="2000" b="1" dirty="0" smtClean="0"/>
            <a:t>Busca compañías adecuadas </a:t>
          </a:r>
        </a:p>
        <a:p>
          <a:r>
            <a:rPr lang="es-ES" sz="2000" b="1" dirty="0" smtClean="0"/>
            <a:t>Aléjate de las personas negativas</a:t>
          </a:r>
        </a:p>
        <a:p>
          <a:r>
            <a:rPr lang="es-ES" sz="2000" b="1" dirty="0" smtClean="0"/>
            <a:t>Establece un plan de resolución de problemas interpersonales</a:t>
          </a:r>
        </a:p>
        <a:p>
          <a:r>
            <a:rPr lang="es-ES" sz="2000" b="1" dirty="0" smtClean="0"/>
            <a:t>Cultiva hábitos y modales </a:t>
          </a:r>
        </a:p>
        <a:p>
          <a:r>
            <a:rPr lang="es-ES" sz="2000" b="1" dirty="0" smtClean="0"/>
            <a:t>Cultiva la asertividad </a:t>
          </a:r>
        </a:p>
        <a:p>
          <a:r>
            <a:rPr lang="es-ES" sz="2000" b="1" dirty="0" smtClean="0"/>
            <a:t>Cultiva relaciones familiares, amigos y en el trabajo</a:t>
          </a:r>
        </a:p>
      </dgm:t>
    </dgm:pt>
    <dgm:pt modelId="{1DB3B070-54BD-4721-9107-B4F5B73274D2}" type="parTrans" cxnId="{66AFAE08-4656-4A59-AF15-B6C3BCFD6864}">
      <dgm:prSet/>
      <dgm:spPr/>
      <dgm:t>
        <a:bodyPr/>
        <a:lstStyle/>
        <a:p>
          <a:endParaRPr lang="es-ES"/>
        </a:p>
      </dgm:t>
    </dgm:pt>
    <dgm:pt modelId="{3AB9D670-BFEC-40DE-A0FD-637859BFCD96}" type="sibTrans" cxnId="{66AFAE08-4656-4A59-AF15-B6C3BCFD6864}">
      <dgm:prSet/>
      <dgm:spPr/>
      <dgm:t>
        <a:bodyPr/>
        <a:lstStyle/>
        <a:p>
          <a:endParaRPr lang="es-ES"/>
        </a:p>
      </dgm:t>
    </dgm:pt>
    <dgm:pt modelId="{112874A1-4516-4627-9BCE-AEC7E6EBC02C}" type="pres">
      <dgm:prSet presAssocID="{D5BF6367-5322-443F-9EF7-3FAE859F85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D67BB3-F984-4986-BDFC-A52200E8EB14}" type="pres">
      <dgm:prSet presAssocID="{E2D45CC6-B1D2-4500-8640-0F3B7372AA6C}" presName="compositeNode" presStyleCnt="0">
        <dgm:presLayoutVars>
          <dgm:bulletEnabled val="1"/>
        </dgm:presLayoutVars>
      </dgm:prSet>
      <dgm:spPr/>
    </dgm:pt>
    <dgm:pt modelId="{BBB3DB3C-16C3-468A-82F7-DD96157728EA}" type="pres">
      <dgm:prSet presAssocID="{E2D45CC6-B1D2-4500-8640-0F3B7372AA6C}" presName="bgRect" presStyleLbl="node1" presStyleIdx="0" presStyleCnt="2" custScaleY="100000" custLinFactNeighborX="-7650" custLinFactNeighborY="5789"/>
      <dgm:spPr/>
      <dgm:t>
        <a:bodyPr/>
        <a:lstStyle/>
        <a:p>
          <a:endParaRPr lang="es-ES"/>
        </a:p>
      </dgm:t>
    </dgm:pt>
    <dgm:pt modelId="{20FB8047-CC9C-4449-9E43-CCA032253A67}" type="pres">
      <dgm:prSet presAssocID="{E2D45CC6-B1D2-4500-8640-0F3B7372AA6C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80FF7-AA18-4CC3-A24B-B2EE9C8B73AC}" type="pres">
      <dgm:prSet presAssocID="{E2D45CC6-B1D2-4500-8640-0F3B7372AA6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87B5E4-732B-4F3B-B9E2-78154090E235}" type="pres">
      <dgm:prSet presAssocID="{243E9752-DBB3-4CF5-BAAF-B1085203A8C5}" presName="hSp" presStyleCnt="0"/>
      <dgm:spPr/>
    </dgm:pt>
    <dgm:pt modelId="{E11518A1-F77E-4955-81C4-4C1D86C0EE35}" type="pres">
      <dgm:prSet presAssocID="{243E9752-DBB3-4CF5-BAAF-B1085203A8C5}" presName="vProcSp" presStyleCnt="0"/>
      <dgm:spPr/>
    </dgm:pt>
    <dgm:pt modelId="{4ADA9673-7C19-4770-B3F3-5A6A92FFDFFC}" type="pres">
      <dgm:prSet presAssocID="{243E9752-DBB3-4CF5-BAAF-B1085203A8C5}" presName="vSp1" presStyleCnt="0"/>
      <dgm:spPr/>
    </dgm:pt>
    <dgm:pt modelId="{CAA5D839-5B09-401D-80E4-FAC0C92DD79B}" type="pres">
      <dgm:prSet presAssocID="{243E9752-DBB3-4CF5-BAAF-B1085203A8C5}" presName="simulatedConn" presStyleLbl="solidFgAcc1" presStyleIdx="0" presStyleCnt="1" custLinFactY="-9865" custLinFactNeighborX="3290" custLinFactNeighborY="-100000"/>
      <dgm:spPr/>
    </dgm:pt>
    <dgm:pt modelId="{83056056-415A-4795-AD2E-9C0A6A8B58D6}" type="pres">
      <dgm:prSet presAssocID="{243E9752-DBB3-4CF5-BAAF-B1085203A8C5}" presName="vSp2" presStyleCnt="0"/>
      <dgm:spPr/>
    </dgm:pt>
    <dgm:pt modelId="{185AEFA8-E203-407C-A6FD-0BA678B336BF}" type="pres">
      <dgm:prSet presAssocID="{243E9752-DBB3-4CF5-BAAF-B1085203A8C5}" presName="sibTrans" presStyleCnt="0"/>
      <dgm:spPr/>
    </dgm:pt>
    <dgm:pt modelId="{104AA674-4BB6-454D-A749-C6DFD81A6E18}" type="pres">
      <dgm:prSet presAssocID="{4E562F1A-82E7-4C10-82B2-94E075A93944}" presName="compositeNode" presStyleCnt="0">
        <dgm:presLayoutVars>
          <dgm:bulletEnabled val="1"/>
        </dgm:presLayoutVars>
      </dgm:prSet>
      <dgm:spPr/>
    </dgm:pt>
    <dgm:pt modelId="{37A71700-B8AF-45F0-8E81-0B7ABDFB7BF3}" type="pres">
      <dgm:prSet presAssocID="{4E562F1A-82E7-4C10-82B2-94E075A93944}" presName="bgRect" presStyleLbl="node1" presStyleIdx="1" presStyleCnt="2" custScaleY="100000"/>
      <dgm:spPr/>
      <dgm:t>
        <a:bodyPr/>
        <a:lstStyle/>
        <a:p>
          <a:endParaRPr lang="es-ES"/>
        </a:p>
      </dgm:t>
    </dgm:pt>
    <dgm:pt modelId="{848F6F94-E1FB-4411-B6EB-3E49B1622242}" type="pres">
      <dgm:prSet presAssocID="{4E562F1A-82E7-4C10-82B2-94E075A93944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471BB3-F7D9-48B3-BF75-F2BCAEBBF92A}" type="pres">
      <dgm:prSet presAssocID="{4E562F1A-82E7-4C10-82B2-94E075A93944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12E6A77-F1CA-4708-A2A4-76E44EB2D5BF}" type="presOf" srcId="{4E562F1A-82E7-4C10-82B2-94E075A93944}" destId="{37A71700-B8AF-45F0-8E81-0B7ABDFB7BF3}" srcOrd="0" destOrd="0" presId="urn:microsoft.com/office/officeart/2005/8/layout/hProcess7#2"/>
    <dgm:cxn modelId="{2768D1EA-EA40-42FF-A1DF-B8FDC34EEC47}" type="presOf" srcId="{F6AB6C2D-FB03-4B66-A786-38CE06B7030C}" destId="{5E471BB3-F7D9-48B3-BF75-F2BCAEBBF92A}" srcOrd="0" destOrd="0" presId="urn:microsoft.com/office/officeart/2005/8/layout/hProcess7#2"/>
    <dgm:cxn modelId="{C9EA1222-14DA-48A8-B748-50A1E27ABF10}" type="presOf" srcId="{D5BF6367-5322-443F-9EF7-3FAE859F856B}" destId="{112874A1-4516-4627-9BCE-AEC7E6EBC02C}" srcOrd="0" destOrd="0" presId="urn:microsoft.com/office/officeart/2005/8/layout/hProcess7#2"/>
    <dgm:cxn modelId="{66AFAE08-4656-4A59-AF15-B6C3BCFD6864}" srcId="{4E562F1A-82E7-4C10-82B2-94E075A93944}" destId="{F6AB6C2D-FB03-4B66-A786-38CE06B7030C}" srcOrd="0" destOrd="0" parTransId="{1DB3B070-54BD-4721-9107-B4F5B73274D2}" sibTransId="{3AB9D670-BFEC-40DE-A0FD-637859BFCD96}"/>
    <dgm:cxn modelId="{D421D4CA-0A61-4434-8227-B4720D0C69B3}" type="presOf" srcId="{E2D45CC6-B1D2-4500-8640-0F3B7372AA6C}" destId="{20FB8047-CC9C-4449-9E43-CCA032253A67}" srcOrd="1" destOrd="0" presId="urn:microsoft.com/office/officeart/2005/8/layout/hProcess7#2"/>
    <dgm:cxn modelId="{E2AF262F-BCAF-4FC4-A1F6-393EBFA024A4}" srcId="{D5BF6367-5322-443F-9EF7-3FAE859F856B}" destId="{4E562F1A-82E7-4C10-82B2-94E075A93944}" srcOrd="1" destOrd="0" parTransId="{078D03B2-90ED-4AC1-BE5A-429165B51B5C}" sibTransId="{03553D83-2822-4283-AF05-25CC237C69E6}"/>
    <dgm:cxn modelId="{4AEEEF12-6AEA-41CB-AC2C-1588A34EE7D1}" type="presOf" srcId="{4E562F1A-82E7-4C10-82B2-94E075A93944}" destId="{848F6F94-E1FB-4411-B6EB-3E49B1622242}" srcOrd="1" destOrd="0" presId="urn:microsoft.com/office/officeart/2005/8/layout/hProcess7#2"/>
    <dgm:cxn modelId="{BF82CAF1-6E36-491F-A1FE-8E019C0D3402}" type="presOf" srcId="{E2D45CC6-B1D2-4500-8640-0F3B7372AA6C}" destId="{BBB3DB3C-16C3-468A-82F7-DD96157728EA}" srcOrd="0" destOrd="0" presId="urn:microsoft.com/office/officeart/2005/8/layout/hProcess7#2"/>
    <dgm:cxn modelId="{FFBCA56B-DE8F-4EFE-BF8D-35C16D981B87}" type="presOf" srcId="{E8753840-62D7-4B51-A32D-9B3389A03CCD}" destId="{08280FF7-AA18-4CC3-A24B-B2EE9C8B73AC}" srcOrd="0" destOrd="0" presId="urn:microsoft.com/office/officeart/2005/8/layout/hProcess7#2"/>
    <dgm:cxn modelId="{041F116C-79E6-4658-A112-68DBC0B13CC3}" srcId="{D5BF6367-5322-443F-9EF7-3FAE859F856B}" destId="{E2D45CC6-B1D2-4500-8640-0F3B7372AA6C}" srcOrd="0" destOrd="0" parTransId="{DD46BE81-7F60-4E0F-8EB0-62CE73D45AA1}" sibTransId="{243E9752-DBB3-4CF5-BAAF-B1085203A8C5}"/>
    <dgm:cxn modelId="{6E0765EA-B9E3-47FB-A153-D0F83BD5DFDD}" srcId="{E2D45CC6-B1D2-4500-8640-0F3B7372AA6C}" destId="{E8753840-62D7-4B51-A32D-9B3389A03CCD}" srcOrd="0" destOrd="0" parTransId="{B2CED498-04DE-4DF4-A273-4EC89D13179A}" sibTransId="{FBC3D273-793B-4564-863C-1038E1370009}"/>
    <dgm:cxn modelId="{9D6A12CA-02B9-43B1-8F4F-0B475C3F6753}" type="presParOf" srcId="{112874A1-4516-4627-9BCE-AEC7E6EBC02C}" destId="{3BD67BB3-F984-4986-BDFC-A52200E8EB14}" srcOrd="0" destOrd="0" presId="urn:microsoft.com/office/officeart/2005/8/layout/hProcess7#2"/>
    <dgm:cxn modelId="{92FA01FF-CD68-4CC6-914A-75EC45D8CF9C}" type="presParOf" srcId="{3BD67BB3-F984-4986-BDFC-A52200E8EB14}" destId="{BBB3DB3C-16C3-468A-82F7-DD96157728EA}" srcOrd="0" destOrd="0" presId="urn:microsoft.com/office/officeart/2005/8/layout/hProcess7#2"/>
    <dgm:cxn modelId="{3B4216C8-0ED3-46B3-B901-F245633CC3E7}" type="presParOf" srcId="{3BD67BB3-F984-4986-BDFC-A52200E8EB14}" destId="{20FB8047-CC9C-4449-9E43-CCA032253A67}" srcOrd="1" destOrd="0" presId="urn:microsoft.com/office/officeart/2005/8/layout/hProcess7#2"/>
    <dgm:cxn modelId="{7D266934-7BE5-4B96-8C59-4493CC765B66}" type="presParOf" srcId="{3BD67BB3-F984-4986-BDFC-A52200E8EB14}" destId="{08280FF7-AA18-4CC3-A24B-B2EE9C8B73AC}" srcOrd="2" destOrd="0" presId="urn:microsoft.com/office/officeart/2005/8/layout/hProcess7#2"/>
    <dgm:cxn modelId="{37E3D68C-ED74-43CA-9438-EB0283D203EC}" type="presParOf" srcId="{112874A1-4516-4627-9BCE-AEC7E6EBC02C}" destId="{7487B5E4-732B-4F3B-B9E2-78154090E235}" srcOrd="1" destOrd="0" presId="urn:microsoft.com/office/officeart/2005/8/layout/hProcess7#2"/>
    <dgm:cxn modelId="{650297B6-06D5-4BA5-B9F4-5063D745FA45}" type="presParOf" srcId="{112874A1-4516-4627-9BCE-AEC7E6EBC02C}" destId="{E11518A1-F77E-4955-81C4-4C1D86C0EE35}" srcOrd="2" destOrd="0" presId="urn:microsoft.com/office/officeart/2005/8/layout/hProcess7#2"/>
    <dgm:cxn modelId="{2F667E2C-5FE9-4C8F-97B1-68838C63ED27}" type="presParOf" srcId="{E11518A1-F77E-4955-81C4-4C1D86C0EE35}" destId="{4ADA9673-7C19-4770-B3F3-5A6A92FFDFFC}" srcOrd="0" destOrd="0" presId="urn:microsoft.com/office/officeart/2005/8/layout/hProcess7#2"/>
    <dgm:cxn modelId="{36AC27A3-C052-460E-B564-90B36E861BBC}" type="presParOf" srcId="{E11518A1-F77E-4955-81C4-4C1D86C0EE35}" destId="{CAA5D839-5B09-401D-80E4-FAC0C92DD79B}" srcOrd="1" destOrd="0" presId="urn:microsoft.com/office/officeart/2005/8/layout/hProcess7#2"/>
    <dgm:cxn modelId="{D056828B-F227-41C5-A2AB-6987A950940F}" type="presParOf" srcId="{E11518A1-F77E-4955-81C4-4C1D86C0EE35}" destId="{83056056-415A-4795-AD2E-9C0A6A8B58D6}" srcOrd="2" destOrd="0" presId="urn:microsoft.com/office/officeart/2005/8/layout/hProcess7#2"/>
    <dgm:cxn modelId="{EA0050D2-05F0-4A5B-B099-03E70A7E88BC}" type="presParOf" srcId="{112874A1-4516-4627-9BCE-AEC7E6EBC02C}" destId="{185AEFA8-E203-407C-A6FD-0BA678B336BF}" srcOrd="3" destOrd="0" presId="urn:microsoft.com/office/officeart/2005/8/layout/hProcess7#2"/>
    <dgm:cxn modelId="{6A07D089-4300-4D6C-B6AD-0779A8FA747B}" type="presParOf" srcId="{112874A1-4516-4627-9BCE-AEC7E6EBC02C}" destId="{104AA674-4BB6-454D-A749-C6DFD81A6E18}" srcOrd="4" destOrd="0" presId="urn:microsoft.com/office/officeart/2005/8/layout/hProcess7#2"/>
    <dgm:cxn modelId="{4311184D-BFBD-4B42-AC7C-48EAA256F491}" type="presParOf" srcId="{104AA674-4BB6-454D-A749-C6DFD81A6E18}" destId="{37A71700-B8AF-45F0-8E81-0B7ABDFB7BF3}" srcOrd="0" destOrd="0" presId="urn:microsoft.com/office/officeart/2005/8/layout/hProcess7#2"/>
    <dgm:cxn modelId="{27AFB865-A74A-46F9-93D5-26C02C9518AE}" type="presParOf" srcId="{104AA674-4BB6-454D-A749-C6DFD81A6E18}" destId="{848F6F94-E1FB-4411-B6EB-3E49B1622242}" srcOrd="1" destOrd="0" presId="urn:microsoft.com/office/officeart/2005/8/layout/hProcess7#2"/>
    <dgm:cxn modelId="{9A46515C-D0AC-4498-9B97-55A24F81E9BD}" type="presParOf" srcId="{104AA674-4BB6-454D-A749-C6DFD81A6E18}" destId="{5E471BB3-F7D9-48B3-BF75-F2BCAEBBF92A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5BF6367-5322-443F-9EF7-3FAE859F856B}" type="doc">
      <dgm:prSet loTypeId="urn:microsoft.com/office/officeart/2005/8/layout/hProcess7#3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2D45CC6-B1D2-4500-8640-0F3B7372AA6C}">
      <dgm:prSet phldrT="[Tex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Desde el comienzo del día </a:t>
          </a:r>
          <a:endParaRPr lang="es-ES" sz="2400" b="1" dirty="0"/>
        </a:p>
      </dgm:t>
    </dgm:pt>
    <dgm:pt modelId="{DD46BE81-7F60-4E0F-8EB0-62CE73D45AA1}" type="parTrans" cxnId="{041F116C-79E6-4658-A112-68DBC0B13CC3}">
      <dgm:prSet/>
      <dgm:spPr/>
      <dgm:t>
        <a:bodyPr/>
        <a:lstStyle/>
        <a:p>
          <a:endParaRPr lang="es-ES"/>
        </a:p>
      </dgm:t>
    </dgm:pt>
    <dgm:pt modelId="{243E9752-DBB3-4CF5-BAAF-B1085203A8C5}" type="sibTrans" cxnId="{041F116C-79E6-4658-A112-68DBC0B13CC3}">
      <dgm:prSet/>
      <dgm:spPr/>
      <dgm:t>
        <a:bodyPr/>
        <a:lstStyle/>
        <a:p>
          <a:endParaRPr lang="es-ES"/>
        </a:p>
      </dgm:t>
    </dgm:pt>
    <dgm:pt modelId="{E8753840-62D7-4B51-A32D-9B3389A03CCD}">
      <dgm:prSet phldrT="[Texto]" custT="1"/>
      <dgm:spPr/>
      <dgm:t>
        <a:bodyPr/>
        <a:lstStyle/>
        <a:p>
          <a:r>
            <a:rPr lang="es-ES" sz="2400" b="1" dirty="0" smtClean="0">
              <a:solidFill>
                <a:schemeClr val="tx1"/>
              </a:solidFill>
            </a:rPr>
            <a:t>Reten en tu mente estas ideas</a:t>
          </a:r>
        </a:p>
        <a:p>
          <a:r>
            <a:rPr lang="es-ES" sz="1800" b="1" dirty="0" smtClean="0"/>
            <a:t>Mis acciones afectan mi autoestima .</a:t>
          </a:r>
        </a:p>
        <a:p>
          <a:r>
            <a:rPr lang="es-ES" sz="1800" b="1" dirty="0" smtClean="0"/>
            <a:t> Voy a practicar el mejoramiento de mi autoestima </a:t>
          </a:r>
          <a:endParaRPr lang="es-ES" sz="1800" b="1" dirty="0"/>
        </a:p>
      </dgm:t>
    </dgm:pt>
    <dgm:pt modelId="{B2CED498-04DE-4DF4-A273-4EC89D13179A}" type="parTrans" cxnId="{6E0765EA-B9E3-47FB-A153-D0F83BD5DFDD}">
      <dgm:prSet/>
      <dgm:spPr/>
      <dgm:t>
        <a:bodyPr/>
        <a:lstStyle/>
        <a:p>
          <a:endParaRPr lang="es-ES"/>
        </a:p>
      </dgm:t>
    </dgm:pt>
    <dgm:pt modelId="{FBC3D273-793B-4564-863C-1038E1370009}" type="sibTrans" cxnId="{6E0765EA-B9E3-47FB-A153-D0F83BD5DFDD}">
      <dgm:prSet/>
      <dgm:spPr/>
      <dgm:t>
        <a:bodyPr/>
        <a:lstStyle/>
        <a:p>
          <a:endParaRPr lang="es-ES"/>
        </a:p>
      </dgm:t>
    </dgm:pt>
    <dgm:pt modelId="{4E562F1A-82E7-4C10-82B2-94E075A93944}">
      <dgm:prSet phldrT="[Texto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b="1" dirty="0" smtClean="0"/>
            <a:t>Actúa para fortalecer la autoestima  </a:t>
          </a:r>
          <a:endParaRPr lang="es-ES" sz="2400" b="1" dirty="0"/>
        </a:p>
      </dgm:t>
    </dgm:pt>
    <dgm:pt modelId="{078D03B2-90ED-4AC1-BE5A-429165B51B5C}" type="parTrans" cxnId="{E2AF262F-BCAF-4FC4-A1F6-393EBFA024A4}">
      <dgm:prSet/>
      <dgm:spPr/>
      <dgm:t>
        <a:bodyPr/>
        <a:lstStyle/>
        <a:p>
          <a:endParaRPr lang="es-ES"/>
        </a:p>
      </dgm:t>
    </dgm:pt>
    <dgm:pt modelId="{03553D83-2822-4283-AF05-25CC237C69E6}" type="sibTrans" cxnId="{E2AF262F-BCAF-4FC4-A1F6-393EBFA024A4}">
      <dgm:prSet/>
      <dgm:spPr/>
      <dgm:t>
        <a:bodyPr/>
        <a:lstStyle/>
        <a:p>
          <a:endParaRPr lang="es-ES"/>
        </a:p>
      </dgm:t>
    </dgm:pt>
    <dgm:pt modelId="{F6AB6C2D-FB03-4B66-A786-38CE06B7030C}">
      <dgm:prSet phldrT="[Texto]" custT="1"/>
      <dgm:spPr/>
      <dgm:t>
        <a:bodyPr/>
        <a:lstStyle/>
        <a:p>
          <a:r>
            <a:rPr lang="es-ES" sz="2400" b="1" dirty="0" smtClean="0">
              <a:solidFill>
                <a:schemeClr val="tx1"/>
              </a:solidFill>
            </a:rPr>
            <a:t>Actúa </a:t>
          </a:r>
          <a:r>
            <a:rPr lang="es-ES" sz="2400" b="1" dirty="0" smtClean="0"/>
            <a:t> </a:t>
          </a:r>
        </a:p>
        <a:p>
          <a:r>
            <a:rPr lang="es-ES" sz="2000" b="1" dirty="0" smtClean="0"/>
            <a:t>Escribe un diario </a:t>
          </a:r>
        </a:p>
        <a:p>
          <a:r>
            <a:rPr lang="es-ES" sz="2000" b="1" dirty="0" smtClean="0"/>
            <a:t>Practica una acción o pasatiempo </a:t>
          </a:r>
        </a:p>
        <a:p>
          <a:r>
            <a:rPr lang="es-ES" sz="2000" b="1" dirty="0" smtClean="0"/>
            <a:t>Identifica lo que nutre tu autoestima </a:t>
          </a:r>
        </a:p>
        <a:p>
          <a:r>
            <a:rPr lang="es-ES" sz="2000" b="1" dirty="0" smtClean="0"/>
            <a:t>Apártate de las dependencias </a:t>
          </a:r>
        </a:p>
        <a:p>
          <a:r>
            <a:rPr lang="es-ES" sz="2000" b="1" dirty="0" smtClean="0"/>
            <a:t>Mantén una vida saludable </a:t>
          </a:r>
        </a:p>
      </dgm:t>
    </dgm:pt>
    <dgm:pt modelId="{1DB3B070-54BD-4721-9107-B4F5B73274D2}" type="parTrans" cxnId="{66AFAE08-4656-4A59-AF15-B6C3BCFD6864}">
      <dgm:prSet/>
      <dgm:spPr/>
      <dgm:t>
        <a:bodyPr/>
        <a:lstStyle/>
        <a:p>
          <a:endParaRPr lang="es-ES"/>
        </a:p>
      </dgm:t>
    </dgm:pt>
    <dgm:pt modelId="{3AB9D670-BFEC-40DE-A0FD-637859BFCD96}" type="sibTrans" cxnId="{66AFAE08-4656-4A59-AF15-B6C3BCFD6864}">
      <dgm:prSet/>
      <dgm:spPr/>
      <dgm:t>
        <a:bodyPr/>
        <a:lstStyle/>
        <a:p>
          <a:endParaRPr lang="es-ES"/>
        </a:p>
      </dgm:t>
    </dgm:pt>
    <dgm:pt modelId="{112874A1-4516-4627-9BCE-AEC7E6EBC02C}" type="pres">
      <dgm:prSet presAssocID="{D5BF6367-5322-443F-9EF7-3FAE859F85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D67BB3-F984-4986-BDFC-A52200E8EB14}" type="pres">
      <dgm:prSet presAssocID="{E2D45CC6-B1D2-4500-8640-0F3B7372AA6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3DB3C-16C3-468A-82F7-DD96157728EA}" type="pres">
      <dgm:prSet presAssocID="{E2D45CC6-B1D2-4500-8640-0F3B7372AA6C}" presName="bgRect" presStyleLbl="node1" presStyleIdx="0" presStyleCnt="2" custScaleY="100000" custLinFactNeighborX="-7650" custLinFactNeighborY="5789"/>
      <dgm:spPr/>
      <dgm:t>
        <a:bodyPr/>
        <a:lstStyle/>
        <a:p>
          <a:endParaRPr lang="es-ES"/>
        </a:p>
      </dgm:t>
    </dgm:pt>
    <dgm:pt modelId="{20FB8047-CC9C-4449-9E43-CCA032253A67}" type="pres">
      <dgm:prSet presAssocID="{E2D45CC6-B1D2-4500-8640-0F3B7372AA6C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80FF7-AA18-4CC3-A24B-B2EE9C8B73AC}" type="pres">
      <dgm:prSet presAssocID="{E2D45CC6-B1D2-4500-8640-0F3B7372AA6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87B5E4-732B-4F3B-B9E2-78154090E235}" type="pres">
      <dgm:prSet presAssocID="{243E9752-DBB3-4CF5-BAAF-B1085203A8C5}" presName="hSp" presStyleCnt="0"/>
      <dgm:spPr/>
      <dgm:t>
        <a:bodyPr/>
        <a:lstStyle/>
        <a:p>
          <a:endParaRPr lang="es-ES"/>
        </a:p>
      </dgm:t>
    </dgm:pt>
    <dgm:pt modelId="{E11518A1-F77E-4955-81C4-4C1D86C0EE35}" type="pres">
      <dgm:prSet presAssocID="{243E9752-DBB3-4CF5-BAAF-B1085203A8C5}" presName="vProcSp" presStyleCnt="0"/>
      <dgm:spPr/>
      <dgm:t>
        <a:bodyPr/>
        <a:lstStyle/>
        <a:p>
          <a:endParaRPr lang="es-ES"/>
        </a:p>
      </dgm:t>
    </dgm:pt>
    <dgm:pt modelId="{4ADA9673-7C19-4770-B3F3-5A6A92FFDFFC}" type="pres">
      <dgm:prSet presAssocID="{243E9752-DBB3-4CF5-BAAF-B1085203A8C5}" presName="vSp1" presStyleCnt="0"/>
      <dgm:spPr/>
      <dgm:t>
        <a:bodyPr/>
        <a:lstStyle/>
        <a:p>
          <a:endParaRPr lang="es-ES"/>
        </a:p>
      </dgm:t>
    </dgm:pt>
    <dgm:pt modelId="{CAA5D839-5B09-401D-80E4-FAC0C92DD79B}" type="pres">
      <dgm:prSet presAssocID="{243E9752-DBB3-4CF5-BAAF-B1085203A8C5}" presName="simulatedConn" presStyleLbl="solidFgAcc1" presStyleIdx="0" presStyleCnt="1" custLinFactY="-9865" custLinFactNeighborX="3290" custLinFactNeighborY="-100000"/>
      <dgm:spPr/>
      <dgm:t>
        <a:bodyPr/>
        <a:lstStyle/>
        <a:p>
          <a:endParaRPr lang="es-ES"/>
        </a:p>
      </dgm:t>
    </dgm:pt>
    <dgm:pt modelId="{83056056-415A-4795-AD2E-9C0A6A8B58D6}" type="pres">
      <dgm:prSet presAssocID="{243E9752-DBB3-4CF5-BAAF-B1085203A8C5}" presName="vSp2" presStyleCnt="0"/>
      <dgm:spPr/>
      <dgm:t>
        <a:bodyPr/>
        <a:lstStyle/>
        <a:p>
          <a:endParaRPr lang="es-ES"/>
        </a:p>
      </dgm:t>
    </dgm:pt>
    <dgm:pt modelId="{185AEFA8-E203-407C-A6FD-0BA678B336BF}" type="pres">
      <dgm:prSet presAssocID="{243E9752-DBB3-4CF5-BAAF-B1085203A8C5}" presName="sibTrans" presStyleCnt="0"/>
      <dgm:spPr/>
      <dgm:t>
        <a:bodyPr/>
        <a:lstStyle/>
        <a:p>
          <a:endParaRPr lang="es-ES"/>
        </a:p>
      </dgm:t>
    </dgm:pt>
    <dgm:pt modelId="{104AA674-4BB6-454D-A749-C6DFD81A6E18}" type="pres">
      <dgm:prSet presAssocID="{4E562F1A-82E7-4C10-82B2-94E075A9394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A71700-B8AF-45F0-8E81-0B7ABDFB7BF3}" type="pres">
      <dgm:prSet presAssocID="{4E562F1A-82E7-4C10-82B2-94E075A93944}" presName="bgRect" presStyleLbl="node1" presStyleIdx="1" presStyleCnt="2" custScaleY="100000"/>
      <dgm:spPr/>
      <dgm:t>
        <a:bodyPr/>
        <a:lstStyle/>
        <a:p>
          <a:endParaRPr lang="es-ES"/>
        </a:p>
      </dgm:t>
    </dgm:pt>
    <dgm:pt modelId="{848F6F94-E1FB-4411-B6EB-3E49B1622242}" type="pres">
      <dgm:prSet presAssocID="{4E562F1A-82E7-4C10-82B2-94E075A93944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471BB3-F7D9-48B3-BF75-F2BCAEBBF92A}" type="pres">
      <dgm:prSet presAssocID="{4E562F1A-82E7-4C10-82B2-94E075A93944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1E65099-4AA8-433C-A767-52B24E8EC5EC}" type="presOf" srcId="{E2D45CC6-B1D2-4500-8640-0F3B7372AA6C}" destId="{20FB8047-CC9C-4449-9E43-CCA032253A67}" srcOrd="1" destOrd="0" presId="urn:microsoft.com/office/officeart/2005/8/layout/hProcess7#3"/>
    <dgm:cxn modelId="{F28BE126-12AC-4BA5-8209-5664B397A5F3}" type="presOf" srcId="{E8753840-62D7-4B51-A32D-9B3389A03CCD}" destId="{08280FF7-AA18-4CC3-A24B-B2EE9C8B73AC}" srcOrd="0" destOrd="0" presId="urn:microsoft.com/office/officeart/2005/8/layout/hProcess7#3"/>
    <dgm:cxn modelId="{F1D0090A-B5FA-458B-A7BD-910643DA8F72}" type="presOf" srcId="{4E562F1A-82E7-4C10-82B2-94E075A93944}" destId="{848F6F94-E1FB-4411-B6EB-3E49B1622242}" srcOrd="1" destOrd="0" presId="urn:microsoft.com/office/officeart/2005/8/layout/hProcess7#3"/>
    <dgm:cxn modelId="{683F4F6C-FF22-4F78-AEF7-C880B633E55D}" type="presOf" srcId="{F6AB6C2D-FB03-4B66-A786-38CE06B7030C}" destId="{5E471BB3-F7D9-48B3-BF75-F2BCAEBBF92A}" srcOrd="0" destOrd="0" presId="urn:microsoft.com/office/officeart/2005/8/layout/hProcess7#3"/>
    <dgm:cxn modelId="{66AFAE08-4656-4A59-AF15-B6C3BCFD6864}" srcId="{4E562F1A-82E7-4C10-82B2-94E075A93944}" destId="{F6AB6C2D-FB03-4B66-A786-38CE06B7030C}" srcOrd="0" destOrd="0" parTransId="{1DB3B070-54BD-4721-9107-B4F5B73274D2}" sibTransId="{3AB9D670-BFEC-40DE-A0FD-637859BFCD96}"/>
    <dgm:cxn modelId="{4362348D-554B-45E7-A83C-3F625878813D}" type="presOf" srcId="{E2D45CC6-B1D2-4500-8640-0F3B7372AA6C}" destId="{BBB3DB3C-16C3-468A-82F7-DD96157728EA}" srcOrd="0" destOrd="0" presId="urn:microsoft.com/office/officeart/2005/8/layout/hProcess7#3"/>
    <dgm:cxn modelId="{E2AF262F-BCAF-4FC4-A1F6-393EBFA024A4}" srcId="{D5BF6367-5322-443F-9EF7-3FAE859F856B}" destId="{4E562F1A-82E7-4C10-82B2-94E075A93944}" srcOrd="1" destOrd="0" parTransId="{078D03B2-90ED-4AC1-BE5A-429165B51B5C}" sibTransId="{03553D83-2822-4283-AF05-25CC237C69E6}"/>
    <dgm:cxn modelId="{86B378EC-1698-482E-8C25-191980708687}" type="presOf" srcId="{4E562F1A-82E7-4C10-82B2-94E075A93944}" destId="{37A71700-B8AF-45F0-8E81-0B7ABDFB7BF3}" srcOrd="0" destOrd="0" presId="urn:microsoft.com/office/officeart/2005/8/layout/hProcess7#3"/>
    <dgm:cxn modelId="{7DAC8E15-3AB9-402D-AA88-AB78FA27C4CE}" type="presOf" srcId="{D5BF6367-5322-443F-9EF7-3FAE859F856B}" destId="{112874A1-4516-4627-9BCE-AEC7E6EBC02C}" srcOrd="0" destOrd="0" presId="urn:microsoft.com/office/officeart/2005/8/layout/hProcess7#3"/>
    <dgm:cxn modelId="{041F116C-79E6-4658-A112-68DBC0B13CC3}" srcId="{D5BF6367-5322-443F-9EF7-3FAE859F856B}" destId="{E2D45CC6-B1D2-4500-8640-0F3B7372AA6C}" srcOrd="0" destOrd="0" parTransId="{DD46BE81-7F60-4E0F-8EB0-62CE73D45AA1}" sibTransId="{243E9752-DBB3-4CF5-BAAF-B1085203A8C5}"/>
    <dgm:cxn modelId="{6E0765EA-B9E3-47FB-A153-D0F83BD5DFDD}" srcId="{E2D45CC6-B1D2-4500-8640-0F3B7372AA6C}" destId="{E8753840-62D7-4B51-A32D-9B3389A03CCD}" srcOrd="0" destOrd="0" parTransId="{B2CED498-04DE-4DF4-A273-4EC89D13179A}" sibTransId="{FBC3D273-793B-4564-863C-1038E1370009}"/>
    <dgm:cxn modelId="{8A20A8BC-3AEF-4A81-91B8-47981971ECBC}" type="presParOf" srcId="{112874A1-4516-4627-9BCE-AEC7E6EBC02C}" destId="{3BD67BB3-F984-4986-BDFC-A52200E8EB14}" srcOrd="0" destOrd="0" presId="urn:microsoft.com/office/officeart/2005/8/layout/hProcess7#3"/>
    <dgm:cxn modelId="{FE79C204-49E9-496F-8FAF-6C903CDE831D}" type="presParOf" srcId="{3BD67BB3-F984-4986-BDFC-A52200E8EB14}" destId="{BBB3DB3C-16C3-468A-82F7-DD96157728EA}" srcOrd="0" destOrd="0" presId="urn:microsoft.com/office/officeart/2005/8/layout/hProcess7#3"/>
    <dgm:cxn modelId="{D4060C75-8837-46F5-8323-BA06B7C0F078}" type="presParOf" srcId="{3BD67BB3-F984-4986-BDFC-A52200E8EB14}" destId="{20FB8047-CC9C-4449-9E43-CCA032253A67}" srcOrd="1" destOrd="0" presId="urn:microsoft.com/office/officeart/2005/8/layout/hProcess7#3"/>
    <dgm:cxn modelId="{DE9D7862-4D8F-4234-B093-7B299F086193}" type="presParOf" srcId="{3BD67BB3-F984-4986-BDFC-A52200E8EB14}" destId="{08280FF7-AA18-4CC3-A24B-B2EE9C8B73AC}" srcOrd="2" destOrd="0" presId="urn:microsoft.com/office/officeart/2005/8/layout/hProcess7#3"/>
    <dgm:cxn modelId="{0DB2D36B-E248-4E9F-96C4-9FCFCFA37C15}" type="presParOf" srcId="{112874A1-4516-4627-9BCE-AEC7E6EBC02C}" destId="{7487B5E4-732B-4F3B-B9E2-78154090E235}" srcOrd="1" destOrd="0" presId="urn:microsoft.com/office/officeart/2005/8/layout/hProcess7#3"/>
    <dgm:cxn modelId="{C898EA95-2FD0-4E54-9CE7-D6386DE53847}" type="presParOf" srcId="{112874A1-4516-4627-9BCE-AEC7E6EBC02C}" destId="{E11518A1-F77E-4955-81C4-4C1D86C0EE35}" srcOrd="2" destOrd="0" presId="urn:microsoft.com/office/officeart/2005/8/layout/hProcess7#3"/>
    <dgm:cxn modelId="{0B4E5039-4225-4007-A3AB-03E6EEC5092A}" type="presParOf" srcId="{E11518A1-F77E-4955-81C4-4C1D86C0EE35}" destId="{4ADA9673-7C19-4770-B3F3-5A6A92FFDFFC}" srcOrd="0" destOrd="0" presId="urn:microsoft.com/office/officeart/2005/8/layout/hProcess7#3"/>
    <dgm:cxn modelId="{7127E867-A56D-4F0B-B00E-6C9CE10E6247}" type="presParOf" srcId="{E11518A1-F77E-4955-81C4-4C1D86C0EE35}" destId="{CAA5D839-5B09-401D-80E4-FAC0C92DD79B}" srcOrd="1" destOrd="0" presId="urn:microsoft.com/office/officeart/2005/8/layout/hProcess7#3"/>
    <dgm:cxn modelId="{EB2E6219-5F29-4C05-A4D8-DA82EC653C87}" type="presParOf" srcId="{E11518A1-F77E-4955-81C4-4C1D86C0EE35}" destId="{83056056-415A-4795-AD2E-9C0A6A8B58D6}" srcOrd="2" destOrd="0" presId="urn:microsoft.com/office/officeart/2005/8/layout/hProcess7#3"/>
    <dgm:cxn modelId="{95D3C754-02E6-4443-AA2E-05E2D2161FE4}" type="presParOf" srcId="{112874A1-4516-4627-9BCE-AEC7E6EBC02C}" destId="{185AEFA8-E203-407C-A6FD-0BA678B336BF}" srcOrd="3" destOrd="0" presId="urn:microsoft.com/office/officeart/2005/8/layout/hProcess7#3"/>
    <dgm:cxn modelId="{DBDB32B0-8806-49E0-B8E9-8E7EE86645D8}" type="presParOf" srcId="{112874A1-4516-4627-9BCE-AEC7E6EBC02C}" destId="{104AA674-4BB6-454D-A749-C6DFD81A6E18}" srcOrd="4" destOrd="0" presId="urn:microsoft.com/office/officeart/2005/8/layout/hProcess7#3"/>
    <dgm:cxn modelId="{40BE12F7-D864-494D-93BB-6B97BC373291}" type="presParOf" srcId="{104AA674-4BB6-454D-A749-C6DFD81A6E18}" destId="{37A71700-B8AF-45F0-8E81-0B7ABDFB7BF3}" srcOrd="0" destOrd="0" presId="urn:microsoft.com/office/officeart/2005/8/layout/hProcess7#3"/>
    <dgm:cxn modelId="{C1138D66-C5C8-45EF-A2F2-2F9078FBFDDF}" type="presParOf" srcId="{104AA674-4BB6-454D-A749-C6DFD81A6E18}" destId="{848F6F94-E1FB-4411-B6EB-3E49B1622242}" srcOrd="1" destOrd="0" presId="urn:microsoft.com/office/officeart/2005/8/layout/hProcess7#3"/>
    <dgm:cxn modelId="{284BE0BE-2950-4ACB-9B3E-C91190F095E1}" type="presParOf" srcId="{104AA674-4BB6-454D-A749-C6DFD81A6E18}" destId="{5E471BB3-F7D9-48B3-BF75-F2BCAEBBF92A}" srcOrd="2" destOrd="0" presId="urn:microsoft.com/office/officeart/2005/8/layout/hProcess7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5BF6367-5322-443F-9EF7-3FAE859F856B}" type="doc">
      <dgm:prSet loTypeId="urn:microsoft.com/office/officeart/2005/8/layout/hProcess7#4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2D45CC6-B1D2-4500-8640-0F3B7372AA6C}">
      <dgm:prSet phldrT="[Texto]" custT="1"/>
      <dgm:spPr/>
      <dgm:t>
        <a:bodyPr/>
        <a:lstStyle/>
        <a:p>
          <a:r>
            <a:rPr lang="es-ES" sz="2400" b="1" dirty="0" smtClean="0"/>
            <a:t>Desde el comienzo del día </a:t>
          </a:r>
          <a:endParaRPr lang="es-ES" sz="2400" b="1" dirty="0"/>
        </a:p>
      </dgm:t>
    </dgm:pt>
    <dgm:pt modelId="{DD46BE81-7F60-4E0F-8EB0-62CE73D45AA1}" type="parTrans" cxnId="{041F116C-79E6-4658-A112-68DBC0B13CC3}">
      <dgm:prSet/>
      <dgm:spPr/>
      <dgm:t>
        <a:bodyPr/>
        <a:lstStyle/>
        <a:p>
          <a:endParaRPr lang="es-ES"/>
        </a:p>
      </dgm:t>
    </dgm:pt>
    <dgm:pt modelId="{243E9752-DBB3-4CF5-BAAF-B1085203A8C5}" type="sibTrans" cxnId="{041F116C-79E6-4658-A112-68DBC0B13CC3}">
      <dgm:prSet/>
      <dgm:spPr/>
      <dgm:t>
        <a:bodyPr/>
        <a:lstStyle/>
        <a:p>
          <a:endParaRPr lang="es-ES"/>
        </a:p>
      </dgm:t>
    </dgm:pt>
    <dgm:pt modelId="{E8753840-62D7-4B51-A32D-9B3389A03CCD}">
      <dgm:prSet phldrT="[Texto]" custT="1"/>
      <dgm:spPr/>
      <dgm:t>
        <a:bodyPr/>
        <a:lstStyle/>
        <a:p>
          <a:r>
            <a:rPr lang="es-ES" sz="2400" b="1" smtClean="0"/>
            <a:t>Reten en tu mente estas ideas</a:t>
          </a:r>
        </a:p>
        <a:p>
          <a:r>
            <a:rPr lang="es-ES" sz="2000" b="1" smtClean="0"/>
            <a:t>Pensamientos positivos</a:t>
          </a:r>
        </a:p>
        <a:p>
          <a:r>
            <a:rPr lang="es-ES" sz="2000" b="1" smtClean="0"/>
            <a:t>Relación </a:t>
          </a:r>
        </a:p>
        <a:p>
          <a:r>
            <a:rPr lang="es-ES" sz="2000" b="1" smtClean="0"/>
            <a:t>Acción </a:t>
          </a:r>
        </a:p>
        <a:p>
          <a:r>
            <a:rPr lang="es-ES" sz="2000" b="1" smtClean="0"/>
            <a:t>Establecer objetivos precisos y concretos   </a:t>
          </a:r>
          <a:endParaRPr lang="es-ES" sz="2000" b="1" dirty="0" smtClean="0"/>
        </a:p>
      </dgm:t>
    </dgm:pt>
    <dgm:pt modelId="{B2CED498-04DE-4DF4-A273-4EC89D13179A}" type="parTrans" cxnId="{6E0765EA-B9E3-47FB-A153-D0F83BD5DFDD}">
      <dgm:prSet/>
      <dgm:spPr/>
      <dgm:t>
        <a:bodyPr/>
        <a:lstStyle/>
        <a:p>
          <a:endParaRPr lang="es-ES"/>
        </a:p>
      </dgm:t>
    </dgm:pt>
    <dgm:pt modelId="{FBC3D273-793B-4564-863C-1038E1370009}" type="sibTrans" cxnId="{6E0765EA-B9E3-47FB-A153-D0F83BD5DFDD}">
      <dgm:prSet/>
      <dgm:spPr/>
      <dgm:t>
        <a:bodyPr/>
        <a:lstStyle/>
        <a:p>
          <a:endParaRPr lang="es-ES"/>
        </a:p>
      </dgm:t>
    </dgm:pt>
    <dgm:pt modelId="{112874A1-4516-4627-9BCE-AEC7E6EBC02C}" type="pres">
      <dgm:prSet presAssocID="{D5BF6367-5322-443F-9EF7-3FAE859F85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D67BB3-F984-4986-BDFC-A52200E8EB14}" type="pres">
      <dgm:prSet presAssocID="{E2D45CC6-B1D2-4500-8640-0F3B7372AA6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3DB3C-16C3-468A-82F7-DD96157728EA}" type="pres">
      <dgm:prSet presAssocID="{E2D45CC6-B1D2-4500-8640-0F3B7372AA6C}" presName="bgRect" presStyleLbl="node1" presStyleIdx="0" presStyleCnt="1" custScaleY="100000" custLinFactNeighborX="20408" custLinFactNeighborY="2381"/>
      <dgm:spPr/>
      <dgm:t>
        <a:bodyPr/>
        <a:lstStyle/>
        <a:p>
          <a:endParaRPr lang="es-ES"/>
        </a:p>
      </dgm:t>
    </dgm:pt>
    <dgm:pt modelId="{20FB8047-CC9C-4449-9E43-CCA032253A67}" type="pres">
      <dgm:prSet presAssocID="{E2D45CC6-B1D2-4500-8640-0F3B7372AA6C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80FF7-AA18-4CC3-A24B-B2EE9C8B73AC}" type="pres">
      <dgm:prSet presAssocID="{E2D45CC6-B1D2-4500-8640-0F3B7372AA6C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0E08B5D-9553-4C41-899B-80FF0C1B01F7}" type="presOf" srcId="{E2D45CC6-B1D2-4500-8640-0F3B7372AA6C}" destId="{20FB8047-CC9C-4449-9E43-CCA032253A67}" srcOrd="1" destOrd="0" presId="urn:microsoft.com/office/officeart/2005/8/layout/hProcess7#4"/>
    <dgm:cxn modelId="{BDC66101-C0B0-465B-BBD9-C2E3833C2CF4}" type="presOf" srcId="{D5BF6367-5322-443F-9EF7-3FAE859F856B}" destId="{112874A1-4516-4627-9BCE-AEC7E6EBC02C}" srcOrd="0" destOrd="0" presId="urn:microsoft.com/office/officeart/2005/8/layout/hProcess7#4"/>
    <dgm:cxn modelId="{BFBAD959-632D-47B9-B691-99C264D9C9FD}" type="presOf" srcId="{E8753840-62D7-4B51-A32D-9B3389A03CCD}" destId="{08280FF7-AA18-4CC3-A24B-B2EE9C8B73AC}" srcOrd="0" destOrd="0" presId="urn:microsoft.com/office/officeart/2005/8/layout/hProcess7#4"/>
    <dgm:cxn modelId="{C63E1F4B-4AB1-4F8D-8507-628F0B79E5B8}" type="presOf" srcId="{E2D45CC6-B1D2-4500-8640-0F3B7372AA6C}" destId="{BBB3DB3C-16C3-468A-82F7-DD96157728EA}" srcOrd="0" destOrd="0" presId="urn:microsoft.com/office/officeart/2005/8/layout/hProcess7#4"/>
    <dgm:cxn modelId="{041F116C-79E6-4658-A112-68DBC0B13CC3}" srcId="{D5BF6367-5322-443F-9EF7-3FAE859F856B}" destId="{E2D45CC6-B1D2-4500-8640-0F3B7372AA6C}" srcOrd="0" destOrd="0" parTransId="{DD46BE81-7F60-4E0F-8EB0-62CE73D45AA1}" sibTransId="{243E9752-DBB3-4CF5-BAAF-B1085203A8C5}"/>
    <dgm:cxn modelId="{6E0765EA-B9E3-47FB-A153-D0F83BD5DFDD}" srcId="{E2D45CC6-B1D2-4500-8640-0F3B7372AA6C}" destId="{E8753840-62D7-4B51-A32D-9B3389A03CCD}" srcOrd="0" destOrd="0" parTransId="{B2CED498-04DE-4DF4-A273-4EC89D13179A}" sibTransId="{FBC3D273-793B-4564-863C-1038E1370009}"/>
    <dgm:cxn modelId="{6F15F431-7B01-4DB7-A303-4F062A49C938}" type="presParOf" srcId="{112874A1-4516-4627-9BCE-AEC7E6EBC02C}" destId="{3BD67BB3-F984-4986-BDFC-A52200E8EB14}" srcOrd="0" destOrd="0" presId="urn:microsoft.com/office/officeart/2005/8/layout/hProcess7#4"/>
    <dgm:cxn modelId="{D3D870BF-58C9-4510-B82E-CE39CC1DD0C5}" type="presParOf" srcId="{3BD67BB3-F984-4986-BDFC-A52200E8EB14}" destId="{BBB3DB3C-16C3-468A-82F7-DD96157728EA}" srcOrd="0" destOrd="0" presId="urn:microsoft.com/office/officeart/2005/8/layout/hProcess7#4"/>
    <dgm:cxn modelId="{97968A58-D368-4FF2-ABC9-6B460E1F25DC}" type="presParOf" srcId="{3BD67BB3-F984-4986-BDFC-A52200E8EB14}" destId="{20FB8047-CC9C-4449-9E43-CCA032253A67}" srcOrd="1" destOrd="0" presId="urn:microsoft.com/office/officeart/2005/8/layout/hProcess7#4"/>
    <dgm:cxn modelId="{3AE54AC4-B04B-4D6D-B439-4B62FEE156F0}" type="presParOf" srcId="{3BD67BB3-F984-4986-BDFC-A52200E8EB14}" destId="{08280FF7-AA18-4CC3-A24B-B2EE9C8B73AC}" srcOrd="2" destOrd="0" presId="urn:microsoft.com/office/officeart/2005/8/layout/hProcess7#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6DFECE-494C-4AAA-A311-ED8DD821719A}" type="doc">
      <dgm:prSet loTypeId="urn:microsoft.com/office/officeart/2005/8/layout/list1" loCatId="list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77B4DF3D-8A8D-4891-9AD7-A30BCAEA6925}">
      <dgm:prSet phldrT="[Texto]" custT="1"/>
      <dgm:spPr/>
      <dgm:t>
        <a:bodyPr/>
        <a:lstStyle/>
        <a:p>
          <a:r>
            <a:rPr lang="es-ES" sz="2000" b="1" dirty="0" smtClean="0"/>
            <a:t>Confía en si mismo y en sus alcances </a:t>
          </a:r>
          <a:endParaRPr lang="es-ES" sz="2000" b="1" dirty="0"/>
        </a:p>
      </dgm:t>
    </dgm:pt>
    <dgm:pt modelId="{025C0B22-40DD-48C4-A5CD-B39711C0C349}" type="parTrans" cxnId="{3A63D7C3-D305-44B4-982D-1C4BBDC0A46D}">
      <dgm:prSet/>
      <dgm:spPr/>
      <dgm:t>
        <a:bodyPr/>
        <a:lstStyle/>
        <a:p>
          <a:endParaRPr lang="es-ES"/>
        </a:p>
      </dgm:t>
    </dgm:pt>
    <dgm:pt modelId="{51FC680A-C78B-4ABD-B085-545FBFED6160}" type="sibTrans" cxnId="{3A63D7C3-D305-44B4-982D-1C4BBDC0A46D}">
      <dgm:prSet/>
      <dgm:spPr/>
      <dgm:t>
        <a:bodyPr/>
        <a:lstStyle/>
        <a:p>
          <a:endParaRPr lang="es-ES"/>
        </a:p>
      </dgm:t>
    </dgm:pt>
    <dgm:pt modelId="{9EC38690-159B-460E-A81C-6FB830C802E2}">
      <dgm:prSet phldrT="[Texto]" custT="1"/>
      <dgm:spPr/>
      <dgm:t>
        <a:bodyPr/>
        <a:lstStyle/>
        <a:p>
          <a:r>
            <a:rPr lang="es-ES" sz="2000" b="1" dirty="0" smtClean="0"/>
            <a:t>No tiene temor a separarse de las personas </a:t>
          </a:r>
          <a:endParaRPr lang="es-ES" sz="2000" b="1" dirty="0"/>
        </a:p>
      </dgm:t>
    </dgm:pt>
    <dgm:pt modelId="{CBAFC28B-B2C3-426C-9341-F26A96469973}" type="parTrans" cxnId="{E9CB5163-0874-4CA4-A482-7BBF6F0EDE06}">
      <dgm:prSet/>
      <dgm:spPr/>
      <dgm:t>
        <a:bodyPr/>
        <a:lstStyle/>
        <a:p>
          <a:endParaRPr lang="es-ES"/>
        </a:p>
      </dgm:t>
    </dgm:pt>
    <dgm:pt modelId="{B9766305-554C-4BCE-9243-A1209CD98707}" type="sibTrans" cxnId="{E9CB5163-0874-4CA4-A482-7BBF6F0EDE06}">
      <dgm:prSet/>
      <dgm:spPr/>
      <dgm:t>
        <a:bodyPr/>
        <a:lstStyle/>
        <a:p>
          <a:endParaRPr lang="es-ES"/>
        </a:p>
      </dgm:t>
    </dgm:pt>
    <dgm:pt modelId="{09EB9991-33AB-44C7-93F8-DD567EF16651}">
      <dgm:prSet phldrT="[Texto]" custT="1"/>
      <dgm:spPr/>
      <dgm:t>
        <a:bodyPr/>
        <a:lstStyle/>
        <a:p>
          <a:r>
            <a:rPr lang="es-ES" sz="2000" b="1" dirty="0" smtClean="0"/>
            <a:t>Se siente bien frente a cualquier cambio </a:t>
          </a:r>
          <a:endParaRPr lang="es-ES" sz="2000" b="1" dirty="0"/>
        </a:p>
      </dgm:t>
    </dgm:pt>
    <dgm:pt modelId="{5668A664-BBD9-4BFC-B483-45C9C511A8D2}" type="parTrans" cxnId="{B58316F0-06E7-4CB0-9B1F-6451FC71C493}">
      <dgm:prSet/>
      <dgm:spPr/>
      <dgm:t>
        <a:bodyPr/>
        <a:lstStyle/>
        <a:p>
          <a:endParaRPr lang="es-ES"/>
        </a:p>
      </dgm:t>
    </dgm:pt>
    <dgm:pt modelId="{73AAA686-CFFD-4F10-9EE9-4ACB8FB11687}" type="sibTrans" cxnId="{B58316F0-06E7-4CB0-9B1F-6451FC71C493}">
      <dgm:prSet/>
      <dgm:spPr/>
      <dgm:t>
        <a:bodyPr/>
        <a:lstStyle/>
        <a:p>
          <a:endParaRPr lang="es-ES"/>
        </a:p>
      </dgm:t>
    </dgm:pt>
    <dgm:pt modelId="{E0218FE2-8A79-48A2-A9DA-8496D7DEB23F}">
      <dgm:prSet phldrT="[Texto]" custT="1"/>
      <dgm:spPr/>
      <dgm:t>
        <a:bodyPr/>
        <a:lstStyle/>
        <a:p>
          <a:r>
            <a:rPr lang="es-ES" sz="2000" b="1" dirty="0" smtClean="0"/>
            <a:t>No le tiene miedo a las criticas </a:t>
          </a:r>
          <a:endParaRPr lang="es-ES" sz="2000" b="1" dirty="0"/>
        </a:p>
      </dgm:t>
    </dgm:pt>
    <dgm:pt modelId="{075D18C6-9934-4F38-BC25-CC96FF8A7264}" type="parTrans" cxnId="{088405BD-D984-4EB0-B067-0EFA2D0A747C}">
      <dgm:prSet/>
      <dgm:spPr/>
      <dgm:t>
        <a:bodyPr/>
        <a:lstStyle/>
        <a:p>
          <a:endParaRPr lang="es-ES"/>
        </a:p>
      </dgm:t>
    </dgm:pt>
    <dgm:pt modelId="{93E4B329-E7E7-4B31-B892-D97B262B3184}" type="sibTrans" cxnId="{088405BD-D984-4EB0-B067-0EFA2D0A747C}">
      <dgm:prSet/>
      <dgm:spPr/>
      <dgm:t>
        <a:bodyPr/>
        <a:lstStyle/>
        <a:p>
          <a:endParaRPr lang="es-ES"/>
        </a:p>
      </dgm:t>
    </dgm:pt>
    <dgm:pt modelId="{E09A8D5F-6668-47D8-8B5C-6D4CEB037D0B}">
      <dgm:prSet phldrT="[Texto]" custT="1"/>
      <dgm:spPr/>
      <dgm:t>
        <a:bodyPr/>
        <a:lstStyle/>
        <a:p>
          <a:r>
            <a:rPr lang="es-ES" sz="2000" b="1" dirty="0" smtClean="0"/>
            <a:t>Se hace responsable de sus actos </a:t>
          </a:r>
          <a:endParaRPr lang="es-ES" sz="2000" b="1" dirty="0"/>
        </a:p>
      </dgm:t>
    </dgm:pt>
    <dgm:pt modelId="{A30F6847-AFCD-4E16-BA2D-4C94D4E024C4}" type="parTrans" cxnId="{0A92DF47-C741-4663-9E52-8AB27DDDED3A}">
      <dgm:prSet/>
      <dgm:spPr/>
      <dgm:t>
        <a:bodyPr/>
        <a:lstStyle/>
        <a:p>
          <a:endParaRPr lang="es-ES"/>
        </a:p>
      </dgm:t>
    </dgm:pt>
    <dgm:pt modelId="{5FDB4EEB-7A15-45E7-880D-D70D74082B46}" type="sibTrans" cxnId="{0A92DF47-C741-4663-9E52-8AB27DDDED3A}">
      <dgm:prSet/>
      <dgm:spPr/>
      <dgm:t>
        <a:bodyPr/>
        <a:lstStyle/>
        <a:p>
          <a:endParaRPr lang="es-ES"/>
        </a:p>
      </dgm:t>
    </dgm:pt>
    <dgm:pt modelId="{F9698B76-348D-4D0D-AD08-4603F41DFA6D}" type="pres">
      <dgm:prSet presAssocID="{076DFECE-494C-4AAA-A311-ED8DD821719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5A2269-F4FC-481F-9DDA-D10A0B395EED}" type="pres">
      <dgm:prSet presAssocID="{77B4DF3D-8A8D-4891-9AD7-A30BCAEA6925}" presName="parentLin" presStyleCnt="0"/>
      <dgm:spPr/>
    </dgm:pt>
    <dgm:pt modelId="{5ECEB343-DA37-447C-B8E3-76403B6B364D}" type="pres">
      <dgm:prSet presAssocID="{77B4DF3D-8A8D-4891-9AD7-A30BCAEA6925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926638FD-56A9-47DC-ACAA-7EF93D4F8011}" type="pres">
      <dgm:prSet presAssocID="{77B4DF3D-8A8D-4891-9AD7-A30BCAEA6925}" presName="parentText" presStyleLbl="node1" presStyleIdx="0" presStyleCnt="5" custScaleX="10957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666451-C941-459D-A567-F089A3EC5B53}" type="pres">
      <dgm:prSet presAssocID="{77B4DF3D-8A8D-4891-9AD7-A30BCAEA6925}" presName="negativeSpace" presStyleCnt="0"/>
      <dgm:spPr/>
    </dgm:pt>
    <dgm:pt modelId="{EB6F15D3-533A-408D-BE91-2B8ECB7404C3}" type="pres">
      <dgm:prSet presAssocID="{77B4DF3D-8A8D-4891-9AD7-A30BCAEA6925}" presName="childText" presStyleLbl="conFgAcc1" presStyleIdx="0" presStyleCnt="5">
        <dgm:presLayoutVars>
          <dgm:bulletEnabled val="1"/>
        </dgm:presLayoutVars>
      </dgm:prSet>
      <dgm:spPr/>
    </dgm:pt>
    <dgm:pt modelId="{4270FAAE-B9F9-41A6-9C63-EE2B2709F467}" type="pres">
      <dgm:prSet presAssocID="{51FC680A-C78B-4ABD-B085-545FBFED6160}" presName="spaceBetweenRectangles" presStyleCnt="0"/>
      <dgm:spPr/>
    </dgm:pt>
    <dgm:pt modelId="{9821F983-77A4-4DE6-A123-AA42164509EF}" type="pres">
      <dgm:prSet presAssocID="{9EC38690-159B-460E-A81C-6FB830C802E2}" presName="parentLin" presStyleCnt="0"/>
      <dgm:spPr/>
    </dgm:pt>
    <dgm:pt modelId="{97C11CD9-EC70-43C9-BFF1-0D0DF2CB35B8}" type="pres">
      <dgm:prSet presAssocID="{9EC38690-159B-460E-A81C-6FB830C802E2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5D5B3E82-90F1-4FC9-9065-0E08395CB47E}" type="pres">
      <dgm:prSet presAssocID="{9EC38690-159B-460E-A81C-6FB830C802E2}" presName="parentText" presStyleLbl="node1" presStyleIdx="1" presStyleCnt="5" custScaleX="10957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0046F9-8380-4FDD-9360-8F598A92F0C1}" type="pres">
      <dgm:prSet presAssocID="{9EC38690-159B-460E-A81C-6FB830C802E2}" presName="negativeSpace" presStyleCnt="0"/>
      <dgm:spPr/>
    </dgm:pt>
    <dgm:pt modelId="{4E4B511A-2B26-4B88-A3F8-34DE180877A2}" type="pres">
      <dgm:prSet presAssocID="{9EC38690-159B-460E-A81C-6FB830C802E2}" presName="childText" presStyleLbl="conFgAcc1" presStyleIdx="1" presStyleCnt="5">
        <dgm:presLayoutVars>
          <dgm:bulletEnabled val="1"/>
        </dgm:presLayoutVars>
      </dgm:prSet>
      <dgm:spPr/>
    </dgm:pt>
    <dgm:pt modelId="{0B4E8A2D-5883-47FE-B886-37C8F58AB945}" type="pres">
      <dgm:prSet presAssocID="{B9766305-554C-4BCE-9243-A1209CD98707}" presName="spaceBetweenRectangles" presStyleCnt="0"/>
      <dgm:spPr/>
    </dgm:pt>
    <dgm:pt modelId="{200982BA-0718-4650-80B6-F3347A85BB1A}" type="pres">
      <dgm:prSet presAssocID="{09EB9991-33AB-44C7-93F8-DD567EF16651}" presName="parentLin" presStyleCnt="0"/>
      <dgm:spPr/>
    </dgm:pt>
    <dgm:pt modelId="{FAEECF48-F2B6-4E54-9EDE-E42A0FF0B20E}" type="pres">
      <dgm:prSet presAssocID="{09EB9991-33AB-44C7-93F8-DD567EF16651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F2233E67-1461-453C-9BA9-AF99D8701075}" type="pres">
      <dgm:prSet presAssocID="{09EB9991-33AB-44C7-93F8-DD567EF16651}" presName="parentText" presStyleLbl="node1" presStyleIdx="2" presStyleCnt="5" custScaleX="10957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5D70EE-98CB-4DE0-B939-129067F37B9C}" type="pres">
      <dgm:prSet presAssocID="{09EB9991-33AB-44C7-93F8-DD567EF16651}" presName="negativeSpace" presStyleCnt="0"/>
      <dgm:spPr/>
    </dgm:pt>
    <dgm:pt modelId="{EA3D3A15-8233-401A-A813-E234857D4E3C}" type="pres">
      <dgm:prSet presAssocID="{09EB9991-33AB-44C7-93F8-DD567EF16651}" presName="childText" presStyleLbl="conFgAcc1" presStyleIdx="2" presStyleCnt="5">
        <dgm:presLayoutVars>
          <dgm:bulletEnabled val="1"/>
        </dgm:presLayoutVars>
      </dgm:prSet>
      <dgm:spPr/>
    </dgm:pt>
    <dgm:pt modelId="{8785D946-D804-4737-BD3A-486CAED5E554}" type="pres">
      <dgm:prSet presAssocID="{73AAA686-CFFD-4F10-9EE9-4ACB8FB11687}" presName="spaceBetweenRectangles" presStyleCnt="0"/>
      <dgm:spPr/>
    </dgm:pt>
    <dgm:pt modelId="{C9135264-496D-45B0-994D-531336660465}" type="pres">
      <dgm:prSet presAssocID="{E0218FE2-8A79-48A2-A9DA-8496D7DEB23F}" presName="parentLin" presStyleCnt="0"/>
      <dgm:spPr/>
    </dgm:pt>
    <dgm:pt modelId="{F36EF458-B367-403B-8969-FA7564A88336}" type="pres">
      <dgm:prSet presAssocID="{E0218FE2-8A79-48A2-A9DA-8496D7DEB23F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628B55DE-83D7-46E0-96DA-E02298315CC0}" type="pres">
      <dgm:prSet presAssocID="{E0218FE2-8A79-48A2-A9DA-8496D7DEB23F}" presName="parentText" presStyleLbl="node1" presStyleIdx="3" presStyleCnt="5" custScaleX="10957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63A038-F52F-468A-853E-258062917210}" type="pres">
      <dgm:prSet presAssocID="{E0218FE2-8A79-48A2-A9DA-8496D7DEB23F}" presName="negativeSpace" presStyleCnt="0"/>
      <dgm:spPr/>
    </dgm:pt>
    <dgm:pt modelId="{17CA490D-2E2D-41B2-9F8F-BAB96A31A312}" type="pres">
      <dgm:prSet presAssocID="{E0218FE2-8A79-48A2-A9DA-8496D7DEB23F}" presName="childText" presStyleLbl="conFgAcc1" presStyleIdx="3" presStyleCnt="5">
        <dgm:presLayoutVars>
          <dgm:bulletEnabled val="1"/>
        </dgm:presLayoutVars>
      </dgm:prSet>
      <dgm:spPr/>
    </dgm:pt>
    <dgm:pt modelId="{8C1B83AF-C631-4032-9DC6-73606354598C}" type="pres">
      <dgm:prSet presAssocID="{93E4B329-E7E7-4B31-B892-D97B262B3184}" presName="spaceBetweenRectangles" presStyleCnt="0"/>
      <dgm:spPr/>
    </dgm:pt>
    <dgm:pt modelId="{80FD0122-C923-4E32-B2F4-E53BC8252A18}" type="pres">
      <dgm:prSet presAssocID="{E09A8D5F-6668-47D8-8B5C-6D4CEB037D0B}" presName="parentLin" presStyleCnt="0"/>
      <dgm:spPr/>
    </dgm:pt>
    <dgm:pt modelId="{0369BBE0-B15F-428A-B138-E215D1DA5CBE}" type="pres">
      <dgm:prSet presAssocID="{E09A8D5F-6668-47D8-8B5C-6D4CEB037D0B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B9450124-9E48-483A-9705-9FF0D7894610}" type="pres">
      <dgm:prSet presAssocID="{E09A8D5F-6668-47D8-8B5C-6D4CEB037D0B}" presName="parentText" presStyleLbl="node1" presStyleIdx="4" presStyleCnt="5" custScaleX="10957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81C5C5-1102-448F-B0D7-85248DB42E01}" type="pres">
      <dgm:prSet presAssocID="{E09A8D5F-6668-47D8-8B5C-6D4CEB037D0B}" presName="negativeSpace" presStyleCnt="0"/>
      <dgm:spPr/>
    </dgm:pt>
    <dgm:pt modelId="{20FDD2CE-3A28-4EDF-8855-1903C0354236}" type="pres">
      <dgm:prSet presAssocID="{E09A8D5F-6668-47D8-8B5C-6D4CEB037D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05F68FA-0EC3-4B52-A4C1-05B7FE7ED71F}" type="presOf" srcId="{77B4DF3D-8A8D-4891-9AD7-A30BCAEA6925}" destId="{926638FD-56A9-47DC-ACAA-7EF93D4F8011}" srcOrd="1" destOrd="0" presId="urn:microsoft.com/office/officeart/2005/8/layout/list1"/>
    <dgm:cxn modelId="{B58316F0-06E7-4CB0-9B1F-6451FC71C493}" srcId="{076DFECE-494C-4AAA-A311-ED8DD821719A}" destId="{09EB9991-33AB-44C7-93F8-DD567EF16651}" srcOrd="2" destOrd="0" parTransId="{5668A664-BBD9-4BFC-B483-45C9C511A8D2}" sibTransId="{73AAA686-CFFD-4F10-9EE9-4ACB8FB11687}"/>
    <dgm:cxn modelId="{E9CB5163-0874-4CA4-A482-7BBF6F0EDE06}" srcId="{076DFECE-494C-4AAA-A311-ED8DD821719A}" destId="{9EC38690-159B-460E-A81C-6FB830C802E2}" srcOrd="1" destOrd="0" parTransId="{CBAFC28B-B2C3-426C-9341-F26A96469973}" sibTransId="{B9766305-554C-4BCE-9243-A1209CD98707}"/>
    <dgm:cxn modelId="{335CD41F-F8D2-4921-9C52-49B81C020295}" type="presOf" srcId="{076DFECE-494C-4AAA-A311-ED8DD821719A}" destId="{F9698B76-348D-4D0D-AD08-4603F41DFA6D}" srcOrd="0" destOrd="0" presId="urn:microsoft.com/office/officeart/2005/8/layout/list1"/>
    <dgm:cxn modelId="{0A92DF47-C741-4663-9E52-8AB27DDDED3A}" srcId="{076DFECE-494C-4AAA-A311-ED8DD821719A}" destId="{E09A8D5F-6668-47D8-8B5C-6D4CEB037D0B}" srcOrd="4" destOrd="0" parTransId="{A30F6847-AFCD-4E16-BA2D-4C94D4E024C4}" sibTransId="{5FDB4EEB-7A15-45E7-880D-D70D74082B46}"/>
    <dgm:cxn modelId="{58BA184F-E816-4A5E-A085-A576B67AA870}" type="presOf" srcId="{E09A8D5F-6668-47D8-8B5C-6D4CEB037D0B}" destId="{B9450124-9E48-483A-9705-9FF0D7894610}" srcOrd="1" destOrd="0" presId="urn:microsoft.com/office/officeart/2005/8/layout/list1"/>
    <dgm:cxn modelId="{D9C414C5-4FF3-4E60-970C-6216D822CB54}" type="presOf" srcId="{9EC38690-159B-460E-A81C-6FB830C802E2}" destId="{97C11CD9-EC70-43C9-BFF1-0D0DF2CB35B8}" srcOrd="0" destOrd="0" presId="urn:microsoft.com/office/officeart/2005/8/layout/list1"/>
    <dgm:cxn modelId="{F2540B28-2C04-495A-A90E-E7DB2766EF39}" type="presOf" srcId="{E09A8D5F-6668-47D8-8B5C-6D4CEB037D0B}" destId="{0369BBE0-B15F-428A-B138-E215D1DA5CBE}" srcOrd="0" destOrd="0" presId="urn:microsoft.com/office/officeart/2005/8/layout/list1"/>
    <dgm:cxn modelId="{EA6D5A55-D522-42AD-853D-4AB34A9ACEAA}" type="presOf" srcId="{09EB9991-33AB-44C7-93F8-DD567EF16651}" destId="{FAEECF48-F2B6-4E54-9EDE-E42A0FF0B20E}" srcOrd="0" destOrd="0" presId="urn:microsoft.com/office/officeart/2005/8/layout/list1"/>
    <dgm:cxn modelId="{3A63D7C3-D305-44B4-982D-1C4BBDC0A46D}" srcId="{076DFECE-494C-4AAA-A311-ED8DD821719A}" destId="{77B4DF3D-8A8D-4891-9AD7-A30BCAEA6925}" srcOrd="0" destOrd="0" parTransId="{025C0B22-40DD-48C4-A5CD-B39711C0C349}" sibTransId="{51FC680A-C78B-4ABD-B085-545FBFED6160}"/>
    <dgm:cxn modelId="{ACBD9E20-6ECC-4018-8D37-63D62F14CCF1}" type="presOf" srcId="{77B4DF3D-8A8D-4891-9AD7-A30BCAEA6925}" destId="{5ECEB343-DA37-447C-B8E3-76403B6B364D}" srcOrd="0" destOrd="0" presId="urn:microsoft.com/office/officeart/2005/8/layout/list1"/>
    <dgm:cxn modelId="{3CA9AC63-8802-4EA1-8AFC-3ED9B9F7D962}" type="presOf" srcId="{E0218FE2-8A79-48A2-A9DA-8496D7DEB23F}" destId="{F36EF458-B367-403B-8969-FA7564A88336}" srcOrd="0" destOrd="0" presId="urn:microsoft.com/office/officeart/2005/8/layout/list1"/>
    <dgm:cxn modelId="{088405BD-D984-4EB0-B067-0EFA2D0A747C}" srcId="{076DFECE-494C-4AAA-A311-ED8DD821719A}" destId="{E0218FE2-8A79-48A2-A9DA-8496D7DEB23F}" srcOrd="3" destOrd="0" parTransId="{075D18C6-9934-4F38-BC25-CC96FF8A7264}" sibTransId="{93E4B329-E7E7-4B31-B892-D97B262B3184}"/>
    <dgm:cxn modelId="{E9913E86-DF6A-434C-BE49-10957C2D3DAE}" type="presOf" srcId="{09EB9991-33AB-44C7-93F8-DD567EF16651}" destId="{F2233E67-1461-453C-9BA9-AF99D8701075}" srcOrd="1" destOrd="0" presId="urn:microsoft.com/office/officeart/2005/8/layout/list1"/>
    <dgm:cxn modelId="{3767D076-FF58-448D-A44A-978EA09C3A3E}" type="presOf" srcId="{9EC38690-159B-460E-A81C-6FB830C802E2}" destId="{5D5B3E82-90F1-4FC9-9065-0E08395CB47E}" srcOrd="1" destOrd="0" presId="urn:microsoft.com/office/officeart/2005/8/layout/list1"/>
    <dgm:cxn modelId="{84207C78-6FD6-4213-A61F-80EF7D00ED66}" type="presOf" srcId="{E0218FE2-8A79-48A2-A9DA-8496D7DEB23F}" destId="{628B55DE-83D7-46E0-96DA-E02298315CC0}" srcOrd="1" destOrd="0" presId="urn:microsoft.com/office/officeart/2005/8/layout/list1"/>
    <dgm:cxn modelId="{1FCFB6ED-2A98-49F3-9733-D8F5C033B589}" type="presParOf" srcId="{F9698B76-348D-4D0D-AD08-4603F41DFA6D}" destId="{335A2269-F4FC-481F-9DDA-D10A0B395EED}" srcOrd="0" destOrd="0" presId="urn:microsoft.com/office/officeart/2005/8/layout/list1"/>
    <dgm:cxn modelId="{DE3CEC47-316C-49C8-AE13-7BFD8740BF57}" type="presParOf" srcId="{335A2269-F4FC-481F-9DDA-D10A0B395EED}" destId="{5ECEB343-DA37-447C-B8E3-76403B6B364D}" srcOrd="0" destOrd="0" presId="urn:microsoft.com/office/officeart/2005/8/layout/list1"/>
    <dgm:cxn modelId="{D79DB426-DB9D-4A8F-AA18-B8C0A437AC1F}" type="presParOf" srcId="{335A2269-F4FC-481F-9DDA-D10A0B395EED}" destId="{926638FD-56A9-47DC-ACAA-7EF93D4F8011}" srcOrd="1" destOrd="0" presId="urn:microsoft.com/office/officeart/2005/8/layout/list1"/>
    <dgm:cxn modelId="{19E4B3CB-3056-4650-8115-4F8E1B86AE10}" type="presParOf" srcId="{F9698B76-348D-4D0D-AD08-4603F41DFA6D}" destId="{DE666451-C941-459D-A567-F089A3EC5B53}" srcOrd="1" destOrd="0" presId="urn:microsoft.com/office/officeart/2005/8/layout/list1"/>
    <dgm:cxn modelId="{47148751-23DC-4703-A236-209AE3966ED0}" type="presParOf" srcId="{F9698B76-348D-4D0D-AD08-4603F41DFA6D}" destId="{EB6F15D3-533A-408D-BE91-2B8ECB7404C3}" srcOrd="2" destOrd="0" presId="urn:microsoft.com/office/officeart/2005/8/layout/list1"/>
    <dgm:cxn modelId="{44A56DEA-EE5A-4835-9958-12224ADD1C00}" type="presParOf" srcId="{F9698B76-348D-4D0D-AD08-4603F41DFA6D}" destId="{4270FAAE-B9F9-41A6-9C63-EE2B2709F467}" srcOrd="3" destOrd="0" presId="urn:microsoft.com/office/officeart/2005/8/layout/list1"/>
    <dgm:cxn modelId="{1A907167-E7CB-4A70-87BC-FA697C8C0B06}" type="presParOf" srcId="{F9698B76-348D-4D0D-AD08-4603F41DFA6D}" destId="{9821F983-77A4-4DE6-A123-AA42164509EF}" srcOrd="4" destOrd="0" presId="urn:microsoft.com/office/officeart/2005/8/layout/list1"/>
    <dgm:cxn modelId="{D57347FF-C211-4CFF-AD12-EB55DBED697D}" type="presParOf" srcId="{9821F983-77A4-4DE6-A123-AA42164509EF}" destId="{97C11CD9-EC70-43C9-BFF1-0D0DF2CB35B8}" srcOrd="0" destOrd="0" presId="urn:microsoft.com/office/officeart/2005/8/layout/list1"/>
    <dgm:cxn modelId="{94FCA551-3E5C-43FA-9DD6-02F39982D32A}" type="presParOf" srcId="{9821F983-77A4-4DE6-A123-AA42164509EF}" destId="{5D5B3E82-90F1-4FC9-9065-0E08395CB47E}" srcOrd="1" destOrd="0" presId="urn:microsoft.com/office/officeart/2005/8/layout/list1"/>
    <dgm:cxn modelId="{9AD33A33-D369-4BC4-8C3C-A8282A683984}" type="presParOf" srcId="{F9698B76-348D-4D0D-AD08-4603F41DFA6D}" destId="{0F0046F9-8380-4FDD-9360-8F598A92F0C1}" srcOrd="5" destOrd="0" presId="urn:microsoft.com/office/officeart/2005/8/layout/list1"/>
    <dgm:cxn modelId="{B7F2F588-8387-439C-B4E6-9B161A795359}" type="presParOf" srcId="{F9698B76-348D-4D0D-AD08-4603F41DFA6D}" destId="{4E4B511A-2B26-4B88-A3F8-34DE180877A2}" srcOrd="6" destOrd="0" presId="urn:microsoft.com/office/officeart/2005/8/layout/list1"/>
    <dgm:cxn modelId="{5495D2E1-E851-40C0-AB60-B5661223FA4D}" type="presParOf" srcId="{F9698B76-348D-4D0D-AD08-4603F41DFA6D}" destId="{0B4E8A2D-5883-47FE-B886-37C8F58AB945}" srcOrd="7" destOrd="0" presId="urn:microsoft.com/office/officeart/2005/8/layout/list1"/>
    <dgm:cxn modelId="{4ED99191-4FCD-4FE2-B476-E1EEE9C244CF}" type="presParOf" srcId="{F9698B76-348D-4D0D-AD08-4603F41DFA6D}" destId="{200982BA-0718-4650-80B6-F3347A85BB1A}" srcOrd="8" destOrd="0" presId="urn:microsoft.com/office/officeart/2005/8/layout/list1"/>
    <dgm:cxn modelId="{9ED98D8D-6B1B-4B2A-816D-2D7AE229DAF8}" type="presParOf" srcId="{200982BA-0718-4650-80B6-F3347A85BB1A}" destId="{FAEECF48-F2B6-4E54-9EDE-E42A0FF0B20E}" srcOrd="0" destOrd="0" presId="urn:microsoft.com/office/officeart/2005/8/layout/list1"/>
    <dgm:cxn modelId="{0D7B8647-0D84-4C17-BB8F-EADCB582AB76}" type="presParOf" srcId="{200982BA-0718-4650-80B6-F3347A85BB1A}" destId="{F2233E67-1461-453C-9BA9-AF99D8701075}" srcOrd="1" destOrd="0" presId="urn:microsoft.com/office/officeart/2005/8/layout/list1"/>
    <dgm:cxn modelId="{F23B4784-CC4E-4EB2-AF6D-015B3EBA5FA0}" type="presParOf" srcId="{F9698B76-348D-4D0D-AD08-4603F41DFA6D}" destId="{B75D70EE-98CB-4DE0-B939-129067F37B9C}" srcOrd="9" destOrd="0" presId="urn:microsoft.com/office/officeart/2005/8/layout/list1"/>
    <dgm:cxn modelId="{9A407D51-E397-4DD7-B493-C4D7586A2802}" type="presParOf" srcId="{F9698B76-348D-4D0D-AD08-4603F41DFA6D}" destId="{EA3D3A15-8233-401A-A813-E234857D4E3C}" srcOrd="10" destOrd="0" presId="urn:microsoft.com/office/officeart/2005/8/layout/list1"/>
    <dgm:cxn modelId="{699AF39F-AD8D-478B-B497-53A9DA7CC61A}" type="presParOf" srcId="{F9698B76-348D-4D0D-AD08-4603F41DFA6D}" destId="{8785D946-D804-4737-BD3A-486CAED5E554}" srcOrd="11" destOrd="0" presId="urn:microsoft.com/office/officeart/2005/8/layout/list1"/>
    <dgm:cxn modelId="{26F21C3E-10F1-4984-B5F0-5C24910EA8B4}" type="presParOf" srcId="{F9698B76-348D-4D0D-AD08-4603F41DFA6D}" destId="{C9135264-496D-45B0-994D-531336660465}" srcOrd="12" destOrd="0" presId="urn:microsoft.com/office/officeart/2005/8/layout/list1"/>
    <dgm:cxn modelId="{80BA1C7F-A3D2-47C1-B98F-8882D280E24F}" type="presParOf" srcId="{C9135264-496D-45B0-994D-531336660465}" destId="{F36EF458-B367-403B-8969-FA7564A88336}" srcOrd="0" destOrd="0" presId="urn:microsoft.com/office/officeart/2005/8/layout/list1"/>
    <dgm:cxn modelId="{1D809757-2C1C-479E-9F39-996E9BCA89B2}" type="presParOf" srcId="{C9135264-496D-45B0-994D-531336660465}" destId="{628B55DE-83D7-46E0-96DA-E02298315CC0}" srcOrd="1" destOrd="0" presId="urn:microsoft.com/office/officeart/2005/8/layout/list1"/>
    <dgm:cxn modelId="{294697BC-333C-4246-AD9C-A6D5E3B3B603}" type="presParOf" srcId="{F9698B76-348D-4D0D-AD08-4603F41DFA6D}" destId="{DF63A038-F52F-468A-853E-258062917210}" srcOrd="13" destOrd="0" presId="urn:microsoft.com/office/officeart/2005/8/layout/list1"/>
    <dgm:cxn modelId="{158BDFBA-D0FE-4EDF-A856-41E96C5630EC}" type="presParOf" srcId="{F9698B76-348D-4D0D-AD08-4603F41DFA6D}" destId="{17CA490D-2E2D-41B2-9F8F-BAB96A31A312}" srcOrd="14" destOrd="0" presId="urn:microsoft.com/office/officeart/2005/8/layout/list1"/>
    <dgm:cxn modelId="{7DCB6FAC-EEC6-4A5C-B872-439AA863ABFA}" type="presParOf" srcId="{F9698B76-348D-4D0D-AD08-4603F41DFA6D}" destId="{8C1B83AF-C631-4032-9DC6-73606354598C}" srcOrd="15" destOrd="0" presId="urn:microsoft.com/office/officeart/2005/8/layout/list1"/>
    <dgm:cxn modelId="{C69D6F15-2B59-4BF5-A2F6-EAC3185D4BED}" type="presParOf" srcId="{F9698B76-348D-4D0D-AD08-4603F41DFA6D}" destId="{80FD0122-C923-4E32-B2F4-E53BC8252A18}" srcOrd="16" destOrd="0" presId="urn:microsoft.com/office/officeart/2005/8/layout/list1"/>
    <dgm:cxn modelId="{6F335A83-04B7-469A-9646-D3B9DE6C6A14}" type="presParOf" srcId="{80FD0122-C923-4E32-B2F4-E53BC8252A18}" destId="{0369BBE0-B15F-428A-B138-E215D1DA5CBE}" srcOrd="0" destOrd="0" presId="urn:microsoft.com/office/officeart/2005/8/layout/list1"/>
    <dgm:cxn modelId="{38A538F1-15BE-44D7-A75A-0A8712685345}" type="presParOf" srcId="{80FD0122-C923-4E32-B2F4-E53BC8252A18}" destId="{B9450124-9E48-483A-9705-9FF0D7894610}" srcOrd="1" destOrd="0" presId="urn:microsoft.com/office/officeart/2005/8/layout/list1"/>
    <dgm:cxn modelId="{DB4E581A-E106-41FD-8190-191097F2D2CD}" type="presParOf" srcId="{F9698B76-348D-4D0D-AD08-4603F41DFA6D}" destId="{5681C5C5-1102-448F-B0D7-85248DB42E01}" srcOrd="17" destOrd="0" presId="urn:microsoft.com/office/officeart/2005/8/layout/list1"/>
    <dgm:cxn modelId="{3A83D789-6003-4DFB-8F57-B3F50C6308D2}" type="presParOf" srcId="{F9698B76-348D-4D0D-AD08-4603F41DFA6D}" destId="{20FDD2CE-3A28-4EDF-8855-1903C035423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248474-4F48-4C14-9AF9-27CAC0C2097C}" type="doc">
      <dgm:prSet loTypeId="urn:microsoft.com/office/officeart/2005/8/layout/hList3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2E49EFF-0916-4AA1-B350-92FE37426A25}">
      <dgm:prSet phldrT="[Texto]"/>
      <dgm:spPr/>
      <dgm:t>
        <a:bodyPr/>
        <a:lstStyle/>
        <a:p>
          <a:r>
            <a:rPr lang="es-ES" dirty="0" smtClean="0"/>
            <a:t>La autoestima es:</a:t>
          </a:r>
          <a:endParaRPr lang="es-ES" dirty="0"/>
        </a:p>
      </dgm:t>
    </dgm:pt>
    <dgm:pt modelId="{656C03AB-D6F4-4711-9D33-98C04FA36210}" type="parTrans" cxnId="{AB9B01C5-DAE7-49E4-A401-E2D277FE7166}">
      <dgm:prSet/>
      <dgm:spPr/>
      <dgm:t>
        <a:bodyPr/>
        <a:lstStyle/>
        <a:p>
          <a:endParaRPr lang="es-ES"/>
        </a:p>
      </dgm:t>
    </dgm:pt>
    <dgm:pt modelId="{5B6EEC4A-2D9C-40DE-ADE5-3CFC51E0E15D}" type="sibTrans" cxnId="{AB9B01C5-DAE7-49E4-A401-E2D277FE7166}">
      <dgm:prSet/>
      <dgm:spPr/>
      <dgm:t>
        <a:bodyPr/>
        <a:lstStyle/>
        <a:p>
          <a:endParaRPr lang="es-ES"/>
        </a:p>
      </dgm:t>
    </dgm:pt>
    <dgm:pt modelId="{89690F09-55D1-40F6-A1BC-8A800E774DD9}">
      <dgm:prSet phldrT="[Texto]" custT="1"/>
      <dgm:spPr/>
      <dgm:t>
        <a:bodyPr/>
        <a:lstStyle/>
        <a:p>
          <a:r>
            <a:rPr lang="es-ES" sz="2400" dirty="0" smtClean="0"/>
            <a:t>La manera de apreciarnos a nosotros mismos, de reconocer nuestros valores, cualidades y atributos. </a:t>
          </a:r>
          <a:endParaRPr lang="es-ES" sz="2400" dirty="0"/>
        </a:p>
      </dgm:t>
    </dgm:pt>
    <dgm:pt modelId="{37DD7201-270C-4330-A786-23EE69CF9330}" type="parTrans" cxnId="{1E2D03E5-6BAC-4A0B-90C0-57CFF16A787D}">
      <dgm:prSet/>
      <dgm:spPr/>
      <dgm:t>
        <a:bodyPr/>
        <a:lstStyle/>
        <a:p>
          <a:endParaRPr lang="es-ES"/>
        </a:p>
      </dgm:t>
    </dgm:pt>
    <dgm:pt modelId="{2543E3F9-3C2B-40C6-9438-69C0DA6942AD}" type="sibTrans" cxnId="{1E2D03E5-6BAC-4A0B-90C0-57CFF16A787D}">
      <dgm:prSet/>
      <dgm:spPr/>
      <dgm:t>
        <a:bodyPr/>
        <a:lstStyle/>
        <a:p>
          <a:endParaRPr lang="es-ES"/>
        </a:p>
      </dgm:t>
    </dgm:pt>
    <dgm:pt modelId="{C0AE9C0F-6319-4125-8811-297BC37FCD6A}">
      <dgm:prSet phldrT="[Texto]" custT="1"/>
      <dgm:spPr/>
      <dgm:t>
        <a:bodyPr/>
        <a:lstStyle/>
        <a:p>
          <a:r>
            <a:rPr lang="es-ES" sz="2400" dirty="0" smtClean="0"/>
            <a:t>La forma subjetiva de cómo nos vemos a nosotros mismos y que no siempre coincide con la realidad objetiva o con lo que piensan los demás de nosotros.</a:t>
          </a:r>
          <a:endParaRPr lang="es-ES" sz="2400" dirty="0"/>
        </a:p>
      </dgm:t>
    </dgm:pt>
    <dgm:pt modelId="{CE9FFAAD-C3A7-4CD5-B718-974F5D6E884B}" type="parTrans" cxnId="{EB781121-0EF9-4DB7-A13A-3E6C89F5884E}">
      <dgm:prSet/>
      <dgm:spPr/>
      <dgm:t>
        <a:bodyPr/>
        <a:lstStyle/>
        <a:p>
          <a:endParaRPr lang="es-ES"/>
        </a:p>
      </dgm:t>
    </dgm:pt>
    <dgm:pt modelId="{D3061F54-98F4-4513-8A88-0BAC8343ABCB}" type="sibTrans" cxnId="{EB781121-0EF9-4DB7-A13A-3E6C89F5884E}">
      <dgm:prSet/>
      <dgm:spPr/>
      <dgm:t>
        <a:bodyPr/>
        <a:lstStyle/>
        <a:p>
          <a:endParaRPr lang="es-ES"/>
        </a:p>
      </dgm:t>
    </dgm:pt>
    <dgm:pt modelId="{2E4D27E8-7A5D-4D18-B2C8-6C7FA0E13AB0}">
      <dgm:prSet phldrT="[Texto]" custT="1"/>
      <dgm:spPr/>
      <dgm:t>
        <a:bodyPr/>
        <a:lstStyle/>
        <a:p>
          <a:r>
            <a:rPr lang="es-ES" sz="2400" dirty="0" smtClean="0"/>
            <a:t>La medida justa de valor equilibrado hacia nosotros mismos, la autoestima pobre es indeseable y la excesiva autoestima hace que los demás huyan de nosotros. </a:t>
          </a:r>
          <a:endParaRPr lang="es-ES" sz="2400" dirty="0"/>
        </a:p>
      </dgm:t>
    </dgm:pt>
    <dgm:pt modelId="{BBB6FB0F-A018-46BB-8B31-EE74249F4A1C}" type="parTrans" cxnId="{9252738C-1790-452A-AE86-F1ED46DE321A}">
      <dgm:prSet/>
      <dgm:spPr/>
      <dgm:t>
        <a:bodyPr/>
        <a:lstStyle/>
        <a:p>
          <a:endParaRPr lang="es-ES"/>
        </a:p>
      </dgm:t>
    </dgm:pt>
    <dgm:pt modelId="{EA2306BE-198F-44C5-8189-0F77A82E0D58}" type="sibTrans" cxnId="{9252738C-1790-452A-AE86-F1ED46DE321A}">
      <dgm:prSet/>
      <dgm:spPr/>
      <dgm:t>
        <a:bodyPr/>
        <a:lstStyle/>
        <a:p>
          <a:endParaRPr lang="es-ES"/>
        </a:p>
      </dgm:t>
    </dgm:pt>
    <dgm:pt modelId="{AD4184FA-8594-4415-81FD-0C692EEA8439}" type="pres">
      <dgm:prSet presAssocID="{41248474-4F48-4C14-9AF9-27CAC0C2097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151284C-B40B-4A85-855B-82E7F58C94E3}" type="pres">
      <dgm:prSet presAssocID="{22E49EFF-0916-4AA1-B350-92FE37426A25}" presName="roof" presStyleLbl="dkBgShp" presStyleIdx="0" presStyleCnt="2" custScaleY="42222"/>
      <dgm:spPr/>
      <dgm:t>
        <a:bodyPr/>
        <a:lstStyle/>
        <a:p>
          <a:endParaRPr lang="es-ES"/>
        </a:p>
      </dgm:t>
    </dgm:pt>
    <dgm:pt modelId="{632D97C0-DC7D-41EF-8C1C-15341E6FD692}" type="pres">
      <dgm:prSet presAssocID="{22E49EFF-0916-4AA1-B350-92FE37426A25}" presName="pillars" presStyleCnt="0"/>
      <dgm:spPr/>
    </dgm:pt>
    <dgm:pt modelId="{9FC6C69D-32D8-4BA1-BBA5-B63344C7D02F}" type="pres">
      <dgm:prSet presAssocID="{22E49EFF-0916-4AA1-B350-92FE37426A25}" presName="pillar1" presStyleLbl="node1" presStyleIdx="0" presStyleCnt="3" custScaleY="1222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4D14FE-841C-4D4C-846C-3D77BCF2C68C}" type="pres">
      <dgm:prSet presAssocID="{C0AE9C0F-6319-4125-8811-297BC37FCD6A}" presName="pillarX" presStyleLbl="node1" presStyleIdx="1" presStyleCnt="3" custScaleY="1222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1F3DD0-B771-4A05-9330-58298CD041A8}" type="pres">
      <dgm:prSet presAssocID="{2E4D27E8-7A5D-4D18-B2C8-6C7FA0E13AB0}" presName="pillarX" presStyleLbl="node1" presStyleIdx="2" presStyleCnt="3" custScaleY="1222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59AE4B-8AE1-47E1-BD6A-2C3CCDEADD4C}" type="pres">
      <dgm:prSet presAssocID="{22E49EFF-0916-4AA1-B350-92FE37426A25}" presName="base" presStyleLbl="dkBgShp" presStyleIdx="1" presStyleCnt="2" custFlipVert="1" custScaleY="12094"/>
      <dgm:spPr/>
    </dgm:pt>
  </dgm:ptLst>
  <dgm:cxnLst>
    <dgm:cxn modelId="{83C3A24B-3409-4150-A473-BFAC071829FF}" type="presOf" srcId="{22E49EFF-0916-4AA1-B350-92FE37426A25}" destId="{7151284C-B40B-4A85-855B-82E7F58C94E3}" srcOrd="0" destOrd="0" presId="urn:microsoft.com/office/officeart/2005/8/layout/hList3"/>
    <dgm:cxn modelId="{AB9B01C5-DAE7-49E4-A401-E2D277FE7166}" srcId="{41248474-4F48-4C14-9AF9-27CAC0C2097C}" destId="{22E49EFF-0916-4AA1-B350-92FE37426A25}" srcOrd="0" destOrd="0" parTransId="{656C03AB-D6F4-4711-9D33-98C04FA36210}" sibTransId="{5B6EEC4A-2D9C-40DE-ADE5-3CFC51E0E15D}"/>
    <dgm:cxn modelId="{9252738C-1790-452A-AE86-F1ED46DE321A}" srcId="{22E49EFF-0916-4AA1-B350-92FE37426A25}" destId="{2E4D27E8-7A5D-4D18-B2C8-6C7FA0E13AB0}" srcOrd="2" destOrd="0" parTransId="{BBB6FB0F-A018-46BB-8B31-EE74249F4A1C}" sibTransId="{EA2306BE-198F-44C5-8189-0F77A82E0D58}"/>
    <dgm:cxn modelId="{FE734CD0-2B2C-4D74-B759-E0D3505B38EE}" type="presOf" srcId="{41248474-4F48-4C14-9AF9-27CAC0C2097C}" destId="{AD4184FA-8594-4415-81FD-0C692EEA8439}" srcOrd="0" destOrd="0" presId="urn:microsoft.com/office/officeart/2005/8/layout/hList3"/>
    <dgm:cxn modelId="{8CC8B019-176E-4495-924B-2D1FB46336D4}" type="presOf" srcId="{2E4D27E8-7A5D-4D18-B2C8-6C7FA0E13AB0}" destId="{281F3DD0-B771-4A05-9330-58298CD041A8}" srcOrd="0" destOrd="0" presId="urn:microsoft.com/office/officeart/2005/8/layout/hList3"/>
    <dgm:cxn modelId="{D8433760-5C2B-48FC-A6A3-D80B681662C0}" type="presOf" srcId="{89690F09-55D1-40F6-A1BC-8A800E774DD9}" destId="{9FC6C69D-32D8-4BA1-BBA5-B63344C7D02F}" srcOrd="0" destOrd="0" presId="urn:microsoft.com/office/officeart/2005/8/layout/hList3"/>
    <dgm:cxn modelId="{EB781121-0EF9-4DB7-A13A-3E6C89F5884E}" srcId="{22E49EFF-0916-4AA1-B350-92FE37426A25}" destId="{C0AE9C0F-6319-4125-8811-297BC37FCD6A}" srcOrd="1" destOrd="0" parTransId="{CE9FFAAD-C3A7-4CD5-B718-974F5D6E884B}" sibTransId="{D3061F54-98F4-4513-8A88-0BAC8343ABCB}"/>
    <dgm:cxn modelId="{1E2D03E5-6BAC-4A0B-90C0-57CFF16A787D}" srcId="{22E49EFF-0916-4AA1-B350-92FE37426A25}" destId="{89690F09-55D1-40F6-A1BC-8A800E774DD9}" srcOrd="0" destOrd="0" parTransId="{37DD7201-270C-4330-A786-23EE69CF9330}" sibTransId="{2543E3F9-3C2B-40C6-9438-69C0DA6942AD}"/>
    <dgm:cxn modelId="{3B62AFE7-BAFE-4DC5-9D7C-AAF241BBA876}" type="presOf" srcId="{C0AE9C0F-6319-4125-8811-297BC37FCD6A}" destId="{954D14FE-841C-4D4C-846C-3D77BCF2C68C}" srcOrd="0" destOrd="0" presId="urn:microsoft.com/office/officeart/2005/8/layout/hList3"/>
    <dgm:cxn modelId="{84451957-F640-4A94-BC35-158426F16DC5}" type="presParOf" srcId="{AD4184FA-8594-4415-81FD-0C692EEA8439}" destId="{7151284C-B40B-4A85-855B-82E7F58C94E3}" srcOrd="0" destOrd="0" presId="urn:microsoft.com/office/officeart/2005/8/layout/hList3"/>
    <dgm:cxn modelId="{33163339-9015-42A7-AB20-AB8F9D501BEB}" type="presParOf" srcId="{AD4184FA-8594-4415-81FD-0C692EEA8439}" destId="{632D97C0-DC7D-41EF-8C1C-15341E6FD692}" srcOrd="1" destOrd="0" presId="urn:microsoft.com/office/officeart/2005/8/layout/hList3"/>
    <dgm:cxn modelId="{B2024DC8-4332-4F5C-B6AA-ADDFC97C455A}" type="presParOf" srcId="{632D97C0-DC7D-41EF-8C1C-15341E6FD692}" destId="{9FC6C69D-32D8-4BA1-BBA5-B63344C7D02F}" srcOrd="0" destOrd="0" presId="urn:microsoft.com/office/officeart/2005/8/layout/hList3"/>
    <dgm:cxn modelId="{CEA24623-6EF1-433F-9E0A-23E154CAA8DF}" type="presParOf" srcId="{632D97C0-DC7D-41EF-8C1C-15341E6FD692}" destId="{954D14FE-841C-4D4C-846C-3D77BCF2C68C}" srcOrd="1" destOrd="0" presId="urn:microsoft.com/office/officeart/2005/8/layout/hList3"/>
    <dgm:cxn modelId="{DAB83DF1-F3B8-4235-9078-F0FC14A38F4B}" type="presParOf" srcId="{632D97C0-DC7D-41EF-8C1C-15341E6FD692}" destId="{281F3DD0-B771-4A05-9330-58298CD041A8}" srcOrd="2" destOrd="0" presId="urn:microsoft.com/office/officeart/2005/8/layout/hList3"/>
    <dgm:cxn modelId="{A7540036-A385-4034-A338-9E6FED61A0EF}" type="presParOf" srcId="{AD4184FA-8594-4415-81FD-0C692EEA8439}" destId="{1C59AE4B-8AE1-47E1-BD6A-2C3CCDEADD4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ED9F2D-9DD2-491B-82BE-1E2FABB65CBE}" type="doc">
      <dgm:prSet loTypeId="urn:microsoft.com/office/officeart/2005/8/layout/h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9AC8563F-1493-43D5-91CB-97B7F0E16CC6}">
      <dgm:prSet phldrT="[Texto]"/>
      <dgm:spPr/>
      <dgm:t>
        <a:bodyPr/>
        <a:lstStyle/>
        <a:p>
          <a:r>
            <a:rPr lang="es-ES" b="1" dirty="0" smtClean="0"/>
            <a:t>Autoconocimiento</a:t>
          </a:r>
          <a:endParaRPr lang="es-ES" b="1" dirty="0"/>
        </a:p>
      </dgm:t>
    </dgm:pt>
    <dgm:pt modelId="{9BED2BC6-7069-43F8-B557-506487A24141}" type="parTrans" cxnId="{E1D0BAC7-5D2E-4FB2-A92F-22EDE615DCAA}">
      <dgm:prSet/>
      <dgm:spPr/>
      <dgm:t>
        <a:bodyPr/>
        <a:lstStyle/>
        <a:p>
          <a:endParaRPr lang="es-ES"/>
        </a:p>
      </dgm:t>
    </dgm:pt>
    <dgm:pt modelId="{D373234A-DB43-4A68-B5FF-0A36D521F21C}" type="sibTrans" cxnId="{E1D0BAC7-5D2E-4FB2-A92F-22EDE615DCAA}">
      <dgm:prSet/>
      <dgm:spPr/>
      <dgm:t>
        <a:bodyPr/>
        <a:lstStyle/>
        <a:p>
          <a:endParaRPr lang="es-ES"/>
        </a:p>
      </dgm:t>
    </dgm:pt>
    <dgm:pt modelId="{122D6B9D-D991-41BB-B917-7D3715BCBB21}">
      <dgm:prSet phldrT="[Texto]" custT="1"/>
      <dgm:spPr/>
      <dgm:t>
        <a:bodyPr/>
        <a:lstStyle/>
        <a:p>
          <a:r>
            <a:rPr lang="es-ES" sz="2400" dirty="0" smtClean="0"/>
            <a:t>Condiciona las expectativa y la motivación y contribuye a la salud, así como al equilibrio psíquico. </a:t>
          </a:r>
          <a:endParaRPr lang="es-ES" sz="2400" dirty="0"/>
        </a:p>
      </dgm:t>
    </dgm:pt>
    <dgm:pt modelId="{38C51253-8ADC-4E71-B89C-973F07C51903}" type="parTrans" cxnId="{31006890-D54F-494C-8C83-3CCC4F67B5B9}">
      <dgm:prSet/>
      <dgm:spPr/>
      <dgm:t>
        <a:bodyPr/>
        <a:lstStyle/>
        <a:p>
          <a:endParaRPr lang="es-ES"/>
        </a:p>
      </dgm:t>
    </dgm:pt>
    <dgm:pt modelId="{690C75FC-B4DC-4FFA-A917-A4BFF98CAA98}" type="sibTrans" cxnId="{31006890-D54F-494C-8C83-3CCC4F67B5B9}">
      <dgm:prSet/>
      <dgm:spPr/>
      <dgm:t>
        <a:bodyPr/>
        <a:lstStyle/>
        <a:p>
          <a:endParaRPr lang="es-ES"/>
        </a:p>
      </dgm:t>
    </dgm:pt>
    <dgm:pt modelId="{E5FF3089-491B-43B7-90FA-99541F3FAA15}">
      <dgm:prSet phldrT="[Texto]" custT="1"/>
      <dgm:spPr/>
      <dgm:t>
        <a:bodyPr/>
        <a:lstStyle/>
        <a:p>
          <a:r>
            <a:rPr lang="es-ES" sz="3600" b="1" dirty="0" smtClean="0"/>
            <a:t>Expectativa</a:t>
          </a:r>
          <a:r>
            <a:rPr lang="es-ES" sz="2500" dirty="0" smtClean="0"/>
            <a:t> </a:t>
          </a:r>
          <a:endParaRPr lang="es-ES" sz="2500" dirty="0"/>
        </a:p>
      </dgm:t>
    </dgm:pt>
    <dgm:pt modelId="{05504257-680C-4072-A5E5-05197A4EC0EC}" type="parTrans" cxnId="{5B339966-629C-4631-8C04-1848434D2F3B}">
      <dgm:prSet/>
      <dgm:spPr/>
      <dgm:t>
        <a:bodyPr/>
        <a:lstStyle/>
        <a:p>
          <a:endParaRPr lang="es-ES"/>
        </a:p>
      </dgm:t>
    </dgm:pt>
    <dgm:pt modelId="{01FFD5A6-2203-4469-89FB-FB40394FF63B}" type="sibTrans" cxnId="{5B339966-629C-4631-8C04-1848434D2F3B}">
      <dgm:prSet/>
      <dgm:spPr/>
      <dgm:t>
        <a:bodyPr/>
        <a:lstStyle/>
        <a:p>
          <a:endParaRPr lang="es-ES"/>
        </a:p>
      </dgm:t>
    </dgm:pt>
    <dgm:pt modelId="{3798262F-3178-444A-97D4-6AB1E89B8BA3}">
      <dgm:prSet phldrT="[Texto]" custT="1"/>
      <dgm:spPr/>
      <dgm:t>
        <a:bodyPr/>
        <a:lstStyle/>
        <a:p>
          <a:r>
            <a:rPr lang="es-ES" sz="2400" dirty="0" smtClean="0"/>
            <a:t>Como la persona le gustaría o desearía ser, y esto esta influenciado por la cultura, la familia, el contexto y la sociedad. </a:t>
          </a:r>
          <a:endParaRPr lang="es-ES" sz="2400" dirty="0"/>
        </a:p>
      </dgm:t>
    </dgm:pt>
    <dgm:pt modelId="{876AECA3-9010-443C-91EA-1B42168ABE8A}" type="parTrans" cxnId="{F77CE660-26EC-4BB1-B1F4-913D95A986A9}">
      <dgm:prSet/>
      <dgm:spPr/>
      <dgm:t>
        <a:bodyPr/>
        <a:lstStyle/>
        <a:p>
          <a:endParaRPr lang="es-ES"/>
        </a:p>
      </dgm:t>
    </dgm:pt>
    <dgm:pt modelId="{D8063FFE-66E6-4684-A4D7-F2B001B96AF2}" type="sibTrans" cxnId="{F77CE660-26EC-4BB1-B1F4-913D95A986A9}">
      <dgm:prSet/>
      <dgm:spPr/>
      <dgm:t>
        <a:bodyPr/>
        <a:lstStyle/>
        <a:p>
          <a:endParaRPr lang="es-ES"/>
        </a:p>
      </dgm:t>
    </dgm:pt>
    <dgm:pt modelId="{70E8E82F-045C-4D9E-A002-B4DDDA7A0FED}" type="pres">
      <dgm:prSet presAssocID="{47ED9F2D-9DD2-491B-82BE-1E2FABB65C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F3F4BBE-55AC-4A39-A596-BDF3C522D44C}" type="pres">
      <dgm:prSet presAssocID="{47ED9F2D-9DD2-491B-82BE-1E2FABB65CBE}" presName="tSp" presStyleCnt="0"/>
      <dgm:spPr/>
    </dgm:pt>
    <dgm:pt modelId="{0E791893-8A35-46F9-BA6A-E291E07A0447}" type="pres">
      <dgm:prSet presAssocID="{47ED9F2D-9DD2-491B-82BE-1E2FABB65CBE}" presName="bSp" presStyleCnt="0"/>
      <dgm:spPr/>
    </dgm:pt>
    <dgm:pt modelId="{3A04DF41-FE84-44FC-9DA5-D1FDE7B5D8C5}" type="pres">
      <dgm:prSet presAssocID="{47ED9F2D-9DD2-491B-82BE-1E2FABB65CBE}" presName="process" presStyleCnt="0"/>
      <dgm:spPr/>
    </dgm:pt>
    <dgm:pt modelId="{D0DB42D4-199B-4345-8FE1-8876DAA94E72}" type="pres">
      <dgm:prSet presAssocID="{9AC8563F-1493-43D5-91CB-97B7F0E16CC6}" presName="composite1" presStyleCnt="0"/>
      <dgm:spPr/>
    </dgm:pt>
    <dgm:pt modelId="{9FF4DECA-A6EA-4F87-8875-6C308F7DD578}" type="pres">
      <dgm:prSet presAssocID="{9AC8563F-1493-43D5-91CB-97B7F0E16CC6}" presName="dummyNode1" presStyleLbl="node1" presStyleIdx="0" presStyleCnt="2"/>
      <dgm:spPr/>
    </dgm:pt>
    <dgm:pt modelId="{316E97EB-D85C-4E3C-9CD6-36949EEA25EF}" type="pres">
      <dgm:prSet presAssocID="{9AC8563F-1493-43D5-91CB-97B7F0E16CC6}" presName="childNode1" presStyleLbl="bgAcc1" presStyleIdx="0" presStyleCnt="2" custScaleX="114688" custScaleY="1263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7DFD8E-6409-498E-B706-D97108AC17E1}" type="pres">
      <dgm:prSet presAssocID="{9AC8563F-1493-43D5-91CB-97B7F0E16CC6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83D44C-1574-415B-B944-56EA6B8EFF1F}" type="pres">
      <dgm:prSet presAssocID="{9AC8563F-1493-43D5-91CB-97B7F0E16CC6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7484BC-FE2F-44D0-9363-9DE640444469}" type="pres">
      <dgm:prSet presAssocID="{9AC8563F-1493-43D5-91CB-97B7F0E16CC6}" presName="connSite1" presStyleCnt="0"/>
      <dgm:spPr/>
    </dgm:pt>
    <dgm:pt modelId="{DBDE5642-E4E3-4D5F-90F6-42EB48EF7842}" type="pres">
      <dgm:prSet presAssocID="{D373234A-DB43-4A68-B5FF-0A36D521F21C}" presName="Name9" presStyleLbl="sibTrans2D1" presStyleIdx="0" presStyleCnt="1"/>
      <dgm:spPr/>
      <dgm:t>
        <a:bodyPr/>
        <a:lstStyle/>
        <a:p>
          <a:endParaRPr lang="es-ES"/>
        </a:p>
      </dgm:t>
    </dgm:pt>
    <dgm:pt modelId="{1E3E0DCF-0552-4966-A6B3-85398D89F971}" type="pres">
      <dgm:prSet presAssocID="{E5FF3089-491B-43B7-90FA-99541F3FAA15}" presName="composite2" presStyleCnt="0"/>
      <dgm:spPr/>
    </dgm:pt>
    <dgm:pt modelId="{27987710-B54A-46D4-80D1-149CF6790187}" type="pres">
      <dgm:prSet presAssocID="{E5FF3089-491B-43B7-90FA-99541F3FAA15}" presName="dummyNode2" presStyleLbl="node1" presStyleIdx="0" presStyleCnt="2"/>
      <dgm:spPr/>
    </dgm:pt>
    <dgm:pt modelId="{E9F34311-CE1D-4C95-930C-3C11164B5C0C}" type="pres">
      <dgm:prSet presAssocID="{E5FF3089-491B-43B7-90FA-99541F3FAA15}" presName="childNode2" presStyleLbl="bgAcc1" presStyleIdx="1" presStyleCnt="2" custScaleX="124351" custScaleY="1278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9D5A27-700D-4E0C-88E9-D79BD9FE9DFF}" type="pres">
      <dgm:prSet presAssocID="{E5FF3089-491B-43B7-90FA-99541F3FAA15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9152D1-70CF-4FEF-9498-7CC0D856A197}" type="pres">
      <dgm:prSet presAssocID="{E5FF3089-491B-43B7-90FA-99541F3FAA15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82F628-C923-43F0-861F-C5898AEF4F2B}" type="pres">
      <dgm:prSet presAssocID="{E5FF3089-491B-43B7-90FA-99541F3FAA15}" presName="connSite2" presStyleCnt="0"/>
      <dgm:spPr/>
    </dgm:pt>
  </dgm:ptLst>
  <dgm:cxnLst>
    <dgm:cxn modelId="{DAAA106B-DAD9-47FC-B05D-9567158A2F01}" type="presOf" srcId="{122D6B9D-D991-41BB-B917-7D3715BCBB21}" destId="{316E97EB-D85C-4E3C-9CD6-36949EEA25EF}" srcOrd="0" destOrd="0" presId="urn:microsoft.com/office/officeart/2005/8/layout/hProcess4"/>
    <dgm:cxn modelId="{5B339966-629C-4631-8C04-1848434D2F3B}" srcId="{47ED9F2D-9DD2-491B-82BE-1E2FABB65CBE}" destId="{E5FF3089-491B-43B7-90FA-99541F3FAA15}" srcOrd="1" destOrd="0" parTransId="{05504257-680C-4072-A5E5-05197A4EC0EC}" sibTransId="{01FFD5A6-2203-4469-89FB-FB40394FF63B}"/>
    <dgm:cxn modelId="{F77CE660-26EC-4BB1-B1F4-913D95A986A9}" srcId="{E5FF3089-491B-43B7-90FA-99541F3FAA15}" destId="{3798262F-3178-444A-97D4-6AB1E89B8BA3}" srcOrd="0" destOrd="0" parTransId="{876AECA3-9010-443C-91EA-1B42168ABE8A}" sibTransId="{D8063FFE-66E6-4684-A4D7-F2B001B96AF2}"/>
    <dgm:cxn modelId="{31006890-D54F-494C-8C83-3CCC4F67B5B9}" srcId="{9AC8563F-1493-43D5-91CB-97B7F0E16CC6}" destId="{122D6B9D-D991-41BB-B917-7D3715BCBB21}" srcOrd="0" destOrd="0" parTransId="{38C51253-8ADC-4E71-B89C-973F07C51903}" sibTransId="{690C75FC-B4DC-4FFA-A917-A4BFF98CAA98}"/>
    <dgm:cxn modelId="{E1D0BAC7-5D2E-4FB2-A92F-22EDE615DCAA}" srcId="{47ED9F2D-9DD2-491B-82BE-1E2FABB65CBE}" destId="{9AC8563F-1493-43D5-91CB-97B7F0E16CC6}" srcOrd="0" destOrd="0" parTransId="{9BED2BC6-7069-43F8-B557-506487A24141}" sibTransId="{D373234A-DB43-4A68-B5FF-0A36D521F21C}"/>
    <dgm:cxn modelId="{60CBB902-A7FA-4330-B058-4CAD152C840B}" type="presOf" srcId="{D373234A-DB43-4A68-B5FF-0A36D521F21C}" destId="{DBDE5642-E4E3-4D5F-90F6-42EB48EF7842}" srcOrd="0" destOrd="0" presId="urn:microsoft.com/office/officeart/2005/8/layout/hProcess4"/>
    <dgm:cxn modelId="{5D688510-A27B-4F5B-BFC0-E5F6364F4A6C}" type="presOf" srcId="{3798262F-3178-444A-97D4-6AB1E89B8BA3}" destId="{269D5A27-700D-4E0C-88E9-D79BD9FE9DFF}" srcOrd="1" destOrd="0" presId="urn:microsoft.com/office/officeart/2005/8/layout/hProcess4"/>
    <dgm:cxn modelId="{CB426682-7070-46AF-A4B2-7B8306F35BC0}" type="presOf" srcId="{47ED9F2D-9DD2-491B-82BE-1E2FABB65CBE}" destId="{70E8E82F-045C-4D9E-A002-B4DDDA7A0FED}" srcOrd="0" destOrd="0" presId="urn:microsoft.com/office/officeart/2005/8/layout/hProcess4"/>
    <dgm:cxn modelId="{32E852BC-74C4-4B48-9421-7BC04D5DF791}" type="presOf" srcId="{122D6B9D-D991-41BB-B917-7D3715BCBB21}" destId="{CD7DFD8E-6409-498E-B706-D97108AC17E1}" srcOrd="1" destOrd="0" presId="urn:microsoft.com/office/officeart/2005/8/layout/hProcess4"/>
    <dgm:cxn modelId="{92393BC1-7C12-4E83-A614-359178F96969}" type="presOf" srcId="{9AC8563F-1493-43D5-91CB-97B7F0E16CC6}" destId="{0983D44C-1574-415B-B944-56EA6B8EFF1F}" srcOrd="0" destOrd="0" presId="urn:microsoft.com/office/officeart/2005/8/layout/hProcess4"/>
    <dgm:cxn modelId="{ADDB6944-0622-4751-9530-59196A38A18A}" type="presOf" srcId="{3798262F-3178-444A-97D4-6AB1E89B8BA3}" destId="{E9F34311-CE1D-4C95-930C-3C11164B5C0C}" srcOrd="0" destOrd="0" presId="urn:microsoft.com/office/officeart/2005/8/layout/hProcess4"/>
    <dgm:cxn modelId="{661B42C2-728B-4168-855C-7A92D0C68938}" type="presOf" srcId="{E5FF3089-491B-43B7-90FA-99541F3FAA15}" destId="{E89152D1-70CF-4FEF-9498-7CC0D856A197}" srcOrd="0" destOrd="0" presId="urn:microsoft.com/office/officeart/2005/8/layout/hProcess4"/>
    <dgm:cxn modelId="{F6676C6E-6B42-45E3-8DEF-28066F9AF672}" type="presParOf" srcId="{70E8E82F-045C-4D9E-A002-B4DDDA7A0FED}" destId="{4F3F4BBE-55AC-4A39-A596-BDF3C522D44C}" srcOrd="0" destOrd="0" presId="urn:microsoft.com/office/officeart/2005/8/layout/hProcess4"/>
    <dgm:cxn modelId="{09128061-D8C0-4C2B-8232-599C58CB32B1}" type="presParOf" srcId="{70E8E82F-045C-4D9E-A002-B4DDDA7A0FED}" destId="{0E791893-8A35-46F9-BA6A-E291E07A0447}" srcOrd="1" destOrd="0" presId="urn:microsoft.com/office/officeart/2005/8/layout/hProcess4"/>
    <dgm:cxn modelId="{E81657F2-5104-4994-B4F8-B927E44C392A}" type="presParOf" srcId="{70E8E82F-045C-4D9E-A002-B4DDDA7A0FED}" destId="{3A04DF41-FE84-44FC-9DA5-D1FDE7B5D8C5}" srcOrd="2" destOrd="0" presId="urn:microsoft.com/office/officeart/2005/8/layout/hProcess4"/>
    <dgm:cxn modelId="{5109B0AA-B386-4124-B260-F6D1E0203AFD}" type="presParOf" srcId="{3A04DF41-FE84-44FC-9DA5-D1FDE7B5D8C5}" destId="{D0DB42D4-199B-4345-8FE1-8876DAA94E72}" srcOrd="0" destOrd="0" presId="urn:microsoft.com/office/officeart/2005/8/layout/hProcess4"/>
    <dgm:cxn modelId="{7DDA23F7-FD35-4FCF-8D1E-93B9504D7663}" type="presParOf" srcId="{D0DB42D4-199B-4345-8FE1-8876DAA94E72}" destId="{9FF4DECA-A6EA-4F87-8875-6C308F7DD578}" srcOrd="0" destOrd="0" presId="urn:microsoft.com/office/officeart/2005/8/layout/hProcess4"/>
    <dgm:cxn modelId="{4BF6DD87-4DEE-4C99-9775-AECFA8A08674}" type="presParOf" srcId="{D0DB42D4-199B-4345-8FE1-8876DAA94E72}" destId="{316E97EB-D85C-4E3C-9CD6-36949EEA25EF}" srcOrd="1" destOrd="0" presId="urn:microsoft.com/office/officeart/2005/8/layout/hProcess4"/>
    <dgm:cxn modelId="{F2354652-3B1A-4B99-946E-5CECFBE4C01D}" type="presParOf" srcId="{D0DB42D4-199B-4345-8FE1-8876DAA94E72}" destId="{CD7DFD8E-6409-498E-B706-D97108AC17E1}" srcOrd="2" destOrd="0" presId="urn:microsoft.com/office/officeart/2005/8/layout/hProcess4"/>
    <dgm:cxn modelId="{15FD0958-5B7D-4716-A612-6B6E0EE598CA}" type="presParOf" srcId="{D0DB42D4-199B-4345-8FE1-8876DAA94E72}" destId="{0983D44C-1574-415B-B944-56EA6B8EFF1F}" srcOrd="3" destOrd="0" presId="urn:microsoft.com/office/officeart/2005/8/layout/hProcess4"/>
    <dgm:cxn modelId="{934EB8C2-135F-4672-9AE6-0BF2974AB6A9}" type="presParOf" srcId="{D0DB42D4-199B-4345-8FE1-8876DAA94E72}" destId="{687484BC-FE2F-44D0-9363-9DE640444469}" srcOrd="4" destOrd="0" presId="urn:microsoft.com/office/officeart/2005/8/layout/hProcess4"/>
    <dgm:cxn modelId="{29137C45-C7B6-4D4A-B0A0-23342AE524F0}" type="presParOf" srcId="{3A04DF41-FE84-44FC-9DA5-D1FDE7B5D8C5}" destId="{DBDE5642-E4E3-4D5F-90F6-42EB48EF7842}" srcOrd="1" destOrd="0" presId="urn:microsoft.com/office/officeart/2005/8/layout/hProcess4"/>
    <dgm:cxn modelId="{28588E79-A2CF-4842-9DD8-A3E61E575951}" type="presParOf" srcId="{3A04DF41-FE84-44FC-9DA5-D1FDE7B5D8C5}" destId="{1E3E0DCF-0552-4966-A6B3-85398D89F971}" srcOrd="2" destOrd="0" presId="urn:microsoft.com/office/officeart/2005/8/layout/hProcess4"/>
    <dgm:cxn modelId="{D44115CD-C366-4CA9-9357-7267F3F3F647}" type="presParOf" srcId="{1E3E0DCF-0552-4966-A6B3-85398D89F971}" destId="{27987710-B54A-46D4-80D1-149CF6790187}" srcOrd="0" destOrd="0" presId="urn:microsoft.com/office/officeart/2005/8/layout/hProcess4"/>
    <dgm:cxn modelId="{AB08D3FF-881A-40AA-94E1-9D5DAB7FEA9A}" type="presParOf" srcId="{1E3E0DCF-0552-4966-A6B3-85398D89F971}" destId="{E9F34311-CE1D-4C95-930C-3C11164B5C0C}" srcOrd="1" destOrd="0" presId="urn:microsoft.com/office/officeart/2005/8/layout/hProcess4"/>
    <dgm:cxn modelId="{2E8054B2-4E16-4A44-810A-0BA67929FE6A}" type="presParOf" srcId="{1E3E0DCF-0552-4966-A6B3-85398D89F971}" destId="{269D5A27-700D-4E0C-88E9-D79BD9FE9DFF}" srcOrd="2" destOrd="0" presId="urn:microsoft.com/office/officeart/2005/8/layout/hProcess4"/>
    <dgm:cxn modelId="{8CA5F557-BC86-471C-80EC-512243D0F436}" type="presParOf" srcId="{1E3E0DCF-0552-4966-A6B3-85398D89F971}" destId="{E89152D1-70CF-4FEF-9498-7CC0D856A197}" srcOrd="3" destOrd="0" presId="urn:microsoft.com/office/officeart/2005/8/layout/hProcess4"/>
    <dgm:cxn modelId="{9D423F0D-4782-4A64-8498-7C7D863C2FE6}" type="presParOf" srcId="{1E3E0DCF-0552-4966-A6B3-85398D89F971}" destId="{DB82F628-C923-43F0-861F-C5898AEF4F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29A1E4-296F-4C69-842D-ACBDC25FD58D}" type="doc">
      <dgm:prSet loTypeId="urn:microsoft.com/office/officeart/2005/8/layout/pyramid2" loCatId="list" qsTypeId="urn:microsoft.com/office/officeart/2005/8/quickstyle/simple1" qsCatId="simple" csTypeId="urn:microsoft.com/office/officeart/2005/8/colors/colorful5" csCatId="colorful" phldr="1"/>
      <dgm:spPr/>
    </dgm:pt>
    <dgm:pt modelId="{FCD2A2FF-2959-46C5-9DA1-75C7D6AE55E7}">
      <dgm:prSet phldrT="[Texto]"/>
      <dgm:spPr/>
      <dgm:t>
        <a:bodyPr/>
        <a:lstStyle/>
        <a:p>
          <a:r>
            <a:rPr lang="es-ES" b="1" dirty="0" smtClean="0"/>
            <a:t>COGNITIVO</a:t>
          </a:r>
          <a:endParaRPr lang="es-ES" b="1" dirty="0"/>
        </a:p>
      </dgm:t>
    </dgm:pt>
    <dgm:pt modelId="{E745EE91-DE57-4E68-BFE5-998140F2D471}" type="parTrans" cxnId="{6B0B6120-1DCA-4D88-B1AA-B442626CF53A}">
      <dgm:prSet/>
      <dgm:spPr/>
      <dgm:t>
        <a:bodyPr/>
        <a:lstStyle/>
        <a:p>
          <a:endParaRPr lang="es-ES"/>
        </a:p>
      </dgm:t>
    </dgm:pt>
    <dgm:pt modelId="{E7B57C65-B419-4B75-A1A0-E21F45DAEC79}" type="sibTrans" cxnId="{6B0B6120-1DCA-4D88-B1AA-B442626CF53A}">
      <dgm:prSet/>
      <dgm:spPr/>
      <dgm:t>
        <a:bodyPr/>
        <a:lstStyle/>
        <a:p>
          <a:endParaRPr lang="es-ES"/>
        </a:p>
      </dgm:t>
    </dgm:pt>
    <dgm:pt modelId="{6BA32E07-BEF9-4091-9850-64DF4AC99EA5}">
      <dgm:prSet phldrT="[Texto]"/>
      <dgm:spPr/>
      <dgm:t>
        <a:bodyPr/>
        <a:lstStyle/>
        <a:p>
          <a:r>
            <a:rPr lang="es-ES" b="1" dirty="0" smtClean="0"/>
            <a:t>AFECTIVO</a:t>
          </a:r>
          <a:endParaRPr lang="es-ES" b="1" dirty="0"/>
        </a:p>
      </dgm:t>
    </dgm:pt>
    <dgm:pt modelId="{F357B3CC-6651-454E-9D30-EFE6382C3B31}" type="parTrans" cxnId="{103B5599-A2D1-4A26-B562-8157A3324862}">
      <dgm:prSet/>
      <dgm:spPr/>
      <dgm:t>
        <a:bodyPr/>
        <a:lstStyle/>
        <a:p>
          <a:endParaRPr lang="es-ES"/>
        </a:p>
      </dgm:t>
    </dgm:pt>
    <dgm:pt modelId="{18FBD0E8-66F4-4B58-B76C-2A5133B50172}" type="sibTrans" cxnId="{103B5599-A2D1-4A26-B562-8157A3324862}">
      <dgm:prSet/>
      <dgm:spPr/>
      <dgm:t>
        <a:bodyPr/>
        <a:lstStyle/>
        <a:p>
          <a:endParaRPr lang="es-ES"/>
        </a:p>
      </dgm:t>
    </dgm:pt>
    <dgm:pt modelId="{2E2BFE93-A854-4253-A032-9E08711E0470}">
      <dgm:prSet phldrT="[Texto]"/>
      <dgm:spPr/>
      <dgm:t>
        <a:bodyPr/>
        <a:lstStyle/>
        <a:p>
          <a:r>
            <a:rPr lang="es-ES" b="1" dirty="0" smtClean="0"/>
            <a:t>CONDUCTUAL</a:t>
          </a:r>
          <a:endParaRPr lang="es-ES" b="1" dirty="0"/>
        </a:p>
      </dgm:t>
    </dgm:pt>
    <dgm:pt modelId="{579C4A67-1B41-479A-ACCB-86CF887E7CF6}" type="parTrans" cxnId="{CBE4A95C-FCE2-42CB-A4B3-801D8C9C0D22}">
      <dgm:prSet/>
      <dgm:spPr/>
      <dgm:t>
        <a:bodyPr/>
        <a:lstStyle/>
        <a:p>
          <a:endParaRPr lang="es-ES"/>
        </a:p>
      </dgm:t>
    </dgm:pt>
    <dgm:pt modelId="{92E1A604-3C1B-4522-A7D5-655C5ECEDB81}" type="sibTrans" cxnId="{CBE4A95C-FCE2-42CB-A4B3-801D8C9C0D22}">
      <dgm:prSet/>
      <dgm:spPr/>
      <dgm:t>
        <a:bodyPr/>
        <a:lstStyle/>
        <a:p>
          <a:endParaRPr lang="es-ES"/>
        </a:p>
      </dgm:t>
    </dgm:pt>
    <dgm:pt modelId="{BBC611BE-CB64-4C28-96C5-6CFFC8E503AD}" type="pres">
      <dgm:prSet presAssocID="{B529A1E4-296F-4C69-842D-ACBDC25FD58D}" presName="compositeShape" presStyleCnt="0">
        <dgm:presLayoutVars>
          <dgm:dir/>
          <dgm:resizeHandles/>
        </dgm:presLayoutVars>
      </dgm:prSet>
      <dgm:spPr/>
    </dgm:pt>
    <dgm:pt modelId="{36A691C1-131F-4C49-A3A9-E1633E3EA3DC}" type="pres">
      <dgm:prSet presAssocID="{B529A1E4-296F-4C69-842D-ACBDC25FD58D}" presName="pyramid" presStyleLbl="node1" presStyleIdx="0" presStyleCnt="1"/>
      <dgm:spPr/>
    </dgm:pt>
    <dgm:pt modelId="{A365EC26-CDBF-466A-B340-47083187D7C6}" type="pres">
      <dgm:prSet presAssocID="{B529A1E4-296F-4C69-842D-ACBDC25FD58D}" presName="theList" presStyleCnt="0"/>
      <dgm:spPr/>
    </dgm:pt>
    <dgm:pt modelId="{0838758C-D98F-4F12-976A-F4A2F272B55C}" type="pres">
      <dgm:prSet presAssocID="{FCD2A2FF-2959-46C5-9DA1-75C7D6AE55E7}" presName="aNode" presStyleLbl="fgAcc1" presStyleIdx="0" presStyleCnt="3" custLinFactY="-18453" custLinFactNeighborX="-33477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DEBE62-B73C-46ED-B578-CD7A08953315}" type="pres">
      <dgm:prSet presAssocID="{FCD2A2FF-2959-46C5-9DA1-75C7D6AE55E7}" presName="aSpace" presStyleCnt="0"/>
      <dgm:spPr/>
    </dgm:pt>
    <dgm:pt modelId="{E01B7BEF-3B51-4D82-93D7-5B285DC8D09C}" type="pres">
      <dgm:prSet presAssocID="{6BA32E07-BEF9-4091-9850-64DF4AC99EA5}" presName="aNode" presStyleLbl="fgAcc1" presStyleIdx="1" presStyleCnt="3" custLinFactNeighborX="-3347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3789A9-DCCE-4F34-ADBE-8A22A077763F}" type="pres">
      <dgm:prSet presAssocID="{6BA32E07-BEF9-4091-9850-64DF4AC99EA5}" presName="aSpace" presStyleCnt="0"/>
      <dgm:spPr/>
    </dgm:pt>
    <dgm:pt modelId="{455B386E-61CE-4B66-A800-E6D42BDB769B}" type="pres">
      <dgm:prSet presAssocID="{2E2BFE93-A854-4253-A032-9E08711E0470}" presName="aNode" presStyleLbl="fgAcc1" presStyleIdx="2" presStyleCnt="3" custLinFactY="25718" custLinFactNeighborX="-28819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F4A3A5-E80C-4657-9665-D40F575672BF}" type="pres">
      <dgm:prSet presAssocID="{2E2BFE93-A854-4253-A032-9E08711E0470}" presName="aSpace" presStyleCnt="0"/>
      <dgm:spPr/>
    </dgm:pt>
  </dgm:ptLst>
  <dgm:cxnLst>
    <dgm:cxn modelId="{82899CF0-0EC8-4CFD-82FD-395091E390E5}" type="presOf" srcId="{6BA32E07-BEF9-4091-9850-64DF4AC99EA5}" destId="{E01B7BEF-3B51-4D82-93D7-5B285DC8D09C}" srcOrd="0" destOrd="0" presId="urn:microsoft.com/office/officeart/2005/8/layout/pyramid2"/>
    <dgm:cxn modelId="{D42F7BFB-81A5-4064-B264-16A36328A407}" type="presOf" srcId="{2E2BFE93-A854-4253-A032-9E08711E0470}" destId="{455B386E-61CE-4B66-A800-E6D42BDB769B}" srcOrd="0" destOrd="0" presId="urn:microsoft.com/office/officeart/2005/8/layout/pyramid2"/>
    <dgm:cxn modelId="{FBA17C1C-BFF3-447A-BA1F-74575D24A6F3}" type="presOf" srcId="{B529A1E4-296F-4C69-842D-ACBDC25FD58D}" destId="{BBC611BE-CB64-4C28-96C5-6CFFC8E503AD}" srcOrd="0" destOrd="0" presId="urn:microsoft.com/office/officeart/2005/8/layout/pyramid2"/>
    <dgm:cxn modelId="{103B5599-A2D1-4A26-B562-8157A3324862}" srcId="{B529A1E4-296F-4C69-842D-ACBDC25FD58D}" destId="{6BA32E07-BEF9-4091-9850-64DF4AC99EA5}" srcOrd="1" destOrd="0" parTransId="{F357B3CC-6651-454E-9D30-EFE6382C3B31}" sibTransId="{18FBD0E8-66F4-4B58-B76C-2A5133B50172}"/>
    <dgm:cxn modelId="{CBE4A95C-FCE2-42CB-A4B3-801D8C9C0D22}" srcId="{B529A1E4-296F-4C69-842D-ACBDC25FD58D}" destId="{2E2BFE93-A854-4253-A032-9E08711E0470}" srcOrd="2" destOrd="0" parTransId="{579C4A67-1B41-479A-ACCB-86CF887E7CF6}" sibTransId="{92E1A604-3C1B-4522-A7D5-655C5ECEDB81}"/>
    <dgm:cxn modelId="{6B0B6120-1DCA-4D88-B1AA-B442626CF53A}" srcId="{B529A1E4-296F-4C69-842D-ACBDC25FD58D}" destId="{FCD2A2FF-2959-46C5-9DA1-75C7D6AE55E7}" srcOrd="0" destOrd="0" parTransId="{E745EE91-DE57-4E68-BFE5-998140F2D471}" sibTransId="{E7B57C65-B419-4B75-A1A0-E21F45DAEC79}"/>
    <dgm:cxn modelId="{28EA7277-20B4-4F82-A13A-ADBA2220EA4F}" type="presOf" srcId="{FCD2A2FF-2959-46C5-9DA1-75C7D6AE55E7}" destId="{0838758C-D98F-4F12-976A-F4A2F272B55C}" srcOrd="0" destOrd="0" presId="urn:microsoft.com/office/officeart/2005/8/layout/pyramid2"/>
    <dgm:cxn modelId="{F34FBFA2-0E60-425A-9893-F92B4E58BF5A}" type="presParOf" srcId="{BBC611BE-CB64-4C28-96C5-6CFFC8E503AD}" destId="{36A691C1-131F-4C49-A3A9-E1633E3EA3DC}" srcOrd="0" destOrd="0" presId="urn:microsoft.com/office/officeart/2005/8/layout/pyramid2"/>
    <dgm:cxn modelId="{0CC8240B-FEDF-43F6-8A27-A892B8AD3F14}" type="presParOf" srcId="{BBC611BE-CB64-4C28-96C5-6CFFC8E503AD}" destId="{A365EC26-CDBF-466A-B340-47083187D7C6}" srcOrd="1" destOrd="0" presId="urn:microsoft.com/office/officeart/2005/8/layout/pyramid2"/>
    <dgm:cxn modelId="{0F33DA7A-E8C4-427A-96B0-1CD05C3222C1}" type="presParOf" srcId="{A365EC26-CDBF-466A-B340-47083187D7C6}" destId="{0838758C-D98F-4F12-976A-F4A2F272B55C}" srcOrd="0" destOrd="0" presId="urn:microsoft.com/office/officeart/2005/8/layout/pyramid2"/>
    <dgm:cxn modelId="{8319C93B-22FA-42CD-8732-E4207B510F6E}" type="presParOf" srcId="{A365EC26-CDBF-466A-B340-47083187D7C6}" destId="{46DEBE62-B73C-46ED-B578-CD7A08953315}" srcOrd="1" destOrd="0" presId="urn:microsoft.com/office/officeart/2005/8/layout/pyramid2"/>
    <dgm:cxn modelId="{95A2F8E2-7742-4A50-8A04-CB59BE1A29CF}" type="presParOf" srcId="{A365EC26-CDBF-466A-B340-47083187D7C6}" destId="{E01B7BEF-3B51-4D82-93D7-5B285DC8D09C}" srcOrd="2" destOrd="0" presId="urn:microsoft.com/office/officeart/2005/8/layout/pyramid2"/>
    <dgm:cxn modelId="{8E18356F-877A-4594-BE4B-97EB02159998}" type="presParOf" srcId="{A365EC26-CDBF-466A-B340-47083187D7C6}" destId="{383789A9-DCCE-4F34-ADBE-8A22A077763F}" srcOrd="3" destOrd="0" presId="urn:microsoft.com/office/officeart/2005/8/layout/pyramid2"/>
    <dgm:cxn modelId="{80587826-00D4-4086-860B-C5486255172F}" type="presParOf" srcId="{A365EC26-CDBF-466A-B340-47083187D7C6}" destId="{455B386E-61CE-4B66-A800-E6D42BDB769B}" srcOrd="4" destOrd="0" presId="urn:microsoft.com/office/officeart/2005/8/layout/pyramid2"/>
    <dgm:cxn modelId="{EFDB84F9-EDF7-46BD-A9C9-8AD62A62BDFE}" type="presParOf" srcId="{A365EC26-CDBF-466A-B340-47083187D7C6}" destId="{62F4A3A5-E80C-4657-9665-D40F575672B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FF4336-891A-45D0-AB6C-40E1C36A2E1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435E42E-446C-4631-811E-D3ACC41DE03A}">
      <dgm:prSet phldrT="[Texto]" custT="1"/>
      <dgm:spPr/>
      <dgm:t>
        <a:bodyPr/>
        <a:lstStyle/>
        <a:p>
          <a:r>
            <a:rPr lang="es-ES" sz="1800" b="1" dirty="0" smtClean="0"/>
            <a:t>Condiciona el aprendizaje. Alumnos/as que tiene una imagen positiva de sí mismo se hallan en mejor disposición para aprender</a:t>
          </a:r>
          <a:endParaRPr lang="es-ES" sz="1800" b="1" dirty="0"/>
        </a:p>
      </dgm:t>
    </dgm:pt>
    <dgm:pt modelId="{1744C863-F8D7-4DB6-AE44-50C33E126892}" type="parTrans" cxnId="{114B6D14-5851-42C6-ABD3-ED628D5E7943}">
      <dgm:prSet/>
      <dgm:spPr/>
      <dgm:t>
        <a:bodyPr/>
        <a:lstStyle/>
        <a:p>
          <a:endParaRPr lang="es-ES"/>
        </a:p>
      </dgm:t>
    </dgm:pt>
    <dgm:pt modelId="{3664ED7C-F67A-4471-85CE-8AFA149B28DF}" type="sibTrans" cxnId="{114B6D14-5851-42C6-ABD3-ED628D5E7943}">
      <dgm:prSet/>
      <dgm:spPr/>
      <dgm:t>
        <a:bodyPr/>
        <a:lstStyle/>
        <a:p>
          <a:endParaRPr lang="es-ES"/>
        </a:p>
      </dgm:t>
    </dgm:pt>
    <dgm:pt modelId="{D08E1869-849E-496F-B6B7-B35C1CB2DD4F}">
      <dgm:prSet phldrT="[Texto]" custT="1"/>
      <dgm:spPr/>
      <dgm:t>
        <a:bodyPr/>
        <a:lstStyle/>
        <a:p>
          <a:r>
            <a:rPr lang="es-ES" sz="1800" b="1" dirty="0" smtClean="0"/>
            <a:t>Facilita la superación de las dificultades personales. Una persona con autoestima alta, posee una mayor capacidad para enfrentar los fracasos y los problemas que se le presentan. </a:t>
          </a:r>
          <a:endParaRPr lang="es-ES" sz="1800" b="1" dirty="0"/>
        </a:p>
      </dgm:t>
    </dgm:pt>
    <dgm:pt modelId="{2AEEF759-896A-4308-8885-FD35BC8ACE8F}" type="parTrans" cxnId="{A982E679-0AE4-4130-8F87-2F5E5DECB31A}">
      <dgm:prSet/>
      <dgm:spPr/>
      <dgm:t>
        <a:bodyPr/>
        <a:lstStyle/>
        <a:p>
          <a:endParaRPr lang="es-ES"/>
        </a:p>
      </dgm:t>
    </dgm:pt>
    <dgm:pt modelId="{9B833C72-C20A-4D59-9761-9C5977CE94A7}" type="sibTrans" cxnId="{A982E679-0AE4-4130-8F87-2F5E5DECB31A}">
      <dgm:prSet/>
      <dgm:spPr/>
      <dgm:t>
        <a:bodyPr/>
        <a:lstStyle/>
        <a:p>
          <a:endParaRPr lang="es-ES"/>
        </a:p>
      </dgm:t>
    </dgm:pt>
    <dgm:pt modelId="{86584B60-0AD7-465A-BA87-90BD47D2BD5F}">
      <dgm:prSet phldrT="[Texto]" custT="1"/>
      <dgm:spPr/>
      <dgm:t>
        <a:bodyPr/>
        <a:lstStyle/>
        <a:p>
          <a:r>
            <a:rPr lang="es-ES" sz="1800" b="1" dirty="0" smtClean="0"/>
            <a:t>Apoya la creatividad; Cuando una persona confía en sí mismo, asume mejor los riesgos y posee habilidades para planificar y gestionar proyectos</a:t>
          </a:r>
          <a:endParaRPr lang="es-ES" sz="1800" b="1" dirty="0"/>
        </a:p>
      </dgm:t>
    </dgm:pt>
    <dgm:pt modelId="{E20F0215-0D68-44DE-AFC0-861B19626C9C}" type="parTrans" cxnId="{65697A5E-827F-454F-B39F-1FC715801BE5}">
      <dgm:prSet/>
      <dgm:spPr/>
      <dgm:t>
        <a:bodyPr/>
        <a:lstStyle/>
        <a:p>
          <a:endParaRPr lang="es-ES"/>
        </a:p>
      </dgm:t>
    </dgm:pt>
    <dgm:pt modelId="{71C870B6-FDB5-4611-9A73-E455FECDA2A9}" type="sibTrans" cxnId="{65697A5E-827F-454F-B39F-1FC715801BE5}">
      <dgm:prSet/>
      <dgm:spPr/>
      <dgm:t>
        <a:bodyPr/>
        <a:lstStyle/>
        <a:p>
          <a:endParaRPr lang="es-ES"/>
        </a:p>
      </dgm:t>
    </dgm:pt>
    <dgm:pt modelId="{9410B8C5-5EF0-4407-B189-7F78CEFB10D1}">
      <dgm:prSet phldrT="[Texto]" custT="1"/>
      <dgm:spPr/>
      <dgm:t>
        <a:bodyPr/>
        <a:lstStyle/>
        <a:p>
          <a:r>
            <a:rPr lang="es-ES" sz="1800" b="1" dirty="0" smtClean="0"/>
            <a:t>Determina la autonomía personal, si la persona tiene confianza en sí mismo, podrá tomar sus propias decisiones</a:t>
          </a:r>
          <a:endParaRPr lang="es-ES" sz="1800" b="1" dirty="0"/>
        </a:p>
      </dgm:t>
    </dgm:pt>
    <dgm:pt modelId="{D4401CDE-4865-4355-BD21-DA209BF28AD6}" type="parTrans" cxnId="{6A23D5AC-79B5-4E38-BA4B-F3CC3C515A33}">
      <dgm:prSet/>
      <dgm:spPr/>
      <dgm:t>
        <a:bodyPr/>
        <a:lstStyle/>
        <a:p>
          <a:endParaRPr lang="es-ES"/>
        </a:p>
      </dgm:t>
    </dgm:pt>
    <dgm:pt modelId="{1A51B1CC-CEE9-4E97-AEF5-7585A5498366}" type="sibTrans" cxnId="{6A23D5AC-79B5-4E38-BA4B-F3CC3C515A33}">
      <dgm:prSet/>
      <dgm:spPr/>
      <dgm:t>
        <a:bodyPr/>
        <a:lstStyle/>
        <a:p>
          <a:endParaRPr lang="es-ES"/>
        </a:p>
      </dgm:t>
    </dgm:pt>
    <dgm:pt modelId="{E663C4EE-D3AF-4382-BB16-63456506C945}">
      <dgm:prSet phldrT="[Texto]" custT="1"/>
      <dgm:spPr/>
      <dgm:t>
        <a:bodyPr/>
        <a:lstStyle/>
        <a:p>
          <a:r>
            <a:rPr lang="es-ES" sz="1800" b="1" dirty="0" smtClean="0"/>
            <a:t>Posibilita relaciones sociales saludables; la persona que se siente segura de sí misma, puede relacionarse mejor</a:t>
          </a:r>
          <a:endParaRPr lang="es-ES" sz="1800" b="1" dirty="0"/>
        </a:p>
      </dgm:t>
    </dgm:pt>
    <dgm:pt modelId="{01EE8B21-F1BC-46E7-9B53-90A5BC24BEA2}" type="parTrans" cxnId="{102584B3-D6B8-49ED-9ECB-97872640B3AD}">
      <dgm:prSet/>
      <dgm:spPr/>
      <dgm:t>
        <a:bodyPr/>
        <a:lstStyle/>
        <a:p>
          <a:endParaRPr lang="es-ES"/>
        </a:p>
      </dgm:t>
    </dgm:pt>
    <dgm:pt modelId="{C105CC3F-E4FC-4A20-9307-77A5893094E6}" type="sibTrans" cxnId="{102584B3-D6B8-49ED-9ECB-97872640B3AD}">
      <dgm:prSet/>
      <dgm:spPr/>
      <dgm:t>
        <a:bodyPr/>
        <a:lstStyle/>
        <a:p>
          <a:endParaRPr lang="es-ES"/>
        </a:p>
      </dgm:t>
    </dgm:pt>
    <dgm:pt modelId="{D92838B5-DBCD-460A-8D11-E6079F2DE9C7}" type="pres">
      <dgm:prSet presAssocID="{DDFF4336-891A-45D0-AB6C-40E1C36A2E1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2BAF5A1-FFBC-48DE-8224-46B70D88E156}" type="pres">
      <dgm:prSet presAssocID="{4435E42E-446C-4631-811E-D3ACC41DE03A}" presName="parentLin" presStyleCnt="0"/>
      <dgm:spPr/>
    </dgm:pt>
    <dgm:pt modelId="{BCE5C65B-0592-4C4C-A6F1-CE8F4C8F9B03}" type="pres">
      <dgm:prSet presAssocID="{4435E42E-446C-4631-811E-D3ACC41DE03A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4AE851ED-FFF3-42D7-BB9B-9D331F44DF23}" type="pres">
      <dgm:prSet presAssocID="{4435E42E-446C-4631-811E-D3ACC41DE03A}" presName="parentText" presStyleLbl="node1" presStyleIdx="0" presStyleCnt="5" custScaleX="13375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63DAAB-3B0F-45E5-9759-C113CDCDA580}" type="pres">
      <dgm:prSet presAssocID="{4435E42E-446C-4631-811E-D3ACC41DE03A}" presName="negativeSpace" presStyleCnt="0"/>
      <dgm:spPr/>
    </dgm:pt>
    <dgm:pt modelId="{155F756C-FC3B-45FA-86C5-4C659DCCD0D8}" type="pres">
      <dgm:prSet presAssocID="{4435E42E-446C-4631-811E-D3ACC41DE03A}" presName="childText" presStyleLbl="conFgAcc1" presStyleIdx="0" presStyleCnt="5">
        <dgm:presLayoutVars>
          <dgm:bulletEnabled val="1"/>
        </dgm:presLayoutVars>
      </dgm:prSet>
      <dgm:spPr/>
    </dgm:pt>
    <dgm:pt modelId="{394F3BF3-1A86-493E-AA4B-7F0077039AA2}" type="pres">
      <dgm:prSet presAssocID="{3664ED7C-F67A-4471-85CE-8AFA149B28DF}" presName="spaceBetweenRectangles" presStyleCnt="0"/>
      <dgm:spPr/>
    </dgm:pt>
    <dgm:pt modelId="{7D6FCAE0-C19E-4F24-8DA9-E0E53602922F}" type="pres">
      <dgm:prSet presAssocID="{D08E1869-849E-496F-B6B7-B35C1CB2DD4F}" presName="parentLin" presStyleCnt="0"/>
      <dgm:spPr/>
    </dgm:pt>
    <dgm:pt modelId="{49F507D2-6DAD-4A1B-BFED-A5612E0FB9BD}" type="pres">
      <dgm:prSet presAssocID="{D08E1869-849E-496F-B6B7-B35C1CB2DD4F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1FF2A052-AFEE-4235-9121-445CA59B44BA}" type="pres">
      <dgm:prSet presAssocID="{D08E1869-849E-496F-B6B7-B35C1CB2DD4F}" presName="parentText" presStyleLbl="node1" presStyleIdx="1" presStyleCnt="5" custScaleX="13375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6EC2A-91F1-4E0A-9D85-BBE5F517B29E}" type="pres">
      <dgm:prSet presAssocID="{D08E1869-849E-496F-B6B7-B35C1CB2DD4F}" presName="negativeSpace" presStyleCnt="0"/>
      <dgm:spPr/>
    </dgm:pt>
    <dgm:pt modelId="{0B94E614-1A3F-41AE-BE37-4385BC03717D}" type="pres">
      <dgm:prSet presAssocID="{D08E1869-849E-496F-B6B7-B35C1CB2DD4F}" presName="childText" presStyleLbl="conFgAcc1" presStyleIdx="1" presStyleCnt="5">
        <dgm:presLayoutVars>
          <dgm:bulletEnabled val="1"/>
        </dgm:presLayoutVars>
      </dgm:prSet>
      <dgm:spPr/>
    </dgm:pt>
    <dgm:pt modelId="{99E49B15-3127-4DD6-9193-0F9BBC64E350}" type="pres">
      <dgm:prSet presAssocID="{9B833C72-C20A-4D59-9761-9C5977CE94A7}" presName="spaceBetweenRectangles" presStyleCnt="0"/>
      <dgm:spPr/>
    </dgm:pt>
    <dgm:pt modelId="{6AF40702-84AC-46F1-AA22-69DE4C2702FC}" type="pres">
      <dgm:prSet presAssocID="{86584B60-0AD7-465A-BA87-90BD47D2BD5F}" presName="parentLin" presStyleCnt="0"/>
      <dgm:spPr/>
    </dgm:pt>
    <dgm:pt modelId="{DF5252EA-FB27-45C1-96C6-C78A30769C09}" type="pres">
      <dgm:prSet presAssocID="{86584B60-0AD7-465A-BA87-90BD47D2BD5F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41312AA0-1690-4BBE-BDCF-C530FA0950C8}" type="pres">
      <dgm:prSet presAssocID="{86584B60-0AD7-465A-BA87-90BD47D2BD5F}" presName="parentText" presStyleLbl="node1" presStyleIdx="2" presStyleCnt="5" custScaleX="13375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595CF8-263A-4211-B39C-2BA1B0898C07}" type="pres">
      <dgm:prSet presAssocID="{86584B60-0AD7-465A-BA87-90BD47D2BD5F}" presName="negativeSpace" presStyleCnt="0"/>
      <dgm:spPr/>
    </dgm:pt>
    <dgm:pt modelId="{DF427A95-9919-4CB1-9F76-E2D1DE560F65}" type="pres">
      <dgm:prSet presAssocID="{86584B60-0AD7-465A-BA87-90BD47D2BD5F}" presName="childText" presStyleLbl="conFgAcc1" presStyleIdx="2" presStyleCnt="5">
        <dgm:presLayoutVars>
          <dgm:bulletEnabled val="1"/>
        </dgm:presLayoutVars>
      </dgm:prSet>
      <dgm:spPr/>
    </dgm:pt>
    <dgm:pt modelId="{0C22352E-1AEF-4A4B-9505-256DE11D3C28}" type="pres">
      <dgm:prSet presAssocID="{71C870B6-FDB5-4611-9A73-E455FECDA2A9}" presName="spaceBetweenRectangles" presStyleCnt="0"/>
      <dgm:spPr/>
    </dgm:pt>
    <dgm:pt modelId="{B22E56DA-F5A4-4B61-81E9-CFC649C8225C}" type="pres">
      <dgm:prSet presAssocID="{9410B8C5-5EF0-4407-B189-7F78CEFB10D1}" presName="parentLin" presStyleCnt="0"/>
      <dgm:spPr/>
    </dgm:pt>
    <dgm:pt modelId="{466BC14A-F997-4C04-98F9-CEBFB2907ABB}" type="pres">
      <dgm:prSet presAssocID="{9410B8C5-5EF0-4407-B189-7F78CEFB10D1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71F145A7-FB94-4BC7-888F-4A400A50975F}" type="pres">
      <dgm:prSet presAssocID="{9410B8C5-5EF0-4407-B189-7F78CEFB10D1}" presName="parentText" presStyleLbl="node1" presStyleIdx="3" presStyleCnt="5" custScaleX="13375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6C2E7B-B37A-4FB1-9EB0-0EE3F4374FDA}" type="pres">
      <dgm:prSet presAssocID="{9410B8C5-5EF0-4407-B189-7F78CEFB10D1}" presName="negativeSpace" presStyleCnt="0"/>
      <dgm:spPr/>
    </dgm:pt>
    <dgm:pt modelId="{538960F6-75B1-4C1A-BDBA-FED84CA29CCF}" type="pres">
      <dgm:prSet presAssocID="{9410B8C5-5EF0-4407-B189-7F78CEFB10D1}" presName="childText" presStyleLbl="conFgAcc1" presStyleIdx="3" presStyleCnt="5">
        <dgm:presLayoutVars>
          <dgm:bulletEnabled val="1"/>
        </dgm:presLayoutVars>
      </dgm:prSet>
      <dgm:spPr/>
    </dgm:pt>
    <dgm:pt modelId="{52C33D46-5AAF-4DA3-B306-63AB2AD38D81}" type="pres">
      <dgm:prSet presAssocID="{1A51B1CC-CEE9-4E97-AEF5-7585A5498366}" presName="spaceBetweenRectangles" presStyleCnt="0"/>
      <dgm:spPr/>
    </dgm:pt>
    <dgm:pt modelId="{C0B40D66-B48A-41ED-B419-6EDBAAA9C60B}" type="pres">
      <dgm:prSet presAssocID="{E663C4EE-D3AF-4382-BB16-63456506C945}" presName="parentLin" presStyleCnt="0"/>
      <dgm:spPr/>
    </dgm:pt>
    <dgm:pt modelId="{597141DB-DC08-4B3A-AEFB-C13B7777E576}" type="pres">
      <dgm:prSet presAssocID="{E663C4EE-D3AF-4382-BB16-63456506C945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9F5A5826-F347-4568-82DC-1BEBEB4C0AED}" type="pres">
      <dgm:prSet presAssocID="{E663C4EE-D3AF-4382-BB16-63456506C945}" presName="parentText" presStyleLbl="node1" presStyleIdx="4" presStyleCnt="5" custScaleX="13375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F09EDA-2AFA-4C59-8CFF-F7E61515A3F8}" type="pres">
      <dgm:prSet presAssocID="{E663C4EE-D3AF-4382-BB16-63456506C945}" presName="negativeSpace" presStyleCnt="0"/>
      <dgm:spPr/>
    </dgm:pt>
    <dgm:pt modelId="{8E679667-EEBB-426F-915C-D13AB73AE0BE}" type="pres">
      <dgm:prSet presAssocID="{E663C4EE-D3AF-4382-BB16-63456506C94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F5FDCAE-D1FD-443F-9BF6-799ED261C485}" type="presOf" srcId="{9410B8C5-5EF0-4407-B189-7F78CEFB10D1}" destId="{71F145A7-FB94-4BC7-888F-4A400A50975F}" srcOrd="1" destOrd="0" presId="urn:microsoft.com/office/officeart/2005/8/layout/list1"/>
    <dgm:cxn modelId="{102584B3-D6B8-49ED-9ECB-97872640B3AD}" srcId="{DDFF4336-891A-45D0-AB6C-40E1C36A2E11}" destId="{E663C4EE-D3AF-4382-BB16-63456506C945}" srcOrd="4" destOrd="0" parTransId="{01EE8B21-F1BC-46E7-9B53-90A5BC24BEA2}" sibTransId="{C105CC3F-E4FC-4A20-9307-77A5893094E6}"/>
    <dgm:cxn modelId="{65697A5E-827F-454F-B39F-1FC715801BE5}" srcId="{DDFF4336-891A-45D0-AB6C-40E1C36A2E11}" destId="{86584B60-0AD7-465A-BA87-90BD47D2BD5F}" srcOrd="2" destOrd="0" parTransId="{E20F0215-0D68-44DE-AFC0-861B19626C9C}" sibTransId="{71C870B6-FDB5-4611-9A73-E455FECDA2A9}"/>
    <dgm:cxn modelId="{DB02AE3A-A3E5-4B7F-AB2B-A655249CF360}" type="presOf" srcId="{4435E42E-446C-4631-811E-D3ACC41DE03A}" destId="{BCE5C65B-0592-4C4C-A6F1-CE8F4C8F9B03}" srcOrd="0" destOrd="0" presId="urn:microsoft.com/office/officeart/2005/8/layout/list1"/>
    <dgm:cxn modelId="{009F79EA-1B8A-4FEF-8100-7696137B3BC2}" type="presOf" srcId="{9410B8C5-5EF0-4407-B189-7F78CEFB10D1}" destId="{466BC14A-F997-4C04-98F9-CEBFB2907ABB}" srcOrd="0" destOrd="0" presId="urn:microsoft.com/office/officeart/2005/8/layout/list1"/>
    <dgm:cxn modelId="{E4964617-4E94-4AED-B3EC-1BC6FFE45895}" type="presOf" srcId="{DDFF4336-891A-45D0-AB6C-40E1C36A2E11}" destId="{D92838B5-DBCD-460A-8D11-E6079F2DE9C7}" srcOrd="0" destOrd="0" presId="urn:microsoft.com/office/officeart/2005/8/layout/list1"/>
    <dgm:cxn modelId="{F98E7620-584C-4D30-9977-23DBFD5276C0}" type="presOf" srcId="{D08E1869-849E-496F-B6B7-B35C1CB2DD4F}" destId="{49F507D2-6DAD-4A1B-BFED-A5612E0FB9BD}" srcOrd="0" destOrd="0" presId="urn:microsoft.com/office/officeart/2005/8/layout/list1"/>
    <dgm:cxn modelId="{114B6D14-5851-42C6-ABD3-ED628D5E7943}" srcId="{DDFF4336-891A-45D0-AB6C-40E1C36A2E11}" destId="{4435E42E-446C-4631-811E-D3ACC41DE03A}" srcOrd="0" destOrd="0" parTransId="{1744C863-F8D7-4DB6-AE44-50C33E126892}" sibTransId="{3664ED7C-F67A-4471-85CE-8AFA149B28DF}"/>
    <dgm:cxn modelId="{BC444553-5035-4B6B-AA24-202EE82D1CCF}" type="presOf" srcId="{D08E1869-849E-496F-B6B7-B35C1CB2DD4F}" destId="{1FF2A052-AFEE-4235-9121-445CA59B44BA}" srcOrd="1" destOrd="0" presId="urn:microsoft.com/office/officeart/2005/8/layout/list1"/>
    <dgm:cxn modelId="{A9FAF4D6-9846-437B-BF44-006AF88F8E21}" type="presOf" srcId="{E663C4EE-D3AF-4382-BB16-63456506C945}" destId="{9F5A5826-F347-4568-82DC-1BEBEB4C0AED}" srcOrd="1" destOrd="0" presId="urn:microsoft.com/office/officeart/2005/8/layout/list1"/>
    <dgm:cxn modelId="{6A23D5AC-79B5-4E38-BA4B-F3CC3C515A33}" srcId="{DDFF4336-891A-45D0-AB6C-40E1C36A2E11}" destId="{9410B8C5-5EF0-4407-B189-7F78CEFB10D1}" srcOrd="3" destOrd="0" parTransId="{D4401CDE-4865-4355-BD21-DA209BF28AD6}" sibTransId="{1A51B1CC-CEE9-4E97-AEF5-7585A5498366}"/>
    <dgm:cxn modelId="{A982E679-0AE4-4130-8F87-2F5E5DECB31A}" srcId="{DDFF4336-891A-45D0-AB6C-40E1C36A2E11}" destId="{D08E1869-849E-496F-B6B7-B35C1CB2DD4F}" srcOrd="1" destOrd="0" parTransId="{2AEEF759-896A-4308-8885-FD35BC8ACE8F}" sibTransId="{9B833C72-C20A-4D59-9761-9C5977CE94A7}"/>
    <dgm:cxn modelId="{5EADDFF4-C985-48D0-BBE2-CC1D82D1D652}" type="presOf" srcId="{E663C4EE-D3AF-4382-BB16-63456506C945}" destId="{597141DB-DC08-4B3A-AEFB-C13B7777E576}" srcOrd="0" destOrd="0" presId="urn:microsoft.com/office/officeart/2005/8/layout/list1"/>
    <dgm:cxn modelId="{D0943AEC-2760-4941-AC65-6D2F2FD7E3AF}" type="presOf" srcId="{4435E42E-446C-4631-811E-D3ACC41DE03A}" destId="{4AE851ED-FFF3-42D7-BB9B-9D331F44DF23}" srcOrd="1" destOrd="0" presId="urn:microsoft.com/office/officeart/2005/8/layout/list1"/>
    <dgm:cxn modelId="{ABBA35E1-9565-450B-844A-AB238137D2F2}" type="presOf" srcId="{86584B60-0AD7-465A-BA87-90BD47D2BD5F}" destId="{41312AA0-1690-4BBE-BDCF-C530FA0950C8}" srcOrd="1" destOrd="0" presId="urn:microsoft.com/office/officeart/2005/8/layout/list1"/>
    <dgm:cxn modelId="{43317FE5-03B7-4135-B214-C580822C9B75}" type="presOf" srcId="{86584B60-0AD7-465A-BA87-90BD47D2BD5F}" destId="{DF5252EA-FB27-45C1-96C6-C78A30769C09}" srcOrd="0" destOrd="0" presId="urn:microsoft.com/office/officeart/2005/8/layout/list1"/>
    <dgm:cxn modelId="{1D061B37-8527-4B23-BFF7-1F7A54DA1EEE}" type="presParOf" srcId="{D92838B5-DBCD-460A-8D11-E6079F2DE9C7}" destId="{D2BAF5A1-FFBC-48DE-8224-46B70D88E156}" srcOrd="0" destOrd="0" presId="urn:microsoft.com/office/officeart/2005/8/layout/list1"/>
    <dgm:cxn modelId="{A2F67219-DEEE-45CD-8C74-0F1DE9495CBE}" type="presParOf" srcId="{D2BAF5A1-FFBC-48DE-8224-46B70D88E156}" destId="{BCE5C65B-0592-4C4C-A6F1-CE8F4C8F9B03}" srcOrd="0" destOrd="0" presId="urn:microsoft.com/office/officeart/2005/8/layout/list1"/>
    <dgm:cxn modelId="{80AD6D53-F718-470C-AFD3-D4B5CEA47314}" type="presParOf" srcId="{D2BAF5A1-FFBC-48DE-8224-46B70D88E156}" destId="{4AE851ED-FFF3-42D7-BB9B-9D331F44DF23}" srcOrd="1" destOrd="0" presId="urn:microsoft.com/office/officeart/2005/8/layout/list1"/>
    <dgm:cxn modelId="{E5BF68C3-C650-4320-B0BD-36478B025B52}" type="presParOf" srcId="{D92838B5-DBCD-460A-8D11-E6079F2DE9C7}" destId="{4863DAAB-3B0F-45E5-9759-C113CDCDA580}" srcOrd="1" destOrd="0" presId="urn:microsoft.com/office/officeart/2005/8/layout/list1"/>
    <dgm:cxn modelId="{A503827A-5C7B-4908-AEA9-7F4679727499}" type="presParOf" srcId="{D92838B5-DBCD-460A-8D11-E6079F2DE9C7}" destId="{155F756C-FC3B-45FA-86C5-4C659DCCD0D8}" srcOrd="2" destOrd="0" presId="urn:microsoft.com/office/officeart/2005/8/layout/list1"/>
    <dgm:cxn modelId="{8F7E6892-675D-4576-B5DB-A17D99EC04F1}" type="presParOf" srcId="{D92838B5-DBCD-460A-8D11-E6079F2DE9C7}" destId="{394F3BF3-1A86-493E-AA4B-7F0077039AA2}" srcOrd="3" destOrd="0" presId="urn:microsoft.com/office/officeart/2005/8/layout/list1"/>
    <dgm:cxn modelId="{1BD93FDD-5809-4CE5-9932-57BA7A99216A}" type="presParOf" srcId="{D92838B5-DBCD-460A-8D11-E6079F2DE9C7}" destId="{7D6FCAE0-C19E-4F24-8DA9-E0E53602922F}" srcOrd="4" destOrd="0" presId="urn:microsoft.com/office/officeart/2005/8/layout/list1"/>
    <dgm:cxn modelId="{CFC05A92-EFAD-4D0D-B466-0FF0AE8AE1DD}" type="presParOf" srcId="{7D6FCAE0-C19E-4F24-8DA9-E0E53602922F}" destId="{49F507D2-6DAD-4A1B-BFED-A5612E0FB9BD}" srcOrd="0" destOrd="0" presId="urn:microsoft.com/office/officeart/2005/8/layout/list1"/>
    <dgm:cxn modelId="{4A0172A8-2086-404E-825E-519B8BBAC659}" type="presParOf" srcId="{7D6FCAE0-C19E-4F24-8DA9-E0E53602922F}" destId="{1FF2A052-AFEE-4235-9121-445CA59B44BA}" srcOrd="1" destOrd="0" presId="urn:microsoft.com/office/officeart/2005/8/layout/list1"/>
    <dgm:cxn modelId="{752474D4-4F7B-49A9-9935-9FF0A31C546A}" type="presParOf" srcId="{D92838B5-DBCD-460A-8D11-E6079F2DE9C7}" destId="{4646EC2A-91F1-4E0A-9D85-BBE5F517B29E}" srcOrd="5" destOrd="0" presId="urn:microsoft.com/office/officeart/2005/8/layout/list1"/>
    <dgm:cxn modelId="{68F8D279-9228-4D2D-89FD-1E0D009E025B}" type="presParOf" srcId="{D92838B5-DBCD-460A-8D11-E6079F2DE9C7}" destId="{0B94E614-1A3F-41AE-BE37-4385BC03717D}" srcOrd="6" destOrd="0" presId="urn:microsoft.com/office/officeart/2005/8/layout/list1"/>
    <dgm:cxn modelId="{F5ED3F80-946C-4103-99B7-B1A37EB204EC}" type="presParOf" srcId="{D92838B5-DBCD-460A-8D11-E6079F2DE9C7}" destId="{99E49B15-3127-4DD6-9193-0F9BBC64E350}" srcOrd="7" destOrd="0" presId="urn:microsoft.com/office/officeart/2005/8/layout/list1"/>
    <dgm:cxn modelId="{F1569A51-26A4-4721-9E76-6A004CC281FE}" type="presParOf" srcId="{D92838B5-DBCD-460A-8D11-E6079F2DE9C7}" destId="{6AF40702-84AC-46F1-AA22-69DE4C2702FC}" srcOrd="8" destOrd="0" presId="urn:microsoft.com/office/officeart/2005/8/layout/list1"/>
    <dgm:cxn modelId="{6B866E13-0331-45C5-A942-D72F812D525E}" type="presParOf" srcId="{6AF40702-84AC-46F1-AA22-69DE4C2702FC}" destId="{DF5252EA-FB27-45C1-96C6-C78A30769C09}" srcOrd="0" destOrd="0" presId="urn:microsoft.com/office/officeart/2005/8/layout/list1"/>
    <dgm:cxn modelId="{352B8401-4805-40E3-996C-18712F843855}" type="presParOf" srcId="{6AF40702-84AC-46F1-AA22-69DE4C2702FC}" destId="{41312AA0-1690-4BBE-BDCF-C530FA0950C8}" srcOrd="1" destOrd="0" presId="urn:microsoft.com/office/officeart/2005/8/layout/list1"/>
    <dgm:cxn modelId="{EE85A541-CFC4-4E6E-92D4-8F5BB8CEC94E}" type="presParOf" srcId="{D92838B5-DBCD-460A-8D11-E6079F2DE9C7}" destId="{7C595CF8-263A-4211-B39C-2BA1B0898C07}" srcOrd="9" destOrd="0" presId="urn:microsoft.com/office/officeart/2005/8/layout/list1"/>
    <dgm:cxn modelId="{87F87370-AF62-4A48-9F65-224303F07B40}" type="presParOf" srcId="{D92838B5-DBCD-460A-8D11-E6079F2DE9C7}" destId="{DF427A95-9919-4CB1-9F76-E2D1DE560F65}" srcOrd="10" destOrd="0" presId="urn:microsoft.com/office/officeart/2005/8/layout/list1"/>
    <dgm:cxn modelId="{247EF0D3-9789-48B1-A0BB-74CF90A45115}" type="presParOf" srcId="{D92838B5-DBCD-460A-8D11-E6079F2DE9C7}" destId="{0C22352E-1AEF-4A4B-9505-256DE11D3C28}" srcOrd="11" destOrd="0" presId="urn:microsoft.com/office/officeart/2005/8/layout/list1"/>
    <dgm:cxn modelId="{ADCE82AD-1B35-49E7-BD85-BD08BB9C8BE2}" type="presParOf" srcId="{D92838B5-DBCD-460A-8D11-E6079F2DE9C7}" destId="{B22E56DA-F5A4-4B61-81E9-CFC649C8225C}" srcOrd="12" destOrd="0" presId="urn:microsoft.com/office/officeart/2005/8/layout/list1"/>
    <dgm:cxn modelId="{C4916F0E-BD81-43EC-ABAA-82F293E8E0AE}" type="presParOf" srcId="{B22E56DA-F5A4-4B61-81E9-CFC649C8225C}" destId="{466BC14A-F997-4C04-98F9-CEBFB2907ABB}" srcOrd="0" destOrd="0" presId="urn:microsoft.com/office/officeart/2005/8/layout/list1"/>
    <dgm:cxn modelId="{4A89AB35-4DEC-4AFE-AACB-FF98979F4153}" type="presParOf" srcId="{B22E56DA-F5A4-4B61-81E9-CFC649C8225C}" destId="{71F145A7-FB94-4BC7-888F-4A400A50975F}" srcOrd="1" destOrd="0" presId="urn:microsoft.com/office/officeart/2005/8/layout/list1"/>
    <dgm:cxn modelId="{A9414090-7407-4EC9-ABB8-0ADA9E51A46A}" type="presParOf" srcId="{D92838B5-DBCD-460A-8D11-E6079F2DE9C7}" destId="{EC6C2E7B-B37A-4FB1-9EB0-0EE3F4374FDA}" srcOrd="13" destOrd="0" presId="urn:microsoft.com/office/officeart/2005/8/layout/list1"/>
    <dgm:cxn modelId="{13FF643D-95C4-4012-948A-0D8E9FB23038}" type="presParOf" srcId="{D92838B5-DBCD-460A-8D11-E6079F2DE9C7}" destId="{538960F6-75B1-4C1A-BDBA-FED84CA29CCF}" srcOrd="14" destOrd="0" presId="urn:microsoft.com/office/officeart/2005/8/layout/list1"/>
    <dgm:cxn modelId="{E925075C-D848-4680-85EC-325E53B1577F}" type="presParOf" srcId="{D92838B5-DBCD-460A-8D11-E6079F2DE9C7}" destId="{52C33D46-5AAF-4DA3-B306-63AB2AD38D81}" srcOrd="15" destOrd="0" presId="urn:microsoft.com/office/officeart/2005/8/layout/list1"/>
    <dgm:cxn modelId="{B2CEE266-489C-4C9F-B0D7-315E5CA2D28A}" type="presParOf" srcId="{D92838B5-DBCD-460A-8D11-E6079F2DE9C7}" destId="{C0B40D66-B48A-41ED-B419-6EDBAAA9C60B}" srcOrd="16" destOrd="0" presId="urn:microsoft.com/office/officeart/2005/8/layout/list1"/>
    <dgm:cxn modelId="{B288DC32-E918-443B-878A-948AA9DE667F}" type="presParOf" srcId="{C0B40D66-B48A-41ED-B419-6EDBAAA9C60B}" destId="{597141DB-DC08-4B3A-AEFB-C13B7777E576}" srcOrd="0" destOrd="0" presId="urn:microsoft.com/office/officeart/2005/8/layout/list1"/>
    <dgm:cxn modelId="{BD1E996E-B83B-40B8-8ACA-5763D6249592}" type="presParOf" srcId="{C0B40D66-B48A-41ED-B419-6EDBAAA9C60B}" destId="{9F5A5826-F347-4568-82DC-1BEBEB4C0AED}" srcOrd="1" destOrd="0" presId="urn:microsoft.com/office/officeart/2005/8/layout/list1"/>
    <dgm:cxn modelId="{55824E3D-C40D-4A4F-B3BD-780486FA0CC4}" type="presParOf" srcId="{D92838B5-DBCD-460A-8D11-E6079F2DE9C7}" destId="{D9F09EDA-2AFA-4C59-8CFF-F7E61515A3F8}" srcOrd="17" destOrd="0" presId="urn:microsoft.com/office/officeart/2005/8/layout/list1"/>
    <dgm:cxn modelId="{E092EB8D-B0EF-4492-B0B6-674AC9B8AF61}" type="presParOf" srcId="{D92838B5-DBCD-460A-8D11-E6079F2DE9C7}" destId="{8E679667-EEBB-426F-915C-D13AB73AE0B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234CF8-9624-4591-92CA-5D071A2E3A77}" type="doc">
      <dgm:prSet loTypeId="urn:microsoft.com/office/officeart/2005/8/layout/default#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3F020E4D-6D53-4617-B8A3-1B2FE7B4D612}">
      <dgm:prSet phldrT="[Texto]"/>
      <dgm:spPr/>
      <dgm:t>
        <a:bodyPr/>
        <a:lstStyle/>
        <a:p>
          <a:r>
            <a:rPr lang="es-ES" b="1" dirty="0" smtClean="0"/>
            <a:t>Actúa con independencia </a:t>
          </a:r>
          <a:endParaRPr lang="es-ES" b="1" dirty="0"/>
        </a:p>
      </dgm:t>
    </dgm:pt>
    <dgm:pt modelId="{E372D9F9-DBB3-41B2-81EF-4B0CA01B5D25}" type="parTrans" cxnId="{5356EE4F-EF67-41ED-A260-85DC8E3CB979}">
      <dgm:prSet/>
      <dgm:spPr/>
      <dgm:t>
        <a:bodyPr/>
        <a:lstStyle/>
        <a:p>
          <a:endParaRPr lang="es-ES" b="1"/>
        </a:p>
      </dgm:t>
    </dgm:pt>
    <dgm:pt modelId="{6E704137-F9CF-49AB-8869-72D370746B0C}" type="sibTrans" cxnId="{5356EE4F-EF67-41ED-A260-85DC8E3CB979}">
      <dgm:prSet/>
      <dgm:spPr/>
      <dgm:t>
        <a:bodyPr/>
        <a:lstStyle/>
        <a:p>
          <a:endParaRPr lang="es-ES" b="1"/>
        </a:p>
      </dgm:t>
    </dgm:pt>
    <dgm:pt modelId="{FE1C9A3F-6671-4B71-97F3-3A77F39AD0A1}">
      <dgm:prSet phldrT="[Texto]"/>
      <dgm:spPr/>
      <dgm:t>
        <a:bodyPr/>
        <a:lstStyle/>
        <a:p>
          <a:r>
            <a:rPr lang="es-ES" b="1" dirty="0" smtClean="0"/>
            <a:t>Afronta nuevos retos </a:t>
          </a:r>
          <a:endParaRPr lang="es-ES" b="1" dirty="0"/>
        </a:p>
      </dgm:t>
    </dgm:pt>
    <dgm:pt modelId="{7E5199C1-8C2F-4B75-84F3-7AB98292078E}" type="parTrans" cxnId="{C0B1C982-3005-4CEB-BA18-7DC2DA1502F9}">
      <dgm:prSet/>
      <dgm:spPr/>
      <dgm:t>
        <a:bodyPr/>
        <a:lstStyle/>
        <a:p>
          <a:endParaRPr lang="es-ES" b="1"/>
        </a:p>
      </dgm:t>
    </dgm:pt>
    <dgm:pt modelId="{9A67FC3D-CC31-44E7-BD75-871F60A34130}" type="sibTrans" cxnId="{C0B1C982-3005-4CEB-BA18-7DC2DA1502F9}">
      <dgm:prSet/>
      <dgm:spPr/>
      <dgm:t>
        <a:bodyPr/>
        <a:lstStyle/>
        <a:p>
          <a:endParaRPr lang="es-ES" b="1"/>
        </a:p>
      </dgm:t>
    </dgm:pt>
    <dgm:pt modelId="{B7FBFCF6-4DFC-4034-A26A-B989F0DF4974}">
      <dgm:prSet phldrT="[Texto]"/>
      <dgm:spPr/>
      <dgm:t>
        <a:bodyPr/>
        <a:lstStyle/>
        <a:p>
          <a:r>
            <a:rPr lang="es-ES" b="1" dirty="0" smtClean="0"/>
            <a:t>Sus pensamientos son positivos </a:t>
          </a:r>
          <a:endParaRPr lang="es-ES" b="1" dirty="0"/>
        </a:p>
      </dgm:t>
    </dgm:pt>
    <dgm:pt modelId="{17C86BCE-2EA4-4490-AB7C-3DDC1934C95D}" type="parTrans" cxnId="{71C68CEB-BC05-433C-950B-2A0A56F8CC71}">
      <dgm:prSet/>
      <dgm:spPr/>
      <dgm:t>
        <a:bodyPr/>
        <a:lstStyle/>
        <a:p>
          <a:endParaRPr lang="es-ES" b="1"/>
        </a:p>
      </dgm:t>
    </dgm:pt>
    <dgm:pt modelId="{6CB2B0B2-D443-4EBD-B1B5-B9FF11DA3CC3}" type="sibTrans" cxnId="{71C68CEB-BC05-433C-950B-2A0A56F8CC71}">
      <dgm:prSet/>
      <dgm:spPr/>
      <dgm:t>
        <a:bodyPr/>
        <a:lstStyle/>
        <a:p>
          <a:endParaRPr lang="es-ES" b="1"/>
        </a:p>
      </dgm:t>
    </dgm:pt>
    <dgm:pt modelId="{6AE0F11D-7919-4F30-BC0A-CF20EE0DBC19}">
      <dgm:prSet phldrT="[Texto]"/>
      <dgm:spPr/>
      <dgm:t>
        <a:bodyPr/>
        <a:lstStyle/>
        <a:p>
          <a:r>
            <a:rPr lang="es-ES" b="1" dirty="0" smtClean="0"/>
            <a:t>Siente gran orgullo por su logros </a:t>
          </a:r>
          <a:endParaRPr lang="es-ES" b="1" dirty="0"/>
        </a:p>
      </dgm:t>
    </dgm:pt>
    <dgm:pt modelId="{C6593504-958F-4765-86CC-54EC5CA7071B}" type="parTrans" cxnId="{E7B6CFCB-E872-4E53-99EB-40F55217A43A}">
      <dgm:prSet/>
      <dgm:spPr/>
      <dgm:t>
        <a:bodyPr/>
        <a:lstStyle/>
        <a:p>
          <a:endParaRPr lang="es-ES" b="1"/>
        </a:p>
      </dgm:t>
    </dgm:pt>
    <dgm:pt modelId="{931D15A2-A03B-4690-957F-646808AF0BB5}" type="sibTrans" cxnId="{E7B6CFCB-E872-4E53-99EB-40F55217A43A}">
      <dgm:prSet/>
      <dgm:spPr/>
      <dgm:t>
        <a:bodyPr/>
        <a:lstStyle/>
        <a:p>
          <a:endParaRPr lang="es-ES" b="1"/>
        </a:p>
      </dgm:t>
    </dgm:pt>
    <dgm:pt modelId="{E00787C1-50C8-4E54-8FE4-0D68643B87A8}">
      <dgm:prSet phldrT="[Texto]"/>
      <dgm:spPr/>
      <dgm:t>
        <a:bodyPr/>
        <a:lstStyle/>
        <a:p>
          <a:r>
            <a:rPr lang="es-ES" b="1" dirty="0" smtClean="0"/>
            <a:t>Esta a gusto consigo mismo </a:t>
          </a:r>
          <a:endParaRPr lang="es-ES" b="1" dirty="0"/>
        </a:p>
      </dgm:t>
    </dgm:pt>
    <dgm:pt modelId="{664647D2-7A32-451B-877A-0C9474DE669C}" type="parTrans" cxnId="{6E462608-B976-4087-8C7B-CA46355DA8EA}">
      <dgm:prSet/>
      <dgm:spPr/>
      <dgm:t>
        <a:bodyPr/>
        <a:lstStyle/>
        <a:p>
          <a:endParaRPr lang="es-ES" b="1"/>
        </a:p>
      </dgm:t>
    </dgm:pt>
    <dgm:pt modelId="{79FA6AB0-BDDF-43F0-8D2C-2F3736B02012}" type="sibTrans" cxnId="{6E462608-B976-4087-8C7B-CA46355DA8EA}">
      <dgm:prSet/>
      <dgm:spPr/>
      <dgm:t>
        <a:bodyPr/>
        <a:lstStyle/>
        <a:p>
          <a:endParaRPr lang="es-ES" b="1"/>
        </a:p>
      </dgm:t>
    </dgm:pt>
    <dgm:pt modelId="{1A74AE6B-42A8-4E9F-9FA9-715B18629A82}">
      <dgm:prSet phldrT="[Texto]"/>
      <dgm:spPr/>
      <dgm:t>
        <a:bodyPr/>
        <a:lstStyle/>
        <a:p>
          <a:r>
            <a:rPr lang="es-ES" b="1" dirty="0" smtClean="0"/>
            <a:t>Se siente satisfecho de su buen hacer </a:t>
          </a:r>
          <a:endParaRPr lang="es-ES" b="1" dirty="0"/>
        </a:p>
      </dgm:t>
    </dgm:pt>
    <dgm:pt modelId="{723EA42D-B15F-447C-8AF6-08F9AB25790C}" type="parTrans" cxnId="{38FB204A-E88B-49E2-AE8C-D36B00DE8733}">
      <dgm:prSet/>
      <dgm:spPr/>
      <dgm:t>
        <a:bodyPr/>
        <a:lstStyle/>
        <a:p>
          <a:endParaRPr lang="es-ES" b="1"/>
        </a:p>
      </dgm:t>
    </dgm:pt>
    <dgm:pt modelId="{C1E28D49-820D-47DC-9616-8980FC63B15F}" type="sibTrans" cxnId="{38FB204A-E88B-49E2-AE8C-D36B00DE8733}">
      <dgm:prSet/>
      <dgm:spPr/>
      <dgm:t>
        <a:bodyPr/>
        <a:lstStyle/>
        <a:p>
          <a:endParaRPr lang="es-ES" b="1"/>
        </a:p>
      </dgm:t>
    </dgm:pt>
    <dgm:pt modelId="{2636681F-C19F-49F3-9F2C-91C9F55E342A}" type="pres">
      <dgm:prSet presAssocID="{41234CF8-9624-4591-92CA-5D071A2E3A7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892FABB-26A9-41DB-88C9-F7DB4B6F07D2}" type="pres">
      <dgm:prSet presAssocID="{3F020E4D-6D53-4617-B8A3-1B2FE7B4D61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EB222B-F73E-4BC1-8C1F-4B1A5768EA2B}" type="pres">
      <dgm:prSet presAssocID="{6E704137-F9CF-49AB-8869-72D370746B0C}" presName="sibTrans" presStyleCnt="0"/>
      <dgm:spPr/>
    </dgm:pt>
    <dgm:pt modelId="{F1E5250F-DA2F-4C04-8C74-A8C223D2D798}" type="pres">
      <dgm:prSet presAssocID="{FE1C9A3F-6671-4B71-97F3-3A77F39AD0A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928083-0A37-4903-9A35-0AACD4F0906E}" type="pres">
      <dgm:prSet presAssocID="{9A67FC3D-CC31-44E7-BD75-871F60A34130}" presName="sibTrans" presStyleCnt="0"/>
      <dgm:spPr/>
    </dgm:pt>
    <dgm:pt modelId="{7221516A-E8C7-4BF3-A740-E89279BAA36B}" type="pres">
      <dgm:prSet presAssocID="{B7FBFCF6-4DFC-4034-A26A-B989F0DF497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C2B80C-71FA-4DAF-81EC-313F2A26AD4D}" type="pres">
      <dgm:prSet presAssocID="{6CB2B0B2-D443-4EBD-B1B5-B9FF11DA3CC3}" presName="sibTrans" presStyleCnt="0"/>
      <dgm:spPr/>
    </dgm:pt>
    <dgm:pt modelId="{76200B5C-F00E-45A7-917E-F8AB2FA59B37}" type="pres">
      <dgm:prSet presAssocID="{6AE0F11D-7919-4F30-BC0A-CF20EE0DBC1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FF1CB2-854F-4EB6-9F70-19EF1B520344}" type="pres">
      <dgm:prSet presAssocID="{931D15A2-A03B-4690-957F-646808AF0BB5}" presName="sibTrans" presStyleCnt="0"/>
      <dgm:spPr/>
    </dgm:pt>
    <dgm:pt modelId="{3B0B9722-A5CA-49EC-B346-83DEBDA5AD69}" type="pres">
      <dgm:prSet presAssocID="{E00787C1-50C8-4E54-8FE4-0D68643B87A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E8E1CA-3A3E-4AA4-9A84-A263B4D87FBF}" type="pres">
      <dgm:prSet presAssocID="{79FA6AB0-BDDF-43F0-8D2C-2F3736B02012}" presName="sibTrans" presStyleCnt="0"/>
      <dgm:spPr/>
    </dgm:pt>
    <dgm:pt modelId="{AB834DA1-EB92-4BEC-932C-19D145ABCA56}" type="pres">
      <dgm:prSet presAssocID="{1A74AE6B-42A8-4E9F-9FA9-715B18629A8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7B6CFCB-E872-4E53-99EB-40F55217A43A}" srcId="{41234CF8-9624-4591-92CA-5D071A2E3A77}" destId="{6AE0F11D-7919-4F30-BC0A-CF20EE0DBC19}" srcOrd="3" destOrd="0" parTransId="{C6593504-958F-4765-86CC-54EC5CA7071B}" sibTransId="{931D15A2-A03B-4690-957F-646808AF0BB5}"/>
    <dgm:cxn modelId="{38FB204A-E88B-49E2-AE8C-D36B00DE8733}" srcId="{41234CF8-9624-4591-92CA-5D071A2E3A77}" destId="{1A74AE6B-42A8-4E9F-9FA9-715B18629A82}" srcOrd="5" destOrd="0" parTransId="{723EA42D-B15F-447C-8AF6-08F9AB25790C}" sibTransId="{C1E28D49-820D-47DC-9616-8980FC63B15F}"/>
    <dgm:cxn modelId="{81D436D7-22C7-4BA4-AC88-AEE45644801D}" type="presOf" srcId="{3F020E4D-6D53-4617-B8A3-1B2FE7B4D612}" destId="{1892FABB-26A9-41DB-88C9-F7DB4B6F07D2}" srcOrd="0" destOrd="0" presId="urn:microsoft.com/office/officeart/2005/8/layout/default#1"/>
    <dgm:cxn modelId="{942B1A2B-EEDC-4D01-B975-20AF7118D1EB}" type="presOf" srcId="{B7FBFCF6-4DFC-4034-A26A-B989F0DF4974}" destId="{7221516A-E8C7-4BF3-A740-E89279BAA36B}" srcOrd="0" destOrd="0" presId="urn:microsoft.com/office/officeart/2005/8/layout/default#1"/>
    <dgm:cxn modelId="{5356EE4F-EF67-41ED-A260-85DC8E3CB979}" srcId="{41234CF8-9624-4591-92CA-5D071A2E3A77}" destId="{3F020E4D-6D53-4617-B8A3-1B2FE7B4D612}" srcOrd="0" destOrd="0" parTransId="{E372D9F9-DBB3-41B2-81EF-4B0CA01B5D25}" sibTransId="{6E704137-F9CF-49AB-8869-72D370746B0C}"/>
    <dgm:cxn modelId="{71C68CEB-BC05-433C-950B-2A0A56F8CC71}" srcId="{41234CF8-9624-4591-92CA-5D071A2E3A77}" destId="{B7FBFCF6-4DFC-4034-A26A-B989F0DF4974}" srcOrd="2" destOrd="0" parTransId="{17C86BCE-2EA4-4490-AB7C-3DDC1934C95D}" sibTransId="{6CB2B0B2-D443-4EBD-B1B5-B9FF11DA3CC3}"/>
    <dgm:cxn modelId="{A89792E6-32B4-4E30-B2E3-1D02438FFEC3}" type="presOf" srcId="{FE1C9A3F-6671-4B71-97F3-3A77F39AD0A1}" destId="{F1E5250F-DA2F-4C04-8C74-A8C223D2D798}" srcOrd="0" destOrd="0" presId="urn:microsoft.com/office/officeart/2005/8/layout/default#1"/>
    <dgm:cxn modelId="{E52A5E69-9D95-46B0-9CEB-D3EF4D5B762D}" type="presOf" srcId="{41234CF8-9624-4591-92CA-5D071A2E3A77}" destId="{2636681F-C19F-49F3-9F2C-91C9F55E342A}" srcOrd="0" destOrd="0" presId="urn:microsoft.com/office/officeart/2005/8/layout/default#1"/>
    <dgm:cxn modelId="{C0B1C982-3005-4CEB-BA18-7DC2DA1502F9}" srcId="{41234CF8-9624-4591-92CA-5D071A2E3A77}" destId="{FE1C9A3F-6671-4B71-97F3-3A77F39AD0A1}" srcOrd="1" destOrd="0" parTransId="{7E5199C1-8C2F-4B75-84F3-7AB98292078E}" sibTransId="{9A67FC3D-CC31-44E7-BD75-871F60A34130}"/>
    <dgm:cxn modelId="{59C67AE2-D62E-4C87-A3F4-A2FB08AD3C06}" type="presOf" srcId="{1A74AE6B-42A8-4E9F-9FA9-715B18629A82}" destId="{AB834DA1-EB92-4BEC-932C-19D145ABCA56}" srcOrd="0" destOrd="0" presId="urn:microsoft.com/office/officeart/2005/8/layout/default#1"/>
    <dgm:cxn modelId="{6E462608-B976-4087-8C7B-CA46355DA8EA}" srcId="{41234CF8-9624-4591-92CA-5D071A2E3A77}" destId="{E00787C1-50C8-4E54-8FE4-0D68643B87A8}" srcOrd="4" destOrd="0" parTransId="{664647D2-7A32-451B-877A-0C9474DE669C}" sibTransId="{79FA6AB0-BDDF-43F0-8D2C-2F3736B02012}"/>
    <dgm:cxn modelId="{5FB56A71-91BD-49A2-ABF5-9A206B3E514D}" type="presOf" srcId="{6AE0F11D-7919-4F30-BC0A-CF20EE0DBC19}" destId="{76200B5C-F00E-45A7-917E-F8AB2FA59B37}" srcOrd="0" destOrd="0" presId="urn:microsoft.com/office/officeart/2005/8/layout/default#1"/>
    <dgm:cxn modelId="{F666C6BD-F389-4E07-BEF3-2C125CB91490}" type="presOf" srcId="{E00787C1-50C8-4E54-8FE4-0D68643B87A8}" destId="{3B0B9722-A5CA-49EC-B346-83DEBDA5AD69}" srcOrd="0" destOrd="0" presId="urn:microsoft.com/office/officeart/2005/8/layout/default#1"/>
    <dgm:cxn modelId="{309928B2-D243-4CF3-8D8F-70FE7EA576B7}" type="presParOf" srcId="{2636681F-C19F-49F3-9F2C-91C9F55E342A}" destId="{1892FABB-26A9-41DB-88C9-F7DB4B6F07D2}" srcOrd="0" destOrd="0" presId="urn:microsoft.com/office/officeart/2005/8/layout/default#1"/>
    <dgm:cxn modelId="{266138BA-7A7C-4B41-B7F3-29B4459A7F66}" type="presParOf" srcId="{2636681F-C19F-49F3-9F2C-91C9F55E342A}" destId="{67EB222B-F73E-4BC1-8C1F-4B1A5768EA2B}" srcOrd="1" destOrd="0" presId="urn:microsoft.com/office/officeart/2005/8/layout/default#1"/>
    <dgm:cxn modelId="{F8F69011-CEC3-4311-99BB-9403DAB1E0AD}" type="presParOf" srcId="{2636681F-C19F-49F3-9F2C-91C9F55E342A}" destId="{F1E5250F-DA2F-4C04-8C74-A8C223D2D798}" srcOrd="2" destOrd="0" presId="urn:microsoft.com/office/officeart/2005/8/layout/default#1"/>
    <dgm:cxn modelId="{A41544BA-9CBE-4CA5-9926-FCBB9C65E77E}" type="presParOf" srcId="{2636681F-C19F-49F3-9F2C-91C9F55E342A}" destId="{AF928083-0A37-4903-9A35-0AACD4F0906E}" srcOrd="3" destOrd="0" presId="urn:microsoft.com/office/officeart/2005/8/layout/default#1"/>
    <dgm:cxn modelId="{D0D11E05-B349-4F85-949C-B3587A72103D}" type="presParOf" srcId="{2636681F-C19F-49F3-9F2C-91C9F55E342A}" destId="{7221516A-E8C7-4BF3-A740-E89279BAA36B}" srcOrd="4" destOrd="0" presId="urn:microsoft.com/office/officeart/2005/8/layout/default#1"/>
    <dgm:cxn modelId="{63665CA2-9792-40E6-92DE-A38558D82DDA}" type="presParOf" srcId="{2636681F-C19F-49F3-9F2C-91C9F55E342A}" destId="{C1C2B80C-71FA-4DAF-81EC-313F2A26AD4D}" srcOrd="5" destOrd="0" presId="urn:microsoft.com/office/officeart/2005/8/layout/default#1"/>
    <dgm:cxn modelId="{0DC99D87-4998-43DE-8E23-CEFBA34D40DB}" type="presParOf" srcId="{2636681F-C19F-49F3-9F2C-91C9F55E342A}" destId="{76200B5C-F00E-45A7-917E-F8AB2FA59B37}" srcOrd="6" destOrd="0" presId="urn:microsoft.com/office/officeart/2005/8/layout/default#1"/>
    <dgm:cxn modelId="{7936F997-3FAE-4FAF-AE9E-5FE2978134B4}" type="presParOf" srcId="{2636681F-C19F-49F3-9F2C-91C9F55E342A}" destId="{6CFF1CB2-854F-4EB6-9F70-19EF1B520344}" srcOrd="7" destOrd="0" presId="urn:microsoft.com/office/officeart/2005/8/layout/default#1"/>
    <dgm:cxn modelId="{0C02E9F8-0BB2-4E32-BE2D-57B1F85F2327}" type="presParOf" srcId="{2636681F-C19F-49F3-9F2C-91C9F55E342A}" destId="{3B0B9722-A5CA-49EC-B346-83DEBDA5AD69}" srcOrd="8" destOrd="0" presId="urn:microsoft.com/office/officeart/2005/8/layout/default#1"/>
    <dgm:cxn modelId="{E0A75841-BE84-4B7E-9871-5E2C285E62B1}" type="presParOf" srcId="{2636681F-C19F-49F3-9F2C-91C9F55E342A}" destId="{ACE8E1CA-3A3E-4AA4-9A84-A263B4D87FBF}" srcOrd="9" destOrd="0" presId="urn:microsoft.com/office/officeart/2005/8/layout/default#1"/>
    <dgm:cxn modelId="{AB9C5B98-2F49-49EE-8BD3-721B14A6F179}" type="presParOf" srcId="{2636681F-C19F-49F3-9F2C-91C9F55E342A}" destId="{AB834DA1-EB92-4BEC-932C-19D145ABCA56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9B8EBD-4BE5-4883-8D8B-5B94F8E54CF6}" type="doc">
      <dgm:prSet loTypeId="urn:microsoft.com/office/officeart/2005/8/layout/radial3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CBEEB7F-315E-4505-BFD7-ADA2E78EC515}">
      <dgm:prSet phldrT="[Texto]"/>
      <dgm:spPr/>
      <dgm:t>
        <a:bodyPr/>
        <a:lstStyle/>
        <a:p>
          <a:r>
            <a:rPr lang="es-ES" b="1" smtClean="0"/>
            <a:t>AUTOESTIMA</a:t>
          </a:r>
          <a:endParaRPr lang="es-ES" b="1" dirty="0"/>
        </a:p>
      </dgm:t>
    </dgm:pt>
    <dgm:pt modelId="{79ED2BCF-A799-4659-9FE8-DD1C550B5699}" type="parTrans" cxnId="{E0D4A121-1EDC-463A-9E50-258719D0CC6B}">
      <dgm:prSet/>
      <dgm:spPr/>
      <dgm:t>
        <a:bodyPr/>
        <a:lstStyle/>
        <a:p>
          <a:endParaRPr lang="es-ES"/>
        </a:p>
      </dgm:t>
    </dgm:pt>
    <dgm:pt modelId="{3C11B77B-7B3B-4E06-8343-01F347CA8590}" type="sibTrans" cxnId="{E0D4A121-1EDC-463A-9E50-258719D0CC6B}">
      <dgm:prSet/>
      <dgm:spPr/>
      <dgm:t>
        <a:bodyPr/>
        <a:lstStyle/>
        <a:p>
          <a:endParaRPr lang="es-ES"/>
        </a:p>
      </dgm:t>
    </dgm:pt>
    <dgm:pt modelId="{402C715E-6E58-46FB-AE57-4A0F708F7356}">
      <dgm:prSet phldrT="[Texto]" custT="1"/>
      <dgm:spPr/>
      <dgm:t>
        <a:bodyPr/>
        <a:lstStyle/>
        <a:p>
          <a:r>
            <a:rPr lang="es-ES" sz="2000" b="1" dirty="0" smtClean="0"/>
            <a:t>Paradigmas</a:t>
          </a:r>
          <a:endParaRPr lang="es-ES" sz="2000" b="1" dirty="0"/>
        </a:p>
      </dgm:t>
    </dgm:pt>
    <dgm:pt modelId="{F19173A1-B20C-40EE-B2C9-40C1153FA3D3}" type="parTrans" cxnId="{B005A48D-4340-4C79-9273-C3893AF66C2D}">
      <dgm:prSet/>
      <dgm:spPr/>
      <dgm:t>
        <a:bodyPr/>
        <a:lstStyle/>
        <a:p>
          <a:endParaRPr lang="es-ES"/>
        </a:p>
      </dgm:t>
    </dgm:pt>
    <dgm:pt modelId="{E8A1A477-07A9-4E19-BD24-6ED86BE47155}" type="sibTrans" cxnId="{B005A48D-4340-4C79-9273-C3893AF66C2D}">
      <dgm:prSet/>
      <dgm:spPr/>
      <dgm:t>
        <a:bodyPr/>
        <a:lstStyle/>
        <a:p>
          <a:endParaRPr lang="es-ES"/>
        </a:p>
      </dgm:t>
    </dgm:pt>
    <dgm:pt modelId="{6D94DA46-8E37-48BC-B8CB-BE2AF74B7F2F}">
      <dgm:prSet phldrT="[Texto]" custT="1"/>
      <dgm:spPr/>
      <dgm:t>
        <a:bodyPr/>
        <a:lstStyle/>
        <a:p>
          <a:r>
            <a:rPr lang="es-ES" sz="2000" b="1" dirty="0" smtClean="0"/>
            <a:t>Grupos sociales </a:t>
          </a:r>
          <a:endParaRPr lang="es-ES" sz="2000" b="1" dirty="0"/>
        </a:p>
      </dgm:t>
    </dgm:pt>
    <dgm:pt modelId="{19654661-ABC7-4B18-AA0E-7EE02B0A3DF1}" type="parTrans" cxnId="{8EA40227-6AB9-412E-B858-C8A08E5719B3}">
      <dgm:prSet/>
      <dgm:spPr/>
      <dgm:t>
        <a:bodyPr/>
        <a:lstStyle/>
        <a:p>
          <a:endParaRPr lang="es-ES"/>
        </a:p>
      </dgm:t>
    </dgm:pt>
    <dgm:pt modelId="{D927DDE9-8AAF-43FE-80FF-CB6C0E878AE0}" type="sibTrans" cxnId="{8EA40227-6AB9-412E-B858-C8A08E5719B3}">
      <dgm:prSet/>
      <dgm:spPr/>
      <dgm:t>
        <a:bodyPr/>
        <a:lstStyle/>
        <a:p>
          <a:endParaRPr lang="es-ES"/>
        </a:p>
      </dgm:t>
    </dgm:pt>
    <dgm:pt modelId="{07FEC5EA-0523-44B3-9BE9-8C34634DD883}">
      <dgm:prSet phldrT="[Texto]" custT="1"/>
      <dgm:spPr/>
      <dgm:t>
        <a:bodyPr/>
        <a:lstStyle/>
        <a:p>
          <a:r>
            <a:rPr lang="es-ES" sz="2000" b="1" dirty="0" smtClean="0"/>
            <a:t>Sociedad </a:t>
          </a:r>
          <a:endParaRPr lang="es-ES" sz="2000" b="1" dirty="0"/>
        </a:p>
      </dgm:t>
    </dgm:pt>
    <dgm:pt modelId="{30B04BD1-2274-4F60-9DCC-4A19034344D7}" type="parTrans" cxnId="{826392EC-E905-434E-BF56-17B9D9AA7825}">
      <dgm:prSet/>
      <dgm:spPr/>
      <dgm:t>
        <a:bodyPr/>
        <a:lstStyle/>
        <a:p>
          <a:endParaRPr lang="es-ES"/>
        </a:p>
      </dgm:t>
    </dgm:pt>
    <dgm:pt modelId="{FD4D11A3-B719-4B44-AEE6-E31DF02FF277}" type="sibTrans" cxnId="{826392EC-E905-434E-BF56-17B9D9AA7825}">
      <dgm:prSet/>
      <dgm:spPr/>
      <dgm:t>
        <a:bodyPr/>
        <a:lstStyle/>
        <a:p>
          <a:endParaRPr lang="es-ES"/>
        </a:p>
      </dgm:t>
    </dgm:pt>
    <dgm:pt modelId="{DA4FA344-2464-462E-85D0-F5D9F3E93B95}">
      <dgm:prSet phldrT="[Texto]" custT="1"/>
      <dgm:spPr/>
      <dgm:t>
        <a:bodyPr/>
        <a:lstStyle/>
        <a:p>
          <a:r>
            <a:rPr lang="es-ES" sz="2000" b="1" dirty="0" smtClean="0"/>
            <a:t>Familia </a:t>
          </a:r>
          <a:endParaRPr lang="es-ES" sz="2000" b="1" dirty="0"/>
        </a:p>
      </dgm:t>
    </dgm:pt>
    <dgm:pt modelId="{1C67D26B-19EB-4858-9672-25E82332297F}" type="parTrans" cxnId="{61010D9D-B480-4C29-8C85-2D478614A509}">
      <dgm:prSet/>
      <dgm:spPr/>
      <dgm:t>
        <a:bodyPr/>
        <a:lstStyle/>
        <a:p>
          <a:endParaRPr lang="es-ES"/>
        </a:p>
      </dgm:t>
    </dgm:pt>
    <dgm:pt modelId="{4A65870D-B610-4021-A77D-991F15B7155B}" type="sibTrans" cxnId="{61010D9D-B480-4C29-8C85-2D478614A509}">
      <dgm:prSet/>
      <dgm:spPr/>
      <dgm:t>
        <a:bodyPr/>
        <a:lstStyle/>
        <a:p>
          <a:endParaRPr lang="es-ES"/>
        </a:p>
      </dgm:t>
    </dgm:pt>
    <dgm:pt modelId="{6DE71CB8-A43D-4793-BDB2-D26279F6F5E6}" type="pres">
      <dgm:prSet presAssocID="{0E9B8EBD-4BE5-4883-8D8B-5B94F8E54CF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717A499-6CD1-45C2-A29D-5ABAAED3DAD2}" type="pres">
      <dgm:prSet presAssocID="{0E9B8EBD-4BE5-4883-8D8B-5B94F8E54CF6}" presName="radial" presStyleCnt="0">
        <dgm:presLayoutVars>
          <dgm:animLvl val="ctr"/>
        </dgm:presLayoutVars>
      </dgm:prSet>
      <dgm:spPr/>
    </dgm:pt>
    <dgm:pt modelId="{B215EB8D-EBFE-4DC3-AF06-57F99BE31C7A}" type="pres">
      <dgm:prSet presAssocID="{4CBEEB7F-315E-4505-BFD7-ADA2E78EC515}" presName="centerShape" presStyleLbl="vennNode1" presStyleIdx="0" presStyleCnt="5"/>
      <dgm:spPr/>
      <dgm:t>
        <a:bodyPr/>
        <a:lstStyle/>
        <a:p>
          <a:endParaRPr lang="es-ES"/>
        </a:p>
      </dgm:t>
    </dgm:pt>
    <dgm:pt modelId="{811E8499-3F78-44FC-87F8-97B51F970181}" type="pres">
      <dgm:prSet presAssocID="{402C715E-6E58-46FB-AE57-4A0F708F7356}" presName="node" presStyleLbl="vennNode1" presStyleIdx="1" presStyleCnt="5" custScaleX="183721" custScaleY="112776" custRadScaleRad="874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5AAF04-0D61-468E-A5CA-501B977418DF}" type="pres">
      <dgm:prSet presAssocID="{6D94DA46-8E37-48BC-B8CB-BE2AF74B7F2F}" presName="node" presStyleLbl="vennNode1" presStyleIdx="2" presStyleCnt="5" custScaleX="171191" custScaleY="121383" custRadScaleRad="107820" custRadScaleInc="50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65062F-70B4-4A96-B3A4-C83E1C347097}" type="pres">
      <dgm:prSet presAssocID="{07FEC5EA-0523-44B3-9BE9-8C34634DD883}" presName="node" presStyleLbl="vennNode1" presStyleIdx="3" presStyleCnt="5" custScaleX="166695" custScaleY="129992" custRadScaleRad="8008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025AD7-4885-457B-AAA8-AB230DCD44DC}" type="pres">
      <dgm:prSet presAssocID="{DA4FA344-2464-462E-85D0-F5D9F3E93B95}" presName="node" presStyleLbl="vennNode1" presStyleIdx="4" presStyleCnt="5" custScaleX="161513" custScaleY="121385" custRadScaleRad="11762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1010D9D-B480-4C29-8C85-2D478614A509}" srcId="{4CBEEB7F-315E-4505-BFD7-ADA2E78EC515}" destId="{DA4FA344-2464-462E-85D0-F5D9F3E93B95}" srcOrd="3" destOrd="0" parTransId="{1C67D26B-19EB-4858-9672-25E82332297F}" sibTransId="{4A65870D-B610-4021-A77D-991F15B7155B}"/>
    <dgm:cxn modelId="{C00DA40B-DC2E-46A0-AB0C-60B2D735646B}" type="presOf" srcId="{DA4FA344-2464-462E-85D0-F5D9F3E93B95}" destId="{6D025AD7-4885-457B-AAA8-AB230DCD44DC}" srcOrd="0" destOrd="0" presId="urn:microsoft.com/office/officeart/2005/8/layout/radial3"/>
    <dgm:cxn modelId="{C198868A-C13A-4F54-9052-24D1099AB7F2}" type="presOf" srcId="{6D94DA46-8E37-48BC-B8CB-BE2AF74B7F2F}" destId="{385AAF04-0D61-468E-A5CA-501B977418DF}" srcOrd="0" destOrd="0" presId="urn:microsoft.com/office/officeart/2005/8/layout/radial3"/>
    <dgm:cxn modelId="{E0D4A121-1EDC-463A-9E50-258719D0CC6B}" srcId="{0E9B8EBD-4BE5-4883-8D8B-5B94F8E54CF6}" destId="{4CBEEB7F-315E-4505-BFD7-ADA2E78EC515}" srcOrd="0" destOrd="0" parTransId="{79ED2BCF-A799-4659-9FE8-DD1C550B5699}" sibTransId="{3C11B77B-7B3B-4E06-8343-01F347CA8590}"/>
    <dgm:cxn modelId="{ACB5F14A-74C3-4ADD-93B9-545742D6CB2D}" type="presOf" srcId="{4CBEEB7F-315E-4505-BFD7-ADA2E78EC515}" destId="{B215EB8D-EBFE-4DC3-AF06-57F99BE31C7A}" srcOrd="0" destOrd="0" presId="urn:microsoft.com/office/officeart/2005/8/layout/radial3"/>
    <dgm:cxn modelId="{B005A48D-4340-4C79-9273-C3893AF66C2D}" srcId="{4CBEEB7F-315E-4505-BFD7-ADA2E78EC515}" destId="{402C715E-6E58-46FB-AE57-4A0F708F7356}" srcOrd="0" destOrd="0" parTransId="{F19173A1-B20C-40EE-B2C9-40C1153FA3D3}" sibTransId="{E8A1A477-07A9-4E19-BD24-6ED86BE47155}"/>
    <dgm:cxn modelId="{E573D0D7-FF05-42BE-B53D-7106557C8236}" type="presOf" srcId="{0E9B8EBD-4BE5-4883-8D8B-5B94F8E54CF6}" destId="{6DE71CB8-A43D-4793-BDB2-D26279F6F5E6}" srcOrd="0" destOrd="0" presId="urn:microsoft.com/office/officeart/2005/8/layout/radial3"/>
    <dgm:cxn modelId="{9E8CCDEC-212D-4811-A439-FCDF1BAB7077}" type="presOf" srcId="{07FEC5EA-0523-44B3-9BE9-8C34634DD883}" destId="{3365062F-70B4-4A96-B3A4-C83E1C347097}" srcOrd="0" destOrd="0" presId="urn:microsoft.com/office/officeart/2005/8/layout/radial3"/>
    <dgm:cxn modelId="{8EA40227-6AB9-412E-B858-C8A08E5719B3}" srcId="{4CBEEB7F-315E-4505-BFD7-ADA2E78EC515}" destId="{6D94DA46-8E37-48BC-B8CB-BE2AF74B7F2F}" srcOrd="1" destOrd="0" parTransId="{19654661-ABC7-4B18-AA0E-7EE02B0A3DF1}" sibTransId="{D927DDE9-8AAF-43FE-80FF-CB6C0E878AE0}"/>
    <dgm:cxn modelId="{867866B6-2CB3-4E06-B03D-82CAC93EE62E}" type="presOf" srcId="{402C715E-6E58-46FB-AE57-4A0F708F7356}" destId="{811E8499-3F78-44FC-87F8-97B51F970181}" srcOrd="0" destOrd="0" presId="urn:microsoft.com/office/officeart/2005/8/layout/radial3"/>
    <dgm:cxn modelId="{826392EC-E905-434E-BF56-17B9D9AA7825}" srcId="{4CBEEB7F-315E-4505-BFD7-ADA2E78EC515}" destId="{07FEC5EA-0523-44B3-9BE9-8C34634DD883}" srcOrd="2" destOrd="0" parTransId="{30B04BD1-2274-4F60-9DCC-4A19034344D7}" sibTransId="{FD4D11A3-B719-4B44-AEE6-E31DF02FF277}"/>
    <dgm:cxn modelId="{16B22FEB-8CED-4D35-BC67-768F57B1BF49}" type="presParOf" srcId="{6DE71CB8-A43D-4793-BDB2-D26279F6F5E6}" destId="{C717A499-6CD1-45C2-A29D-5ABAAED3DAD2}" srcOrd="0" destOrd="0" presId="urn:microsoft.com/office/officeart/2005/8/layout/radial3"/>
    <dgm:cxn modelId="{CE6A9EFA-0F1D-4121-AC92-157C957E2013}" type="presParOf" srcId="{C717A499-6CD1-45C2-A29D-5ABAAED3DAD2}" destId="{B215EB8D-EBFE-4DC3-AF06-57F99BE31C7A}" srcOrd="0" destOrd="0" presId="urn:microsoft.com/office/officeart/2005/8/layout/radial3"/>
    <dgm:cxn modelId="{BB7A091F-40DE-453C-A0D4-40A4F8EC2D02}" type="presParOf" srcId="{C717A499-6CD1-45C2-A29D-5ABAAED3DAD2}" destId="{811E8499-3F78-44FC-87F8-97B51F970181}" srcOrd="1" destOrd="0" presId="urn:microsoft.com/office/officeart/2005/8/layout/radial3"/>
    <dgm:cxn modelId="{D6BE3EF9-6A92-4735-A402-52981D374521}" type="presParOf" srcId="{C717A499-6CD1-45C2-A29D-5ABAAED3DAD2}" destId="{385AAF04-0D61-468E-A5CA-501B977418DF}" srcOrd="2" destOrd="0" presId="urn:microsoft.com/office/officeart/2005/8/layout/radial3"/>
    <dgm:cxn modelId="{EE7EBB29-8994-4042-AB8E-DB4F0ACD68C9}" type="presParOf" srcId="{C717A499-6CD1-45C2-A29D-5ABAAED3DAD2}" destId="{3365062F-70B4-4A96-B3A4-C83E1C347097}" srcOrd="3" destOrd="0" presId="urn:microsoft.com/office/officeart/2005/8/layout/radial3"/>
    <dgm:cxn modelId="{682E98B2-6D8C-4243-AE2B-BAFEE1343F65}" type="presParOf" srcId="{C717A499-6CD1-45C2-A29D-5ABAAED3DAD2}" destId="{6D025AD7-4885-457B-AAA8-AB230DCD44D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D05047-3B98-4336-8FC2-DCA534674BC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E541E37-D037-46C1-8AF9-EEA2E7A3FDAB}">
      <dgm:prSet phldrT="[Texto]"/>
      <dgm:spPr/>
      <dgm:t>
        <a:bodyPr/>
        <a:lstStyle/>
        <a:p>
          <a:r>
            <a:rPr lang="es-ES" b="1" dirty="0" smtClean="0"/>
            <a:t>La familia </a:t>
          </a:r>
          <a:endParaRPr lang="es-ES" b="1" dirty="0"/>
        </a:p>
      </dgm:t>
    </dgm:pt>
    <dgm:pt modelId="{3184F8E9-40A4-4D4A-8BF9-5BF0D4491BC0}" type="parTrans" cxnId="{55D72F12-70D5-480F-A673-0A63D15B88A4}">
      <dgm:prSet/>
      <dgm:spPr/>
      <dgm:t>
        <a:bodyPr/>
        <a:lstStyle/>
        <a:p>
          <a:endParaRPr lang="es-ES" b="1"/>
        </a:p>
      </dgm:t>
    </dgm:pt>
    <dgm:pt modelId="{A21D68F2-7BD3-4060-9FD3-E152C9728F59}" type="sibTrans" cxnId="{55D72F12-70D5-480F-A673-0A63D15B88A4}">
      <dgm:prSet/>
      <dgm:spPr/>
      <dgm:t>
        <a:bodyPr/>
        <a:lstStyle/>
        <a:p>
          <a:endParaRPr lang="es-ES" b="1"/>
        </a:p>
      </dgm:t>
    </dgm:pt>
    <dgm:pt modelId="{4655D260-E280-4867-AE4B-7937869F954B}">
      <dgm:prSet phldrT="[Texto]"/>
      <dgm:spPr/>
      <dgm:t>
        <a:bodyPr/>
        <a:lstStyle/>
        <a:p>
          <a:r>
            <a:rPr lang="es-ES" b="1" dirty="0" smtClean="0"/>
            <a:t>Existen padres, madres o familiares que humillan y desprecian</a:t>
          </a:r>
          <a:endParaRPr lang="es-ES" b="1" dirty="0"/>
        </a:p>
      </dgm:t>
    </dgm:pt>
    <dgm:pt modelId="{096E9588-4C76-47CE-92B2-3F92CF638801}" type="parTrans" cxnId="{69E96A6D-D094-4CF9-9B0F-4703BEDA0466}">
      <dgm:prSet/>
      <dgm:spPr/>
      <dgm:t>
        <a:bodyPr/>
        <a:lstStyle/>
        <a:p>
          <a:endParaRPr lang="es-ES" b="1"/>
        </a:p>
      </dgm:t>
    </dgm:pt>
    <dgm:pt modelId="{867577C8-2A54-43D6-9CD3-72F4D49A5C77}" type="sibTrans" cxnId="{69E96A6D-D094-4CF9-9B0F-4703BEDA0466}">
      <dgm:prSet/>
      <dgm:spPr/>
      <dgm:t>
        <a:bodyPr/>
        <a:lstStyle/>
        <a:p>
          <a:endParaRPr lang="es-ES" b="1"/>
        </a:p>
      </dgm:t>
    </dgm:pt>
    <dgm:pt modelId="{EE111C4F-0FE5-47A5-87DE-85505785F916}">
      <dgm:prSet phldrT="[Texto]"/>
      <dgm:spPr/>
      <dgm:t>
        <a:bodyPr/>
        <a:lstStyle/>
        <a:p>
          <a:r>
            <a:rPr lang="es-ES" b="1" dirty="0" smtClean="0"/>
            <a:t>El maltrato emocional y la violencia familiar </a:t>
          </a:r>
          <a:endParaRPr lang="es-ES" b="1" dirty="0"/>
        </a:p>
      </dgm:t>
    </dgm:pt>
    <dgm:pt modelId="{A8E83C51-9654-4135-87EE-BF43278A81C8}" type="parTrans" cxnId="{12379AC0-D9DC-4092-9FF5-417E39C82AB8}">
      <dgm:prSet/>
      <dgm:spPr/>
      <dgm:t>
        <a:bodyPr/>
        <a:lstStyle/>
        <a:p>
          <a:endParaRPr lang="es-ES" b="1"/>
        </a:p>
      </dgm:t>
    </dgm:pt>
    <dgm:pt modelId="{ED38BC7F-4607-4918-AF70-112D0871234A}" type="sibTrans" cxnId="{12379AC0-D9DC-4092-9FF5-417E39C82AB8}">
      <dgm:prSet/>
      <dgm:spPr/>
      <dgm:t>
        <a:bodyPr/>
        <a:lstStyle/>
        <a:p>
          <a:endParaRPr lang="es-ES" b="1"/>
        </a:p>
      </dgm:t>
    </dgm:pt>
    <dgm:pt modelId="{BBB897E1-5256-4114-8E0F-80A799715984}">
      <dgm:prSet phldrT="[Texto]"/>
      <dgm:spPr/>
      <dgm:t>
        <a:bodyPr/>
        <a:lstStyle/>
        <a:p>
          <a:r>
            <a:rPr lang="es-ES" b="1" dirty="0" smtClean="0"/>
            <a:t>Incide de manera directa en su patrón de comportamiento en sociedad por que adopta modelos. </a:t>
          </a:r>
          <a:endParaRPr lang="es-ES" b="1" dirty="0"/>
        </a:p>
      </dgm:t>
    </dgm:pt>
    <dgm:pt modelId="{A824DB82-E1F8-4786-A704-93F5F64922A4}" type="parTrans" cxnId="{2D11E684-6669-4131-970F-81258FC0D3C2}">
      <dgm:prSet/>
      <dgm:spPr/>
      <dgm:t>
        <a:bodyPr/>
        <a:lstStyle/>
        <a:p>
          <a:endParaRPr lang="es-ES" b="1"/>
        </a:p>
      </dgm:t>
    </dgm:pt>
    <dgm:pt modelId="{3A48CC38-07ED-45FC-B5EA-47E87667A3E0}" type="sibTrans" cxnId="{2D11E684-6669-4131-970F-81258FC0D3C2}">
      <dgm:prSet/>
      <dgm:spPr/>
      <dgm:t>
        <a:bodyPr/>
        <a:lstStyle/>
        <a:p>
          <a:endParaRPr lang="es-ES" b="1"/>
        </a:p>
      </dgm:t>
    </dgm:pt>
    <dgm:pt modelId="{43C75A04-F31A-47AD-B040-98AA41601211}" type="pres">
      <dgm:prSet presAssocID="{9AD05047-3B98-4336-8FC2-DCA534674BC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40AC541-57B5-42FD-921B-6E25489E9116}" type="pres">
      <dgm:prSet presAssocID="{6E541E37-D037-46C1-8AF9-EEA2E7A3FDAB}" presName="centerShape" presStyleLbl="node0" presStyleIdx="0" presStyleCnt="1"/>
      <dgm:spPr/>
      <dgm:t>
        <a:bodyPr/>
        <a:lstStyle/>
        <a:p>
          <a:endParaRPr lang="es-ES"/>
        </a:p>
      </dgm:t>
    </dgm:pt>
    <dgm:pt modelId="{6FFCF914-6541-4979-B808-F0A9A92446EC}" type="pres">
      <dgm:prSet presAssocID="{096E9588-4C76-47CE-92B2-3F92CF638801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9638F9C4-72D8-4B59-8F42-6C129DFD73A3}" type="pres">
      <dgm:prSet presAssocID="{4655D260-E280-4867-AE4B-7937869F954B}" presName="node" presStyleLbl="node1" presStyleIdx="0" presStyleCnt="3" custRadScaleRad="108448" custRadScaleInc="-100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BEA0E8-B868-4916-B5FF-6E9DBE6EA64E}" type="pres">
      <dgm:prSet presAssocID="{A8E83C51-9654-4135-87EE-BF43278A81C8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6A7D5BF3-2FF1-495A-A697-E7262186552D}" type="pres">
      <dgm:prSet presAssocID="{EE111C4F-0FE5-47A5-87DE-85505785F916}" presName="node" presStyleLbl="node1" presStyleIdx="1" presStyleCnt="3" custRadScaleRad="100119" custRadScaleInc="306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4DF81D-FAB6-4BF8-B4A9-DD1A482A839B}" type="pres">
      <dgm:prSet presAssocID="{A824DB82-E1F8-4786-A704-93F5F64922A4}" presName="parTrans" presStyleLbl="bgSibTrans2D1" presStyleIdx="2" presStyleCnt="3" custScaleX="108203"/>
      <dgm:spPr/>
      <dgm:t>
        <a:bodyPr/>
        <a:lstStyle/>
        <a:p>
          <a:endParaRPr lang="es-ES"/>
        </a:p>
      </dgm:t>
    </dgm:pt>
    <dgm:pt modelId="{2D999A70-86B3-4509-9FC9-6B213935EFAE}" type="pres">
      <dgm:prSet presAssocID="{BBB897E1-5256-4114-8E0F-80A799715984}" presName="node" presStyleLbl="node1" presStyleIdx="2" presStyleCnt="3" custRadScaleRad="102430" custRadScaleInc="20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BAEFD2D-62ED-4CA6-BE23-CB410C212D4C}" type="presOf" srcId="{EE111C4F-0FE5-47A5-87DE-85505785F916}" destId="{6A7D5BF3-2FF1-495A-A697-E7262186552D}" srcOrd="0" destOrd="0" presId="urn:microsoft.com/office/officeart/2005/8/layout/radial4"/>
    <dgm:cxn modelId="{A649D561-8EDF-4C27-94DA-1B0EB1E86ED7}" type="presOf" srcId="{A8E83C51-9654-4135-87EE-BF43278A81C8}" destId="{B2BEA0E8-B868-4916-B5FF-6E9DBE6EA64E}" srcOrd="0" destOrd="0" presId="urn:microsoft.com/office/officeart/2005/8/layout/radial4"/>
    <dgm:cxn modelId="{15DFE332-B905-4E4F-95B1-81BAE6F2A724}" type="presOf" srcId="{4655D260-E280-4867-AE4B-7937869F954B}" destId="{9638F9C4-72D8-4B59-8F42-6C129DFD73A3}" srcOrd="0" destOrd="0" presId="urn:microsoft.com/office/officeart/2005/8/layout/radial4"/>
    <dgm:cxn modelId="{8970718C-C7A6-425D-A94B-3407BF56AE2D}" type="presOf" srcId="{6E541E37-D037-46C1-8AF9-EEA2E7A3FDAB}" destId="{640AC541-57B5-42FD-921B-6E25489E9116}" srcOrd="0" destOrd="0" presId="urn:microsoft.com/office/officeart/2005/8/layout/radial4"/>
    <dgm:cxn modelId="{7B393A2B-A529-4328-973B-902C9BDBBEC7}" type="presOf" srcId="{9AD05047-3B98-4336-8FC2-DCA534674BC4}" destId="{43C75A04-F31A-47AD-B040-98AA41601211}" srcOrd="0" destOrd="0" presId="urn:microsoft.com/office/officeart/2005/8/layout/radial4"/>
    <dgm:cxn modelId="{55D72F12-70D5-480F-A673-0A63D15B88A4}" srcId="{9AD05047-3B98-4336-8FC2-DCA534674BC4}" destId="{6E541E37-D037-46C1-8AF9-EEA2E7A3FDAB}" srcOrd="0" destOrd="0" parTransId="{3184F8E9-40A4-4D4A-8BF9-5BF0D4491BC0}" sibTransId="{A21D68F2-7BD3-4060-9FD3-E152C9728F59}"/>
    <dgm:cxn modelId="{CDD4E262-C08E-437C-8BA7-EE6A5D9BAB29}" type="presOf" srcId="{BBB897E1-5256-4114-8E0F-80A799715984}" destId="{2D999A70-86B3-4509-9FC9-6B213935EFAE}" srcOrd="0" destOrd="0" presId="urn:microsoft.com/office/officeart/2005/8/layout/radial4"/>
    <dgm:cxn modelId="{33912A87-6C2C-4AD6-9CD1-2DBAB2AE0692}" type="presOf" srcId="{A824DB82-E1F8-4786-A704-93F5F64922A4}" destId="{444DF81D-FAB6-4BF8-B4A9-DD1A482A839B}" srcOrd="0" destOrd="0" presId="urn:microsoft.com/office/officeart/2005/8/layout/radial4"/>
    <dgm:cxn modelId="{2D11E684-6669-4131-970F-81258FC0D3C2}" srcId="{6E541E37-D037-46C1-8AF9-EEA2E7A3FDAB}" destId="{BBB897E1-5256-4114-8E0F-80A799715984}" srcOrd="2" destOrd="0" parTransId="{A824DB82-E1F8-4786-A704-93F5F64922A4}" sibTransId="{3A48CC38-07ED-45FC-B5EA-47E87667A3E0}"/>
    <dgm:cxn modelId="{69E96A6D-D094-4CF9-9B0F-4703BEDA0466}" srcId="{6E541E37-D037-46C1-8AF9-EEA2E7A3FDAB}" destId="{4655D260-E280-4867-AE4B-7937869F954B}" srcOrd="0" destOrd="0" parTransId="{096E9588-4C76-47CE-92B2-3F92CF638801}" sibTransId="{867577C8-2A54-43D6-9CD3-72F4D49A5C77}"/>
    <dgm:cxn modelId="{4D196088-C469-4E26-AE65-9E259E371EA8}" type="presOf" srcId="{096E9588-4C76-47CE-92B2-3F92CF638801}" destId="{6FFCF914-6541-4979-B808-F0A9A92446EC}" srcOrd="0" destOrd="0" presId="urn:microsoft.com/office/officeart/2005/8/layout/radial4"/>
    <dgm:cxn modelId="{12379AC0-D9DC-4092-9FF5-417E39C82AB8}" srcId="{6E541E37-D037-46C1-8AF9-EEA2E7A3FDAB}" destId="{EE111C4F-0FE5-47A5-87DE-85505785F916}" srcOrd="1" destOrd="0" parTransId="{A8E83C51-9654-4135-87EE-BF43278A81C8}" sibTransId="{ED38BC7F-4607-4918-AF70-112D0871234A}"/>
    <dgm:cxn modelId="{FC2DF995-E5A8-49A7-8E06-F39770E2BE52}" type="presParOf" srcId="{43C75A04-F31A-47AD-B040-98AA41601211}" destId="{640AC541-57B5-42FD-921B-6E25489E9116}" srcOrd="0" destOrd="0" presId="urn:microsoft.com/office/officeart/2005/8/layout/radial4"/>
    <dgm:cxn modelId="{5E055B7F-785B-4C08-8A71-A5CDFCB2EB4C}" type="presParOf" srcId="{43C75A04-F31A-47AD-B040-98AA41601211}" destId="{6FFCF914-6541-4979-B808-F0A9A92446EC}" srcOrd="1" destOrd="0" presId="urn:microsoft.com/office/officeart/2005/8/layout/radial4"/>
    <dgm:cxn modelId="{8120AFDB-D7C3-4639-AD5E-97C13D8FE3B7}" type="presParOf" srcId="{43C75A04-F31A-47AD-B040-98AA41601211}" destId="{9638F9C4-72D8-4B59-8F42-6C129DFD73A3}" srcOrd="2" destOrd="0" presId="urn:microsoft.com/office/officeart/2005/8/layout/radial4"/>
    <dgm:cxn modelId="{7C7828BB-A13B-4D57-A1A7-1400FEAA095C}" type="presParOf" srcId="{43C75A04-F31A-47AD-B040-98AA41601211}" destId="{B2BEA0E8-B868-4916-B5FF-6E9DBE6EA64E}" srcOrd="3" destOrd="0" presId="urn:microsoft.com/office/officeart/2005/8/layout/radial4"/>
    <dgm:cxn modelId="{2D3DC575-575E-4B9E-B79D-5FA9029DD366}" type="presParOf" srcId="{43C75A04-F31A-47AD-B040-98AA41601211}" destId="{6A7D5BF3-2FF1-495A-A697-E7262186552D}" srcOrd="4" destOrd="0" presId="urn:microsoft.com/office/officeart/2005/8/layout/radial4"/>
    <dgm:cxn modelId="{F53AC5C4-E955-4807-AA5D-331A369185EA}" type="presParOf" srcId="{43C75A04-F31A-47AD-B040-98AA41601211}" destId="{444DF81D-FAB6-4BF8-B4A9-DD1A482A839B}" srcOrd="5" destOrd="0" presId="urn:microsoft.com/office/officeart/2005/8/layout/radial4"/>
    <dgm:cxn modelId="{8178E2C8-9F87-49B9-B4E1-3B064FC3193D}" type="presParOf" srcId="{43C75A04-F31A-47AD-B040-98AA41601211}" destId="{2D999A70-86B3-4509-9FC9-6B213935EFA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F15D3-533A-408D-BE91-2B8ECB7404C3}">
      <dsp:nvSpPr>
        <dsp:cNvPr id="0" name=""/>
        <dsp:cNvSpPr/>
      </dsp:nvSpPr>
      <dsp:spPr>
        <a:xfrm>
          <a:off x="0" y="361523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638FD-56A9-47DC-ACAA-7EF93D4F8011}">
      <dsp:nvSpPr>
        <dsp:cNvPr id="0" name=""/>
        <dsp:cNvSpPr/>
      </dsp:nvSpPr>
      <dsp:spPr>
        <a:xfrm>
          <a:off x="304800" y="51563"/>
          <a:ext cx="4675571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Suele sentirse incomodo con su apariencia física </a:t>
          </a:r>
          <a:endParaRPr lang="es-ES" sz="2000" b="1" kern="1200" dirty="0"/>
        </a:p>
      </dsp:txBody>
      <dsp:txXfrm>
        <a:off x="335062" y="81825"/>
        <a:ext cx="4615047" cy="559396"/>
      </dsp:txXfrm>
    </dsp:sp>
    <dsp:sp modelId="{4E4B511A-2B26-4B88-A3F8-34DE180877A2}">
      <dsp:nvSpPr>
        <dsp:cNvPr id="0" name=""/>
        <dsp:cNvSpPr/>
      </dsp:nvSpPr>
      <dsp:spPr>
        <a:xfrm>
          <a:off x="0" y="1314083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B3E82-90F1-4FC9-9065-0E08395CB47E}">
      <dsp:nvSpPr>
        <dsp:cNvPr id="0" name=""/>
        <dsp:cNvSpPr/>
      </dsp:nvSpPr>
      <dsp:spPr>
        <a:xfrm>
          <a:off x="304800" y="1004123"/>
          <a:ext cx="4675571" cy="61992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Tiene un deseo excesivo por complacer a los demás </a:t>
          </a:r>
          <a:endParaRPr lang="es-ES" sz="2000" b="1" kern="1200" dirty="0"/>
        </a:p>
      </dsp:txBody>
      <dsp:txXfrm>
        <a:off x="335062" y="1034385"/>
        <a:ext cx="4615047" cy="559396"/>
      </dsp:txXfrm>
    </dsp:sp>
    <dsp:sp modelId="{EA3D3A15-8233-401A-A813-E234857D4E3C}">
      <dsp:nvSpPr>
        <dsp:cNvPr id="0" name=""/>
        <dsp:cNvSpPr/>
      </dsp:nvSpPr>
      <dsp:spPr>
        <a:xfrm>
          <a:off x="0" y="2266644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3E67-1461-453C-9BA9-AF99D8701075}">
      <dsp:nvSpPr>
        <dsp:cNvPr id="0" name=""/>
        <dsp:cNvSpPr/>
      </dsp:nvSpPr>
      <dsp:spPr>
        <a:xfrm>
          <a:off x="304800" y="1956683"/>
          <a:ext cx="4675571" cy="6199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Se siente victima de las circunstancias </a:t>
          </a:r>
          <a:endParaRPr lang="es-ES" sz="2000" b="1" kern="1200" dirty="0"/>
        </a:p>
      </dsp:txBody>
      <dsp:txXfrm>
        <a:off x="335062" y="1986945"/>
        <a:ext cx="4615047" cy="559396"/>
      </dsp:txXfrm>
    </dsp:sp>
    <dsp:sp modelId="{17CA490D-2E2D-41B2-9F8F-BAB96A31A312}">
      <dsp:nvSpPr>
        <dsp:cNvPr id="0" name=""/>
        <dsp:cNvSpPr/>
      </dsp:nvSpPr>
      <dsp:spPr>
        <a:xfrm>
          <a:off x="0" y="3219204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B55DE-83D7-46E0-96DA-E02298315CC0}">
      <dsp:nvSpPr>
        <dsp:cNvPr id="0" name=""/>
        <dsp:cNvSpPr/>
      </dsp:nvSpPr>
      <dsp:spPr>
        <a:xfrm>
          <a:off x="304800" y="2909244"/>
          <a:ext cx="4675571" cy="61992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Tiene dificultad de expresar sus sentimientos </a:t>
          </a:r>
          <a:endParaRPr lang="es-ES" sz="2000" b="1" kern="1200" dirty="0"/>
        </a:p>
      </dsp:txBody>
      <dsp:txXfrm>
        <a:off x="335062" y="2939506"/>
        <a:ext cx="4615047" cy="559396"/>
      </dsp:txXfrm>
    </dsp:sp>
    <dsp:sp modelId="{20FDD2CE-3A28-4EDF-8855-1903C0354236}">
      <dsp:nvSpPr>
        <dsp:cNvPr id="0" name=""/>
        <dsp:cNvSpPr/>
      </dsp:nvSpPr>
      <dsp:spPr>
        <a:xfrm>
          <a:off x="0" y="4223328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50124-9E48-483A-9705-9FF0D7894610}">
      <dsp:nvSpPr>
        <dsp:cNvPr id="0" name=""/>
        <dsp:cNvSpPr/>
      </dsp:nvSpPr>
      <dsp:spPr>
        <a:xfrm>
          <a:off x="304800" y="3861804"/>
          <a:ext cx="4675571" cy="6199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Da demasiado interés o poco interés por la ropa y accesorios </a:t>
          </a:r>
          <a:endParaRPr lang="es-ES" sz="2000" b="1" kern="1200" dirty="0"/>
        </a:p>
      </dsp:txBody>
      <dsp:txXfrm>
        <a:off x="335062" y="3892066"/>
        <a:ext cx="4615047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C541-57B5-42FD-921B-6E25489E9116}">
      <dsp:nvSpPr>
        <dsp:cNvPr id="0" name=""/>
        <dsp:cNvSpPr/>
      </dsp:nvSpPr>
      <dsp:spPr>
        <a:xfrm>
          <a:off x="2622542" y="2795107"/>
          <a:ext cx="2171738" cy="217173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b="1" kern="1200" dirty="0" smtClean="0"/>
            <a:t>La familia </a:t>
          </a:r>
          <a:endParaRPr lang="es-ES" sz="4100" b="1" kern="1200" dirty="0"/>
        </a:p>
      </dsp:txBody>
      <dsp:txXfrm>
        <a:off x="2940586" y="3113151"/>
        <a:ext cx="1535650" cy="1535650"/>
      </dsp:txXfrm>
    </dsp:sp>
    <dsp:sp modelId="{6FFCF914-6541-4979-B808-F0A9A92446EC}">
      <dsp:nvSpPr>
        <dsp:cNvPr id="0" name=""/>
        <dsp:cNvSpPr/>
      </dsp:nvSpPr>
      <dsp:spPr>
        <a:xfrm rot="12897076">
          <a:off x="845795" y="2290649"/>
          <a:ext cx="2060100" cy="61894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638F9C4-72D8-4B59-8F42-6C129DFD73A3}">
      <dsp:nvSpPr>
        <dsp:cNvPr id="0" name=""/>
        <dsp:cNvSpPr/>
      </dsp:nvSpPr>
      <dsp:spPr>
        <a:xfrm>
          <a:off x="0" y="1184766"/>
          <a:ext cx="2063151" cy="1650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/>
            <a:t>Padres que apoyan, incentivan y engrandecen los logros de sus hijos. </a:t>
          </a:r>
          <a:endParaRPr lang="es-ES" sz="1700" b="1" kern="1200" dirty="0"/>
        </a:p>
      </dsp:txBody>
      <dsp:txXfrm>
        <a:off x="48342" y="1233108"/>
        <a:ext cx="1966467" cy="1553837"/>
      </dsp:txXfrm>
    </dsp:sp>
    <dsp:sp modelId="{B2BEA0E8-B868-4916-B5FF-6E9DBE6EA64E}">
      <dsp:nvSpPr>
        <dsp:cNvPr id="0" name=""/>
        <dsp:cNvSpPr/>
      </dsp:nvSpPr>
      <dsp:spPr>
        <a:xfrm rot="16310425">
          <a:off x="2845185" y="1446805"/>
          <a:ext cx="1862995" cy="61894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7D5BF3-2FF1-495A-A697-E7262186552D}">
      <dsp:nvSpPr>
        <dsp:cNvPr id="0" name=""/>
        <dsp:cNvSpPr/>
      </dsp:nvSpPr>
      <dsp:spPr>
        <a:xfrm>
          <a:off x="2775023" y="0"/>
          <a:ext cx="2063151" cy="1650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/>
            <a:t>Promueve el desarrollo autónoma, libre y critico de los hijos.  </a:t>
          </a:r>
          <a:endParaRPr lang="es-ES" sz="1700" b="1" kern="1200" dirty="0"/>
        </a:p>
      </dsp:txBody>
      <dsp:txXfrm>
        <a:off x="2823365" y="48342"/>
        <a:ext cx="1966467" cy="1553837"/>
      </dsp:txXfrm>
    </dsp:sp>
    <dsp:sp modelId="{444DF81D-FAB6-4BF8-B4A9-DD1A482A839B}">
      <dsp:nvSpPr>
        <dsp:cNvPr id="0" name=""/>
        <dsp:cNvSpPr/>
      </dsp:nvSpPr>
      <dsp:spPr>
        <a:xfrm rot="19573260">
          <a:off x="4462275" y="2368778"/>
          <a:ext cx="2088344" cy="61894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999A70-86B3-4509-9FC9-6B213935EFAE}">
      <dsp:nvSpPr>
        <dsp:cNvPr id="0" name=""/>
        <dsp:cNvSpPr/>
      </dsp:nvSpPr>
      <dsp:spPr>
        <a:xfrm>
          <a:off x="5276978" y="1316452"/>
          <a:ext cx="2063151" cy="1650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/>
            <a:t>Dentro del núcleo se aprende a respetar reglas, normas y promueve la connivencia sana y pacifica </a:t>
          </a:r>
          <a:endParaRPr lang="es-ES" sz="1700" b="1" kern="1200" dirty="0"/>
        </a:p>
      </dsp:txBody>
      <dsp:txXfrm>
        <a:off x="5325320" y="1364794"/>
        <a:ext cx="1966467" cy="15538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8F84A-89CB-4F15-9F59-30D16CAA4337}">
      <dsp:nvSpPr>
        <dsp:cNvPr id="0" name=""/>
        <dsp:cNvSpPr/>
      </dsp:nvSpPr>
      <dsp:spPr>
        <a:xfrm>
          <a:off x="2327918" y="1455933"/>
          <a:ext cx="1440163" cy="11521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Sociedad</a:t>
          </a:r>
          <a:r>
            <a:rPr lang="es-ES" sz="1600" kern="1200" dirty="0" smtClean="0"/>
            <a:t> </a:t>
          </a:r>
          <a:endParaRPr lang="es-ES" sz="1600" kern="1200" dirty="0"/>
        </a:p>
      </dsp:txBody>
      <dsp:txXfrm>
        <a:off x="2538825" y="1624659"/>
        <a:ext cx="1018349" cy="814680"/>
      </dsp:txXfrm>
    </dsp:sp>
    <dsp:sp modelId="{1F8F73A1-2B40-4E47-9633-D1B1776B29A6}">
      <dsp:nvSpPr>
        <dsp:cNvPr id="0" name=""/>
        <dsp:cNvSpPr/>
      </dsp:nvSpPr>
      <dsp:spPr>
        <a:xfrm rot="16200000">
          <a:off x="2895189" y="1286598"/>
          <a:ext cx="305620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05620" y="1652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040359" y="1295482"/>
        <a:ext cx="15281" cy="15281"/>
      </dsp:txXfrm>
    </dsp:sp>
    <dsp:sp modelId="{7202A0D7-8718-4A8D-9B27-2943BA1D9B2E}">
      <dsp:nvSpPr>
        <dsp:cNvPr id="0" name=""/>
        <dsp:cNvSpPr/>
      </dsp:nvSpPr>
      <dsp:spPr>
        <a:xfrm>
          <a:off x="2111892" y="-1820"/>
          <a:ext cx="1872214" cy="115213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Costumbres</a:t>
          </a:r>
          <a:endParaRPr lang="es-ES" sz="2000" kern="1200" dirty="0"/>
        </a:p>
      </dsp:txBody>
      <dsp:txXfrm>
        <a:off x="2386071" y="166906"/>
        <a:ext cx="1323856" cy="814680"/>
      </dsp:txXfrm>
    </dsp:sp>
    <dsp:sp modelId="{D3E115FF-874D-47A5-8441-56E2A3100F48}">
      <dsp:nvSpPr>
        <dsp:cNvPr id="0" name=""/>
        <dsp:cNvSpPr/>
      </dsp:nvSpPr>
      <dsp:spPr>
        <a:xfrm>
          <a:off x="3768081" y="2015474"/>
          <a:ext cx="21601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216016" y="1652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870689" y="2026599"/>
        <a:ext cx="10800" cy="10800"/>
      </dsp:txXfrm>
    </dsp:sp>
    <dsp:sp modelId="{C3CE7397-7859-418B-85B6-D0A31E3F53FC}">
      <dsp:nvSpPr>
        <dsp:cNvPr id="0" name=""/>
        <dsp:cNvSpPr/>
      </dsp:nvSpPr>
      <dsp:spPr>
        <a:xfrm>
          <a:off x="3984097" y="1455933"/>
          <a:ext cx="1693002" cy="1152132"/>
        </a:xfrm>
        <a:prstGeom prst="ellips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Cultura </a:t>
          </a:r>
          <a:endParaRPr lang="es-ES" sz="2000" kern="1200" dirty="0"/>
        </a:p>
      </dsp:txBody>
      <dsp:txXfrm>
        <a:off x="4232031" y="1624659"/>
        <a:ext cx="1197134" cy="814680"/>
      </dsp:txXfrm>
    </dsp:sp>
    <dsp:sp modelId="{69FCF0BD-0969-4B22-85DA-7A0612CB193F}">
      <dsp:nvSpPr>
        <dsp:cNvPr id="0" name=""/>
        <dsp:cNvSpPr/>
      </dsp:nvSpPr>
      <dsp:spPr>
        <a:xfrm rot="5400000">
          <a:off x="2895189" y="2744351"/>
          <a:ext cx="305620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05620" y="1652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040359" y="2753236"/>
        <a:ext cx="15281" cy="15281"/>
      </dsp:txXfrm>
    </dsp:sp>
    <dsp:sp modelId="{E7A01537-09CC-4F68-B41B-B80B905BD2B7}">
      <dsp:nvSpPr>
        <dsp:cNvPr id="0" name=""/>
        <dsp:cNvSpPr/>
      </dsp:nvSpPr>
      <dsp:spPr>
        <a:xfrm>
          <a:off x="2201498" y="2913687"/>
          <a:ext cx="1693002" cy="1152132"/>
        </a:xfrm>
        <a:prstGeom prst="ellips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Tradiciones </a:t>
          </a:r>
          <a:endParaRPr lang="es-ES" sz="2000" kern="1200" dirty="0"/>
        </a:p>
      </dsp:txBody>
      <dsp:txXfrm>
        <a:off x="2449432" y="3082413"/>
        <a:ext cx="1197134" cy="814680"/>
      </dsp:txXfrm>
    </dsp:sp>
    <dsp:sp modelId="{32D09E1F-B4BF-42D4-9942-79CF41F92117}">
      <dsp:nvSpPr>
        <dsp:cNvPr id="0" name=""/>
        <dsp:cNvSpPr/>
      </dsp:nvSpPr>
      <dsp:spPr>
        <a:xfrm rot="10800000">
          <a:off x="2076711" y="2015474"/>
          <a:ext cx="25120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251206" y="1652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0800000">
        <a:off x="2196034" y="2025719"/>
        <a:ext cx="12560" cy="12560"/>
      </dsp:txXfrm>
    </dsp:sp>
    <dsp:sp modelId="{49A0F7B5-EDAC-431E-BB3A-AE370FE52EE8}">
      <dsp:nvSpPr>
        <dsp:cNvPr id="0" name=""/>
        <dsp:cNvSpPr/>
      </dsp:nvSpPr>
      <dsp:spPr>
        <a:xfrm>
          <a:off x="383708" y="1455933"/>
          <a:ext cx="1693002" cy="1152132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Normas de comportamiento</a:t>
          </a:r>
          <a:endParaRPr lang="es-ES" sz="2000" kern="1200" dirty="0"/>
        </a:p>
      </dsp:txBody>
      <dsp:txXfrm>
        <a:off x="631642" y="1624659"/>
        <a:ext cx="1197134" cy="814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3DB3C-16C3-468A-82F7-DD96157728EA}">
      <dsp:nvSpPr>
        <dsp:cNvPr id="0" name=""/>
        <dsp:cNvSpPr/>
      </dsp:nvSpPr>
      <dsp:spPr>
        <a:xfrm>
          <a:off x="1486" y="0"/>
          <a:ext cx="3784709" cy="4176464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Desde el comienzo del día </a:t>
          </a:r>
          <a:endParaRPr lang="es-ES" sz="2400" kern="1200" dirty="0"/>
        </a:p>
      </dsp:txBody>
      <dsp:txXfrm rot="16200000">
        <a:off x="-1332393" y="1333879"/>
        <a:ext cx="3424700" cy="756941"/>
      </dsp:txXfrm>
    </dsp:sp>
    <dsp:sp modelId="{08280FF7-AA18-4CC3-A24B-B2EE9C8B73AC}">
      <dsp:nvSpPr>
        <dsp:cNvPr id="0" name=""/>
        <dsp:cNvSpPr/>
      </dsp:nvSpPr>
      <dsp:spPr>
        <a:xfrm>
          <a:off x="758427" y="0"/>
          <a:ext cx="2819608" cy="41764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tx1"/>
              </a:solidFill>
            </a:rPr>
            <a:t>Reten en tu mente estas ideas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Voy a ver el lado positivo.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Voy a pensar bien de los demás y de mi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No me desanimare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No hago caso a los comentarios negativos.</a:t>
          </a:r>
          <a:endParaRPr lang="es-ES" sz="1800" b="1" kern="1200" dirty="0"/>
        </a:p>
      </dsp:txBody>
      <dsp:txXfrm>
        <a:off x="758427" y="0"/>
        <a:ext cx="2819608" cy="4176464"/>
      </dsp:txXfrm>
    </dsp:sp>
    <dsp:sp modelId="{37A71700-B8AF-45F0-8E81-0B7ABDFB7BF3}">
      <dsp:nvSpPr>
        <dsp:cNvPr id="0" name=""/>
        <dsp:cNvSpPr/>
      </dsp:nvSpPr>
      <dsp:spPr>
        <a:xfrm>
          <a:off x="3918660" y="0"/>
          <a:ext cx="3784709" cy="4176464"/>
        </a:xfrm>
        <a:prstGeom prst="roundRect">
          <a:avLst>
            <a:gd name="adj" fmla="val 5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/>
            <a:t>Corrige los pensamientos erróneos</a:t>
          </a:r>
          <a:endParaRPr lang="es-ES" sz="1900" b="1" kern="1200" dirty="0"/>
        </a:p>
      </dsp:txBody>
      <dsp:txXfrm rot="16200000">
        <a:off x="2584781" y="1333879"/>
        <a:ext cx="3424700" cy="756941"/>
      </dsp:txXfrm>
    </dsp:sp>
    <dsp:sp modelId="{CAA5D839-5B09-401D-80E4-FAC0C92DD79B}">
      <dsp:nvSpPr>
        <dsp:cNvPr id="0" name=""/>
        <dsp:cNvSpPr/>
      </dsp:nvSpPr>
      <dsp:spPr>
        <a:xfrm rot="5400000">
          <a:off x="3649271" y="2950607"/>
          <a:ext cx="613980" cy="56770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71BB3-F7D9-48B3-BF75-F2BCAEBBF92A}">
      <dsp:nvSpPr>
        <dsp:cNvPr id="0" name=""/>
        <dsp:cNvSpPr/>
      </dsp:nvSpPr>
      <dsp:spPr>
        <a:xfrm>
          <a:off x="4675602" y="0"/>
          <a:ext cx="2819608" cy="41764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tx1"/>
              </a:solidFill>
            </a:rPr>
            <a:t>Cambia estos pensamientos que bajan tu autoestima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Negativos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De generalización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Comparativos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Acusadores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Del pasado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De aspectos físicos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b="1" kern="1200" dirty="0"/>
        </a:p>
      </dsp:txBody>
      <dsp:txXfrm>
        <a:off x="4675602" y="0"/>
        <a:ext cx="2819608" cy="41764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3DB3C-16C3-468A-82F7-DD96157728EA}">
      <dsp:nvSpPr>
        <dsp:cNvPr id="0" name=""/>
        <dsp:cNvSpPr/>
      </dsp:nvSpPr>
      <dsp:spPr>
        <a:xfrm>
          <a:off x="0" y="66860"/>
          <a:ext cx="3784709" cy="454165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Desde el comienzo del día </a:t>
          </a:r>
          <a:endParaRPr lang="es-ES" sz="2400" b="1" kern="1200" dirty="0"/>
        </a:p>
      </dsp:txBody>
      <dsp:txXfrm rot="16200000">
        <a:off x="-1483606" y="1550466"/>
        <a:ext cx="3724154" cy="756941"/>
      </dsp:txXfrm>
    </dsp:sp>
    <dsp:sp modelId="{08280FF7-AA18-4CC3-A24B-B2EE9C8B73AC}">
      <dsp:nvSpPr>
        <dsp:cNvPr id="0" name=""/>
        <dsp:cNvSpPr/>
      </dsp:nvSpPr>
      <dsp:spPr>
        <a:xfrm>
          <a:off x="756941" y="66860"/>
          <a:ext cx="2819608" cy="4541651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tx1"/>
              </a:solidFill>
            </a:rPr>
            <a:t>Reten en tu mente estas ideas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Voy a llevarme bien con todos.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Si me ofenden no contestare con otra ofensa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Hare conversaciones que sean para bien de todos. </a:t>
          </a:r>
          <a:endParaRPr lang="es-ES" sz="1800" b="1" kern="1200" dirty="0"/>
        </a:p>
      </dsp:txBody>
      <dsp:txXfrm>
        <a:off x="756941" y="66860"/>
        <a:ext cx="2819608" cy="4541651"/>
      </dsp:txXfrm>
    </dsp:sp>
    <dsp:sp modelId="{37A71700-B8AF-45F0-8E81-0B7ABDFB7BF3}">
      <dsp:nvSpPr>
        <dsp:cNvPr id="0" name=""/>
        <dsp:cNvSpPr/>
      </dsp:nvSpPr>
      <dsp:spPr>
        <a:xfrm>
          <a:off x="3918660" y="33430"/>
          <a:ext cx="3784709" cy="454165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Mejora tus relaciones </a:t>
          </a:r>
          <a:endParaRPr lang="es-ES" sz="2400" b="1" kern="1200" dirty="0"/>
        </a:p>
      </dsp:txBody>
      <dsp:txXfrm rot="16200000">
        <a:off x="2435054" y="1517036"/>
        <a:ext cx="3724154" cy="756941"/>
      </dsp:txXfrm>
    </dsp:sp>
    <dsp:sp modelId="{CAA5D839-5B09-401D-80E4-FAC0C92DD79B}">
      <dsp:nvSpPr>
        <dsp:cNvPr id="0" name=""/>
        <dsp:cNvSpPr/>
      </dsp:nvSpPr>
      <dsp:spPr>
        <a:xfrm rot="5400000">
          <a:off x="3622629" y="3264739"/>
          <a:ext cx="667264" cy="56770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471BB3-F7D9-48B3-BF75-F2BCAEBBF92A}">
      <dsp:nvSpPr>
        <dsp:cNvPr id="0" name=""/>
        <dsp:cNvSpPr/>
      </dsp:nvSpPr>
      <dsp:spPr>
        <a:xfrm>
          <a:off x="4675602" y="33430"/>
          <a:ext cx="2819608" cy="4541651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tx1"/>
              </a:solidFill>
            </a:rPr>
            <a:t>Mejora tus relaciones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 compañías adecuadas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Aléjate de las personas negativas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Establece un plan de resolución de problemas interpersonales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Cultiva hábitos y modales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Cultiva la asertividad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Cultiva relaciones familiares, amigos y en el trabajo</a:t>
          </a:r>
        </a:p>
      </dsp:txBody>
      <dsp:txXfrm>
        <a:off x="4675602" y="33430"/>
        <a:ext cx="2819608" cy="45416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3DB3C-16C3-468A-82F7-DD96157728EA}">
      <dsp:nvSpPr>
        <dsp:cNvPr id="0" name=""/>
        <dsp:cNvSpPr/>
      </dsp:nvSpPr>
      <dsp:spPr>
        <a:xfrm>
          <a:off x="0" y="66860"/>
          <a:ext cx="3784709" cy="4541651"/>
        </a:xfrm>
        <a:prstGeom prst="roundRect">
          <a:avLst>
            <a:gd name="adj" fmla="val 5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Desde el comienzo del día </a:t>
          </a:r>
          <a:endParaRPr lang="es-ES" sz="2400" b="1" kern="1200" dirty="0"/>
        </a:p>
      </dsp:txBody>
      <dsp:txXfrm rot="16200000">
        <a:off x="-1483606" y="1550466"/>
        <a:ext cx="3724154" cy="756941"/>
      </dsp:txXfrm>
    </dsp:sp>
    <dsp:sp modelId="{08280FF7-AA18-4CC3-A24B-B2EE9C8B73AC}">
      <dsp:nvSpPr>
        <dsp:cNvPr id="0" name=""/>
        <dsp:cNvSpPr/>
      </dsp:nvSpPr>
      <dsp:spPr>
        <a:xfrm>
          <a:off x="756941" y="66860"/>
          <a:ext cx="2819608" cy="4541651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tx1"/>
              </a:solidFill>
            </a:rPr>
            <a:t>Reten en tu mente estas ideas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Mis acciones afectan mi autoestima 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 Voy a practicar el mejoramiento de mi autoestima </a:t>
          </a:r>
          <a:endParaRPr lang="es-ES" sz="1800" b="1" kern="1200" dirty="0"/>
        </a:p>
      </dsp:txBody>
      <dsp:txXfrm>
        <a:off x="756941" y="66860"/>
        <a:ext cx="2819608" cy="4541651"/>
      </dsp:txXfrm>
    </dsp:sp>
    <dsp:sp modelId="{37A71700-B8AF-45F0-8E81-0B7ABDFB7BF3}">
      <dsp:nvSpPr>
        <dsp:cNvPr id="0" name=""/>
        <dsp:cNvSpPr/>
      </dsp:nvSpPr>
      <dsp:spPr>
        <a:xfrm>
          <a:off x="3918660" y="33430"/>
          <a:ext cx="3784709" cy="4541651"/>
        </a:xfrm>
        <a:prstGeom prst="roundRect">
          <a:avLst>
            <a:gd name="adj" fmla="val 5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Actúa para fortalecer la autoestima  </a:t>
          </a:r>
          <a:endParaRPr lang="es-ES" sz="2400" b="1" kern="1200" dirty="0"/>
        </a:p>
      </dsp:txBody>
      <dsp:txXfrm rot="16200000">
        <a:off x="2435054" y="1517036"/>
        <a:ext cx="3724154" cy="756941"/>
      </dsp:txXfrm>
    </dsp:sp>
    <dsp:sp modelId="{CAA5D839-5B09-401D-80E4-FAC0C92DD79B}">
      <dsp:nvSpPr>
        <dsp:cNvPr id="0" name=""/>
        <dsp:cNvSpPr/>
      </dsp:nvSpPr>
      <dsp:spPr>
        <a:xfrm rot="5400000">
          <a:off x="3622629" y="3264739"/>
          <a:ext cx="667264" cy="56770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471BB3-F7D9-48B3-BF75-F2BCAEBBF92A}">
      <dsp:nvSpPr>
        <dsp:cNvPr id="0" name=""/>
        <dsp:cNvSpPr/>
      </dsp:nvSpPr>
      <dsp:spPr>
        <a:xfrm>
          <a:off x="4675602" y="33430"/>
          <a:ext cx="2819608" cy="4541651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tx1"/>
              </a:solidFill>
            </a:rPr>
            <a:t>Actúa </a:t>
          </a:r>
          <a:r>
            <a:rPr lang="es-ES" sz="2400" b="1" kern="1200" dirty="0" smtClean="0"/>
            <a:t>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Escribe un diario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Practica una acción o pasatiempo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Identifica lo que nutre tu autoestima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Apártate de las dependencias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Mantén una vida saludable </a:t>
          </a:r>
        </a:p>
      </dsp:txBody>
      <dsp:txXfrm>
        <a:off x="4675602" y="33430"/>
        <a:ext cx="2819608" cy="454165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3DB3C-16C3-468A-82F7-DD96157728EA}">
      <dsp:nvSpPr>
        <dsp:cNvPr id="0" name=""/>
        <dsp:cNvSpPr/>
      </dsp:nvSpPr>
      <dsp:spPr>
        <a:xfrm>
          <a:off x="0" y="288034"/>
          <a:ext cx="3528392" cy="423407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Desde el comienzo del día </a:t>
          </a:r>
          <a:endParaRPr lang="es-ES" sz="2400" b="1" kern="1200" dirty="0"/>
        </a:p>
      </dsp:txBody>
      <dsp:txXfrm rot="16200000">
        <a:off x="-1383129" y="1671163"/>
        <a:ext cx="3471937" cy="705678"/>
      </dsp:txXfrm>
    </dsp:sp>
    <dsp:sp modelId="{08280FF7-AA18-4CC3-A24B-B2EE9C8B73AC}">
      <dsp:nvSpPr>
        <dsp:cNvPr id="0" name=""/>
        <dsp:cNvSpPr/>
      </dsp:nvSpPr>
      <dsp:spPr>
        <a:xfrm>
          <a:off x="705678" y="288034"/>
          <a:ext cx="2628652" cy="4234070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smtClean="0"/>
            <a:t>Reten en tu mente estas ideas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smtClean="0"/>
            <a:t>Pensamientos positivos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smtClean="0"/>
            <a:t>Relación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smtClean="0"/>
            <a:t>Acción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smtClean="0"/>
            <a:t>Establecer objetivos precisos y concretos   </a:t>
          </a:r>
          <a:endParaRPr lang="es-ES" sz="2000" b="1" kern="1200" dirty="0" smtClean="0"/>
        </a:p>
      </dsp:txBody>
      <dsp:txXfrm>
        <a:off x="705678" y="288034"/>
        <a:ext cx="2628652" cy="4234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F15D3-533A-408D-BE91-2B8ECB7404C3}">
      <dsp:nvSpPr>
        <dsp:cNvPr id="0" name=""/>
        <dsp:cNvSpPr/>
      </dsp:nvSpPr>
      <dsp:spPr>
        <a:xfrm>
          <a:off x="0" y="361523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6638FD-56A9-47DC-ACAA-7EF93D4F8011}">
      <dsp:nvSpPr>
        <dsp:cNvPr id="0" name=""/>
        <dsp:cNvSpPr/>
      </dsp:nvSpPr>
      <dsp:spPr>
        <a:xfrm>
          <a:off x="304800" y="51563"/>
          <a:ext cx="4675571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Confía en si mismo y en sus alcances </a:t>
          </a:r>
          <a:endParaRPr lang="es-ES" sz="2000" b="1" kern="1200" dirty="0"/>
        </a:p>
      </dsp:txBody>
      <dsp:txXfrm>
        <a:off x="335062" y="81825"/>
        <a:ext cx="4615047" cy="559396"/>
      </dsp:txXfrm>
    </dsp:sp>
    <dsp:sp modelId="{4E4B511A-2B26-4B88-A3F8-34DE180877A2}">
      <dsp:nvSpPr>
        <dsp:cNvPr id="0" name=""/>
        <dsp:cNvSpPr/>
      </dsp:nvSpPr>
      <dsp:spPr>
        <a:xfrm>
          <a:off x="0" y="1314083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5B3E82-90F1-4FC9-9065-0E08395CB47E}">
      <dsp:nvSpPr>
        <dsp:cNvPr id="0" name=""/>
        <dsp:cNvSpPr/>
      </dsp:nvSpPr>
      <dsp:spPr>
        <a:xfrm>
          <a:off x="304800" y="1004123"/>
          <a:ext cx="4675571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No tiene temor a separarse de las personas </a:t>
          </a:r>
          <a:endParaRPr lang="es-ES" sz="2000" b="1" kern="1200" dirty="0"/>
        </a:p>
      </dsp:txBody>
      <dsp:txXfrm>
        <a:off x="335062" y="1034385"/>
        <a:ext cx="4615047" cy="559396"/>
      </dsp:txXfrm>
    </dsp:sp>
    <dsp:sp modelId="{EA3D3A15-8233-401A-A813-E234857D4E3C}">
      <dsp:nvSpPr>
        <dsp:cNvPr id="0" name=""/>
        <dsp:cNvSpPr/>
      </dsp:nvSpPr>
      <dsp:spPr>
        <a:xfrm>
          <a:off x="0" y="2266644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233E67-1461-453C-9BA9-AF99D8701075}">
      <dsp:nvSpPr>
        <dsp:cNvPr id="0" name=""/>
        <dsp:cNvSpPr/>
      </dsp:nvSpPr>
      <dsp:spPr>
        <a:xfrm>
          <a:off x="304800" y="1956683"/>
          <a:ext cx="4675571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Se siente bien frente a cualquier cambio </a:t>
          </a:r>
          <a:endParaRPr lang="es-ES" sz="2000" b="1" kern="1200" dirty="0"/>
        </a:p>
      </dsp:txBody>
      <dsp:txXfrm>
        <a:off x="335062" y="1986945"/>
        <a:ext cx="4615047" cy="559396"/>
      </dsp:txXfrm>
    </dsp:sp>
    <dsp:sp modelId="{17CA490D-2E2D-41B2-9F8F-BAB96A31A312}">
      <dsp:nvSpPr>
        <dsp:cNvPr id="0" name=""/>
        <dsp:cNvSpPr/>
      </dsp:nvSpPr>
      <dsp:spPr>
        <a:xfrm>
          <a:off x="0" y="3219204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8B55DE-83D7-46E0-96DA-E02298315CC0}">
      <dsp:nvSpPr>
        <dsp:cNvPr id="0" name=""/>
        <dsp:cNvSpPr/>
      </dsp:nvSpPr>
      <dsp:spPr>
        <a:xfrm>
          <a:off x="304800" y="2909244"/>
          <a:ext cx="4675571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No le tiene miedo a las criticas </a:t>
          </a:r>
          <a:endParaRPr lang="es-ES" sz="2000" b="1" kern="1200" dirty="0"/>
        </a:p>
      </dsp:txBody>
      <dsp:txXfrm>
        <a:off x="335062" y="2939506"/>
        <a:ext cx="4615047" cy="559396"/>
      </dsp:txXfrm>
    </dsp:sp>
    <dsp:sp modelId="{20FDD2CE-3A28-4EDF-8855-1903C0354236}">
      <dsp:nvSpPr>
        <dsp:cNvPr id="0" name=""/>
        <dsp:cNvSpPr/>
      </dsp:nvSpPr>
      <dsp:spPr>
        <a:xfrm>
          <a:off x="0" y="4171764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450124-9E48-483A-9705-9FF0D7894610}">
      <dsp:nvSpPr>
        <dsp:cNvPr id="0" name=""/>
        <dsp:cNvSpPr/>
      </dsp:nvSpPr>
      <dsp:spPr>
        <a:xfrm>
          <a:off x="304800" y="3861804"/>
          <a:ext cx="4675571" cy="619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Se hace responsable de sus actos </a:t>
          </a:r>
          <a:endParaRPr lang="es-ES" sz="2000" b="1" kern="1200" dirty="0"/>
        </a:p>
      </dsp:txBody>
      <dsp:txXfrm>
        <a:off x="335062" y="3892066"/>
        <a:ext cx="4615047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1284C-B40B-4A85-855B-82E7F58C94E3}">
      <dsp:nvSpPr>
        <dsp:cNvPr id="0" name=""/>
        <dsp:cNvSpPr/>
      </dsp:nvSpPr>
      <dsp:spPr>
        <a:xfrm>
          <a:off x="0" y="234028"/>
          <a:ext cx="7560840" cy="684072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La autoestima es:</a:t>
          </a:r>
          <a:endParaRPr lang="es-ES" sz="3100" kern="1200" dirty="0"/>
        </a:p>
      </dsp:txBody>
      <dsp:txXfrm>
        <a:off x="0" y="234028"/>
        <a:ext cx="7560840" cy="684072"/>
      </dsp:txXfrm>
    </dsp:sp>
    <dsp:sp modelId="{9FC6C69D-32D8-4BA1-BBA5-B63344C7D02F}">
      <dsp:nvSpPr>
        <dsp:cNvPr id="0" name=""/>
        <dsp:cNvSpPr/>
      </dsp:nvSpPr>
      <dsp:spPr>
        <a:xfrm>
          <a:off x="3691" y="1008116"/>
          <a:ext cx="2517818" cy="41584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La manera de apreciarnos a nosotros mismos, de reconocer nuestros valores, cualidades y atributos. </a:t>
          </a:r>
          <a:endParaRPr lang="es-ES" sz="2400" kern="1200" dirty="0"/>
        </a:p>
      </dsp:txBody>
      <dsp:txXfrm>
        <a:off x="3691" y="1008116"/>
        <a:ext cx="2517818" cy="4158454"/>
      </dsp:txXfrm>
    </dsp:sp>
    <dsp:sp modelId="{954D14FE-841C-4D4C-846C-3D77BCF2C68C}">
      <dsp:nvSpPr>
        <dsp:cNvPr id="0" name=""/>
        <dsp:cNvSpPr/>
      </dsp:nvSpPr>
      <dsp:spPr>
        <a:xfrm>
          <a:off x="2521510" y="1008116"/>
          <a:ext cx="2517818" cy="4158454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La forma subjetiva de cómo nos vemos a nosotros mismos y que no siempre coincide con la realidad objetiva o con lo que piensan los demás de nosotros.</a:t>
          </a:r>
          <a:endParaRPr lang="es-ES" sz="2400" kern="1200" dirty="0"/>
        </a:p>
      </dsp:txBody>
      <dsp:txXfrm>
        <a:off x="2521510" y="1008116"/>
        <a:ext cx="2517818" cy="4158454"/>
      </dsp:txXfrm>
    </dsp:sp>
    <dsp:sp modelId="{281F3DD0-B771-4A05-9330-58298CD041A8}">
      <dsp:nvSpPr>
        <dsp:cNvPr id="0" name=""/>
        <dsp:cNvSpPr/>
      </dsp:nvSpPr>
      <dsp:spPr>
        <a:xfrm>
          <a:off x="5039329" y="1008116"/>
          <a:ext cx="2517818" cy="4158454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La medida justa de valor equilibrado hacia nosotros mismos, la autoestima pobre es indeseable y la excesiva autoestima hace que los demás huyan de nosotros. </a:t>
          </a:r>
          <a:endParaRPr lang="es-ES" sz="2400" kern="1200" dirty="0"/>
        </a:p>
      </dsp:txBody>
      <dsp:txXfrm>
        <a:off x="5039329" y="1008116"/>
        <a:ext cx="2517818" cy="4158454"/>
      </dsp:txXfrm>
    </dsp:sp>
    <dsp:sp modelId="{1C59AE4B-8AE1-47E1-BD6A-2C3CCDEADD4C}">
      <dsp:nvSpPr>
        <dsp:cNvPr id="0" name=""/>
        <dsp:cNvSpPr/>
      </dsp:nvSpPr>
      <dsp:spPr>
        <a:xfrm flipV="1">
          <a:off x="0" y="4954693"/>
          <a:ext cx="7560840" cy="45720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E97EB-D85C-4E3C-9CD6-36949EEA25EF}">
      <dsp:nvSpPr>
        <dsp:cNvPr id="0" name=""/>
        <dsp:cNvSpPr/>
      </dsp:nvSpPr>
      <dsp:spPr>
        <a:xfrm>
          <a:off x="406930" y="951417"/>
          <a:ext cx="3396071" cy="30860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Condiciona las expectativa y la motivación y contribuye a la salud, así como al equilibrio psíquico. </a:t>
          </a:r>
          <a:endParaRPr lang="es-ES" sz="2400" kern="1200" dirty="0"/>
        </a:p>
      </dsp:txBody>
      <dsp:txXfrm>
        <a:off x="477950" y="1022437"/>
        <a:ext cx="3254031" cy="2282746"/>
      </dsp:txXfrm>
    </dsp:sp>
    <dsp:sp modelId="{DBDE5642-E4E3-4D5F-90F6-42EB48EF7842}">
      <dsp:nvSpPr>
        <dsp:cNvPr id="0" name=""/>
        <dsp:cNvSpPr/>
      </dsp:nvSpPr>
      <dsp:spPr>
        <a:xfrm>
          <a:off x="2282430" y="1620630"/>
          <a:ext cx="3569023" cy="3569023"/>
        </a:xfrm>
        <a:prstGeom prst="leftCircularArrow">
          <a:avLst>
            <a:gd name="adj1" fmla="val 2479"/>
            <a:gd name="adj2" fmla="val 300241"/>
            <a:gd name="adj3" fmla="val 2075902"/>
            <a:gd name="adj4" fmla="val 9024639"/>
            <a:gd name="adj5" fmla="val 289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83D44C-1574-415B-B944-56EA6B8EFF1F}">
      <dsp:nvSpPr>
        <dsp:cNvPr id="0" name=""/>
        <dsp:cNvSpPr/>
      </dsp:nvSpPr>
      <dsp:spPr>
        <a:xfrm>
          <a:off x="1282427" y="3192269"/>
          <a:ext cx="2632123" cy="104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Autoconocimiento</a:t>
          </a:r>
          <a:endParaRPr lang="es-ES" sz="2500" b="1" kern="1200" dirty="0"/>
        </a:p>
      </dsp:txBody>
      <dsp:txXfrm>
        <a:off x="1313084" y="3222926"/>
        <a:ext cx="2570809" cy="985394"/>
      </dsp:txXfrm>
    </dsp:sp>
    <dsp:sp modelId="{E9F34311-CE1D-4C95-930C-3C11164B5C0C}">
      <dsp:nvSpPr>
        <dsp:cNvPr id="0" name=""/>
        <dsp:cNvSpPr/>
      </dsp:nvSpPr>
      <dsp:spPr>
        <a:xfrm>
          <a:off x="4335798" y="928739"/>
          <a:ext cx="3682206" cy="3121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Como la persona le gustaría o desearía ser, y esto esta influenciado por la cultura, la familia, el contexto y la sociedad. </a:t>
          </a:r>
          <a:endParaRPr lang="es-ES" sz="2400" kern="1200" dirty="0"/>
        </a:p>
      </dsp:txBody>
      <dsp:txXfrm>
        <a:off x="4407644" y="1669584"/>
        <a:ext cx="3538514" cy="2309303"/>
      </dsp:txXfrm>
    </dsp:sp>
    <dsp:sp modelId="{E89152D1-70CF-4FEF-9498-7CC0D856A197}">
      <dsp:nvSpPr>
        <dsp:cNvPr id="0" name=""/>
        <dsp:cNvSpPr/>
      </dsp:nvSpPr>
      <dsp:spPr>
        <a:xfrm>
          <a:off x="5354363" y="745221"/>
          <a:ext cx="2632123" cy="104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1" kern="1200" dirty="0" smtClean="0"/>
            <a:t>Expectativa</a:t>
          </a:r>
          <a:r>
            <a:rPr lang="es-ES" sz="2500" kern="1200" dirty="0" smtClean="0"/>
            <a:t> </a:t>
          </a:r>
          <a:endParaRPr lang="es-ES" sz="2500" kern="1200" dirty="0"/>
        </a:p>
      </dsp:txBody>
      <dsp:txXfrm>
        <a:off x="5385020" y="775878"/>
        <a:ext cx="2570809" cy="9853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691C1-131F-4C49-A3A9-E1633E3EA3DC}">
      <dsp:nvSpPr>
        <dsp:cNvPr id="0" name=""/>
        <dsp:cNvSpPr/>
      </dsp:nvSpPr>
      <dsp:spPr>
        <a:xfrm>
          <a:off x="312899" y="0"/>
          <a:ext cx="4756696" cy="4756696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8758C-D98F-4F12-976A-F4A2F272B55C}">
      <dsp:nvSpPr>
        <dsp:cNvPr id="0" name=""/>
        <dsp:cNvSpPr/>
      </dsp:nvSpPr>
      <dsp:spPr>
        <a:xfrm>
          <a:off x="1656188" y="129693"/>
          <a:ext cx="3091852" cy="11259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b="1" kern="1200" dirty="0" smtClean="0"/>
            <a:t>COGNITIVO</a:t>
          </a:r>
          <a:endParaRPr lang="es-ES" sz="3400" b="1" kern="1200" dirty="0"/>
        </a:p>
      </dsp:txBody>
      <dsp:txXfrm>
        <a:off x="1711155" y="184660"/>
        <a:ext cx="2981918" cy="1016065"/>
      </dsp:txXfrm>
    </dsp:sp>
    <dsp:sp modelId="{E01B7BEF-3B51-4D82-93D7-5B285DC8D09C}">
      <dsp:nvSpPr>
        <dsp:cNvPr id="0" name=""/>
        <dsp:cNvSpPr/>
      </dsp:nvSpPr>
      <dsp:spPr>
        <a:xfrm>
          <a:off x="1656188" y="1744973"/>
          <a:ext cx="3091852" cy="11259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b="1" kern="1200" dirty="0" smtClean="0"/>
            <a:t>AFECTIVO</a:t>
          </a:r>
          <a:endParaRPr lang="es-ES" sz="3400" b="1" kern="1200" dirty="0"/>
        </a:p>
      </dsp:txBody>
      <dsp:txXfrm>
        <a:off x="1711155" y="1799940"/>
        <a:ext cx="2981918" cy="1016065"/>
      </dsp:txXfrm>
    </dsp:sp>
    <dsp:sp modelId="{455B386E-61CE-4B66-A800-E6D42BDB769B}">
      <dsp:nvSpPr>
        <dsp:cNvPr id="0" name=""/>
        <dsp:cNvSpPr/>
      </dsp:nvSpPr>
      <dsp:spPr>
        <a:xfrm>
          <a:off x="1800206" y="3442056"/>
          <a:ext cx="3091852" cy="11259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b="1" kern="1200" dirty="0" smtClean="0"/>
            <a:t>CONDUCTUAL</a:t>
          </a:r>
          <a:endParaRPr lang="es-ES" sz="3400" b="1" kern="1200" dirty="0"/>
        </a:p>
      </dsp:txBody>
      <dsp:txXfrm>
        <a:off x="1855173" y="3497023"/>
        <a:ext cx="2981918" cy="10160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F756C-FC3B-45FA-86C5-4C659DCCD0D8}">
      <dsp:nvSpPr>
        <dsp:cNvPr id="0" name=""/>
        <dsp:cNvSpPr/>
      </dsp:nvSpPr>
      <dsp:spPr>
        <a:xfrm>
          <a:off x="0" y="468127"/>
          <a:ext cx="784887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851ED-FFF3-42D7-BB9B-9D331F44DF23}">
      <dsp:nvSpPr>
        <dsp:cNvPr id="0" name=""/>
        <dsp:cNvSpPr/>
      </dsp:nvSpPr>
      <dsp:spPr>
        <a:xfrm>
          <a:off x="392443" y="99127"/>
          <a:ext cx="7348506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Condiciona el aprendizaje. Alumnos/as que tiene una imagen positiva de sí mismo se hallan en mejor disposición para aprender</a:t>
          </a:r>
          <a:endParaRPr lang="es-ES" sz="1800" b="1" kern="1200" dirty="0"/>
        </a:p>
      </dsp:txBody>
      <dsp:txXfrm>
        <a:off x="428469" y="135153"/>
        <a:ext cx="7276454" cy="665948"/>
      </dsp:txXfrm>
    </dsp:sp>
    <dsp:sp modelId="{0B94E614-1A3F-41AE-BE37-4385BC03717D}">
      <dsp:nvSpPr>
        <dsp:cNvPr id="0" name=""/>
        <dsp:cNvSpPr/>
      </dsp:nvSpPr>
      <dsp:spPr>
        <a:xfrm>
          <a:off x="0" y="1602127"/>
          <a:ext cx="784887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2A052-AFEE-4235-9121-445CA59B44BA}">
      <dsp:nvSpPr>
        <dsp:cNvPr id="0" name=""/>
        <dsp:cNvSpPr/>
      </dsp:nvSpPr>
      <dsp:spPr>
        <a:xfrm>
          <a:off x="392443" y="1233127"/>
          <a:ext cx="7348506" cy="738000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Facilita la superación de las dificultades personales. Una persona con autoestima alta, posee una mayor capacidad para enfrentar los fracasos y los problemas que se le presentan. </a:t>
          </a:r>
          <a:endParaRPr lang="es-ES" sz="1800" b="1" kern="1200" dirty="0"/>
        </a:p>
      </dsp:txBody>
      <dsp:txXfrm>
        <a:off x="428469" y="1269153"/>
        <a:ext cx="7276454" cy="665948"/>
      </dsp:txXfrm>
    </dsp:sp>
    <dsp:sp modelId="{DF427A95-9919-4CB1-9F76-E2D1DE560F65}">
      <dsp:nvSpPr>
        <dsp:cNvPr id="0" name=""/>
        <dsp:cNvSpPr/>
      </dsp:nvSpPr>
      <dsp:spPr>
        <a:xfrm>
          <a:off x="0" y="2736128"/>
          <a:ext cx="784887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12AA0-1690-4BBE-BDCF-C530FA0950C8}">
      <dsp:nvSpPr>
        <dsp:cNvPr id="0" name=""/>
        <dsp:cNvSpPr/>
      </dsp:nvSpPr>
      <dsp:spPr>
        <a:xfrm>
          <a:off x="392443" y="2367128"/>
          <a:ext cx="7348506" cy="73800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Apoya la creatividad; Cuando una persona confía en sí mismo, asume mejor los riesgos y posee habilidades para planificar y gestionar proyectos</a:t>
          </a:r>
          <a:endParaRPr lang="es-ES" sz="1800" b="1" kern="1200" dirty="0"/>
        </a:p>
      </dsp:txBody>
      <dsp:txXfrm>
        <a:off x="428469" y="2403154"/>
        <a:ext cx="7276454" cy="665948"/>
      </dsp:txXfrm>
    </dsp:sp>
    <dsp:sp modelId="{538960F6-75B1-4C1A-BDBA-FED84CA29CCF}">
      <dsp:nvSpPr>
        <dsp:cNvPr id="0" name=""/>
        <dsp:cNvSpPr/>
      </dsp:nvSpPr>
      <dsp:spPr>
        <a:xfrm>
          <a:off x="0" y="3870128"/>
          <a:ext cx="784887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145A7-FB94-4BC7-888F-4A400A50975F}">
      <dsp:nvSpPr>
        <dsp:cNvPr id="0" name=""/>
        <dsp:cNvSpPr/>
      </dsp:nvSpPr>
      <dsp:spPr>
        <a:xfrm>
          <a:off x="392443" y="3501128"/>
          <a:ext cx="7348506" cy="738000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Determina la autonomía personal, si la persona tiene confianza en sí mismo, podrá tomar sus propias decisiones</a:t>
          </a:r>
          <a:endParaRPr lang="es-ES" sz="1800" b="1" kern="1200" dirty="0"/>
        </a:p>
      </dsp:txBody>
      <dsp:txXfrm>
        <a:off x="428469" y="3537154"/>
        <a:ext cx="7276454" cy="665948"/>
      </dsp:txXfrm>
    </dsp:sp>
    <dsp:sp modelId="{8E679667-EEBB-426F-915C-D13AB73AE0BE}">
      <dsp:nvSpPr>
        <dsp:cNvPr id="0" name=""/>
        <dsp:cNvSpPr/>
      </dsp:nvSpPr>
      <dsp:spPr>
        <a:xfrm>
          <a:off x="0" y="5004128"/>
          <a:ext cx="784887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A5826-F347-4568-82DC-1BEBEB4C0AED}">
      <dsp:nvSpPr>
        <dsp:cNvPr id="0" name=""/>
        <dsp:cNvSpPr/>
      </dsp:nvSpPr>
      <dsp:spPr>
        <a:xfrm>
          <a:off x="392443" y="4635128"/>
          <a:ext cx="7348506" cy="7380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Posibilita relaciones sociales saludables; la persona que se siente segura de sí misma, puede relacionarse mejor</a:t>
          </a:r>
          <a:endParaRPr lang="es-ES" sz="1800" b="1" kern="1200" dirty="0"/>
        </a:p>
      </dsp:txBody>
      <dsp:txXfrm>
        <a:off x="428469" y="4671154"/>
        <a:ext cx="7276454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FABB-26A9-41DB-88C9-F7DB4B6F07D2}">
      <dsp:nvSpPr>
        <dsp:cNvPr id="0" name=""/>
        <dsp:cNvSpPr/>
      </dsp:nvSpPr>
      <dsp:spPr>
        <a:xfrm>
          <a:off x="788639" y="483"/>
          <a:ext cx="2031516" cy="12189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/>
            <a:t>Actúa con independencia </a:t>
          </a:r>
          <a:endParaRPr lang="es-ES" sz="2300" b="1" kern="1200" dirty="0"/>
        </a:p>
      </dsp:txBody>
      <dsp:txXfrm>
        <a:off x="788639" y="483"/>
        <a:ext cx="2031516" cy="1218910"/>
      </dsp:txXfrm>
    </dsp:sp>
    <dsp:sp modelId="{F1E5250F-DA2F-4C04-8C74-A8C223D2D798}">
      <dsp:nvSpPr>
        <dsp:cNvPr id="0" name=""/>
        <dsp:cNvSpPr/>
      </dsp:nvSpPr>
      <dsp:spPr>
        <a:xfrm>
          <a:off x="3023307" y="483"/>
          <a:ext cx="2031516" cy="1218910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/>
            <a:t>Afronta nuevos retos </a:t>
          </a:r>
          <a:endParaRPr lang="es-ES" sz="2300" b="1" kern="1200" dirty="0"/>
        </a:p>
      </dsp:txBody>
      <dsp:txXfrm>
        <a:off x="3023307" y="483"/>
        <a:ext cx="2031516" cy="1218910"/>
      </dsp:txXfrm>
    </dsp:sp>
    <dsp:sp modelId="{7221516A-E8C7-4BF3-A740-E89279BAA36B}">
      <dsp:nvSpPr>
        <dsp:cNvPr id="0" name=""/>
        <dsp:cNvSpPr/>
      </dsp:nvSpPr>
      <dsp:spPr>
        <a:xfrm>
          <a:off x="788639" y="1422544"/>
          <a:ext cx="2031516" cy="1218910"/>
        </a:xfrm>
        <a:prstGeom prst="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/>
            <a:t>Sus pensamientos son positivos </a:t>
          </a:r>
          <a:endParaRPr lang="es-ES" sz="2300" b="1" kern="1200" dirty="0"/>
        </a:p>
      </dsp:txBody>
      <dsp:txXfrm>
        <a:off x="788639" y="1422544"/>
        <a:ext cx="2031516" cy="1218910"/>
      </dsp:txXfrm>
    </dsp:sp>
    <dsp:sp modelId="{76200B5C-F00E-45A7-917E-F8AB2FA59B37}">
      <dsp:nvSpPr>
        <dsp:cNvPr id="0" name=""/>
        <dsp:cNvSpPr/>
      </dsp:nvSpPr>
      <dsp:spPr>
        <a:xfrm>
          <a:off x="3023307" y="1422544"/>
          <a:ext cx="2031516" cy="1218910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/>
            <a:t>Siente gran orgullo por su logros </a:t>
          </a:r>
          <a:endParaRPr lang="es-ES" sz="2300" b="1" kern="1200" dirty="0"/>
        </a:p>
      </dsp:txBody>
      <dsp:txXfrm>
        <a:off x="3023307" y="1422544"/>
        <a:ext cx="2031516" cy="1218910"/>
      </dsp:txXfrm>
    </dsp:sp>
    <dsp:sp modelId="{3B0B9722-A5CA-49EC-B346-83DEBDA5AD69}">
      <dsp:nvSpPr>
        <dsp:cNvPr id="0" name=""/>
        <dsp:cNvSpPr/>
      </dsp:nvSpPr>
      <dsp:spPr>
        <a:xfrm>
          <a:off x="788639" y="2844606"/>
          <a:ext cx="2031516" cy="1218910"/>
        </a:xfrm>
        <a:prstGeom prst="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/>
            <a:t>Esta a gusto consigo mismo </a:t>
          </a:r>
          <a:endParaRPr lang="es-ES" sz="2300" b="1" kern="1200" dirty="0"/>
        </a:p>
      </dsp:txBody>
      <dsp:txXfrm>
        <a:off x="788639" y="2844606"/>
        <a:ext cx="2031516" cy="1218910"/>
      </dsp:txXfrm>
    </dsp:sp>
    <dsp:sp modelId="{AB834DA1-EB92-4BEC-932C-19D145ABCA56}">
      <dsp:nvSpPr>
        <dsp:cNvPr id="0" name=""/>
        <dsp:cNvSpPr/>
      </dsp:nvSpPr>
      <dsp:spPr>
        <a:xfrm>
          <a:off x="3023307" y="2844606"/>
          <a:ext cx="2031516" cy="121891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/>
            <a:t>Se siente satisfecho de su buen hacer </a:t>
          </a:r>
          <a:endParaRPr lang="es-ES" sz="2300" b="1" kern="1200" dirty="0"/>
        </a:p>
      </dsp:txBody>
      <dsp:txXfrm>
        <a:off x="3023307" y="2844606"/>
        <a:ext cx="2031516" cy="12189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5EB8D-EBFE-4DC3-AF06-57F99BE31C7A}">
      <dsp:nvSpPr>
        <dsp:cNvPr id="0" name=""/>
        <dsp:cNvSpPr/>
      </dsp:nvSpPr>
      <dsp:spPr>
        <a:xfrm>
          <a:off x="1893604" y="856363"/>
          <a:ext cx="2254249" cy="225424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AUTOESTIMA</a:t>
          </a:r>
          <a:endParaRPr lang="es-ES" sz="2100" b="1" kern="1200" dirty="0"/>
        </a:p>
      </dsp:txBody>
      <dsp:txXfrm>
        <a:off x="2223731" y="1186490"/>
        <a:ext cx="1593995" cy="1593995"/>
      </dsp:txXfrm>
    </dsp:sp>
    <dsp:sp modelId="{811E8499-3F78-44FC-87F8-97B51F970181}">
      <dsp:nvSpPr>
        <dsp:cNvPr id="0" name=""/>
        <dsp:cNvSpPr/>
      </dsp:nvSpPr>
      <dsp:spPr>
        <a:xfrm>
          <a:off x="1985346" y="64290"/>
          <a:ext cx="2070765" cy="1271126"/>
        </a:xfrm>
        <a:prstGeom prst="ellipse">
          <a:avLst/>
        </a:prstGeom>
        <a:solidFill>
          <a:schemeClr val="accent5">
            <a:alpha val="50000"/>
            <a:hueOff val="-2483469"/>
            <a:satOff val="9953"/>
            <a:lumOff val="215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Paradigmas</a:t>
          </a:r>
          <a:endParaRPr lang="es-ES" sz="2000" b="1" kern="1200" dirty="0"/>
        </a:p>
      </dsp:txBody>
      <dsp:txXfrm>
        <a:off x="2288603" y="250442"/>
        <a:ext cx="1464251" cy="898822"/>
      </dsp:txXfrm>
    </dsp:sp>
    <dsp:sp modelId="{385AAF04-0D61-468E-A5CA-501B977418DF}">
      <dsp:nvSpPr>
        <dsp:cNvPr id="0" name=""/>
        <dsp:cNvSpPr/>
      </dsp:nvSpPr>
      <dsp:spPr>
        <a:xfrm>
          <a:off x="3638746" y="1311950"/>
          <a:ext cx="1929536" cy="1368138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Grupos sociales </a:t>
          </a:r>
          <a:endParaRPr lang="es-ES" sz="2000" b="1" kern="1200" dirty="0"/>
        </a:p>
      </dsp:txBody>
      <dsp:txXfrm>
        <a:off x="3921320" y="1512309"/>
        <a:ext cx="1364388" cy="967420"/>
      </dsp:txXfrm>
    </dsp:sp>
    <dsp:sp modelId="{3365062F-70B4-4A96-B3A4-C83E1C347097}">
      <dsp:nvSpPr>
        <dsp:cNvPr id="0" name=""/>
        <dsp:cNvSpPr/>
      </dsp:nvSpPr>
      <dsp:spPr>
        <a:xfrm>
          <a:off x="2081298" y="2426534"/>
          <a:ext cx="1878861" cy="1465172"/>
        </a:xfrm>
        <a:prstGeom prst="ellipse">
          <a:avLst/>
        </a:prstGeom>
        <a:solidFill>
          <a:schemeClr val="accent5">
            <a:alpha val="50000"/>
            <a:hueOff val="-7450407"/>
            <a:satOff val="29858"/>
            <a:lumOff val="647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Sociedad </a:t>
          </a:r>
          <a:endParaRPr lang="es-ES" sz="2000" b="1" kern="1200" dirty="0"/>
        </a:p>
      </dsp:txBody>
      <dsp:txXfrm>
        <a:off x="2356451" y="2641103"/>
        <a:ext cx="1328555" cy="1036034"/>
      </dsp:txXfrm>
    </dsp:sp>
    <dsp:sp modelId="{6D025AD7-4885-457B-AAA8-AB230DCD44DC}">
      <dsp:nvSpPr>
        <dsp:cNvPr id="0" name=""/>
        <dsp:cNvSpPr/>
      </dsp:nvSpPr>
      <dsp:spPr>
        <a:xfrm>
          <a:off x="383711" y="1299408"/>
          <a:ext cx="1820453" cy="1368160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Familia </a:t>
          </a:r>
          <a:endParaRPr lang="es-ES" sz="2000" b="1" kern="1200" dirty="0"/>
        </a:p>
      </dsp:txBody>
      <dsp:txXfrm>
        <a:off x="650310" y="1499770"/>
        <a:ext cx="1287255" cy="9674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C541-57B5-42FD-921B-6E25489E9116}">
      <dsp:nvSpPr>
        <dsp:cNvPr id="0" name=""/>
        <dsp:cNvSpPr/>
      </dsp:nvSpPr>
      <dsp:spPr>
        <a:xfrm>
          <a:off x="2710426" y="3042329"/>
          <a:ext cx="2500027" cy="25000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b="1" kern="1200" dirty="0" smtClean="0"/>
            <a:t>La familia </a:t>
          </a:r>
          <a:endParaRPr lang="es-ES" sz="4700" b="1" kern="1200" dirty="0"/>
        </a:p>
      </dsp:txBody>
      <dsp:txXfrm>
        <a:off x="3076546" y="3408449"/>
        <a:ext cx="1767787" cy="1767787"/>
      </dsp:txXfrm>
    </dsp:sp>
    <dsp:sp modelId="{6FFCF914-6541-4979-B808-F0A9A92446EC}">
      <dsp:nvSpPr>
        <dsp:cNvPr id="0" name=""/>
        <dsp:cNvSpPr/>
      </dsp:nvSpPr>
      <dsp:spPr>
        <a:xfrm rot="12985461">
          <a:off x="984793" y="2506026"/>
          <a:ext cx="2075362" cy="712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8F9C4-72D8-4B59-8F42-6C129DFD73A3}">
      <dsp:nvSpPr>
        <dsp:cNvPr id="0" name=""/>
        <dsp:cNvSpPr/>
      </dsp:nvSpPr>
      <dsp:spPr>
        <a:xfrm>
          <a:off x="0" y="1296135"/>
          <a:ext cx="2375026" cy="1900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Existen padres, madres o familiares que humillan y desprecian</a:t>
          </a:r>
          <a:endParaRPr lang="es-ES" sz="2000" b="1" kern="1200" dirty="0"/>
        </a:p>
      </dsp:txBody>
      <dsp:txXfrm>
        <a:off x="55650" y="1351785"/>
        <a:ext cx="2263726" cy="1788721"/>
      </dsp:txXfrm>
    </dsp:sp>
    <dsp:sp modelId="{B2BEA0E8-B868-4916-B5FF-6E9DBE6EA64E}">
      <dsp:nvSpPr>
        <dsp:cNvPr id="0" name=""/>
        <dsp:cNvSpPr/>
      </dsp:nvSpPr>
      <dsp:spPr>
        <a:xfrm rot="16310412">
          <a:off x="3046619" y="1582686"/>
          <a:ext cx="1978863" cy="712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D5BF3-2FF1-495A-A697-E7262186552D}">
      <dsp:nvSpPr>
        <dsp:cNvPr id="0" name=""/>
        <dsp:cNvSpPr/>
      </dsp:nvSpPr>
      <dsp:spPr>
        <a:xfrm>
          <a:off x="2880311" y="8"/>
          <a:ext cx="2375026" cy="1900021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El maltrato emocional y la violencia familiar </a:t>
          </a:r>
          <a:endParaRPr lang="es-ES" sz="2000" b="1" kern="1200" dirty="0"/>
        </a:p>
      </dsp:txBody>
      <dsp:txXfrm>
        <a:off x="2935961" y="55658"/>
        <a:ext cx="2263726" cy="1788721"/>
      </dsp:txXfrm>
    </dsp:sp>
    <dsp:sp modelId="{444DF81D-FAB6-4BF8-B4A9-DD1A482A839B}">
      <dsp:nvSpPr>
        <dsp:cNvPr id="0" name=""/>
        <dsp:cNvSpPr/>
      </dsp:nvSpPr>
      <dsp:spPr>
        <a:xfrm rot="19533035">
          <a:off x="4830105" y="2598583"/>
          <a:ext cx="2160207" cy="712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99A70-86B3-4509-9FC9-6B213935EFAE}">
      <dsp:nvSpPr>
        <dsp:cNvPr id="0" name=""/>
        <dsp:cNvSpPr/>
      </dsp:nvSpPr>
      <dsp:spPr>
        <a:xfrm>
          <a:off x="5545853" y="1440155"/>
          <a:ext cx="2375026" cy="1900021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Incide de manera directa en su patrón de comportamiento en sociedad por que adopta modelos. </a:t>
          </a:r>
          <a:endParaRPr lang="es-ES" sz="2000" b="1" kern="1200" dirty="0"/>
        </a:p>
      </dsp:txBody>
      <dsp:txXfrm>
        <a:off x="5601503" y="1495805"/>
        <a:ext cx="2263726" cy="1788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#3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7#4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DA451-4F01-41B7-9D8F-DDD1CC79CADF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25A50-BC4F-446A-84CB-DDAD797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39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F24-A3AD-41D7-973D-19DE81D33C28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5B45-5D24-4B4C-BAAB-675F47281C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11.png"/><Relationship Id="rId9" Type="http://schemas.microsoft.com/office/2007/relationships/diagramDrawing" Target="../diagrams/drawin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3" y="0"/>
            <a:ext cx="9144000" cy="68419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7" name="6 CuadroTexto"/>
          <p:cNvSpPr txBox="1"/>
          <p:nvPr/>
        </p:nvSpPr>
        <p:spPr>
          <a:xfrm>
            <a:off x="1010163" y="2210754"/>
            <a:ext cx="6907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>
                <a:solidFill>
                  <a:schemeClr val="accent2">
                    <a:lumMod val="50000"/>
                  </a:schemeClr>
                </a:solidFill>
              </a:rPr>
              <a:t>CONOCIMIENTO DE SI</a:t>
            </a:r>
          </a:p>
          <a:p>
            <a:pPr algn="ctr"/>
            <a:r>
              <a:rPr lang="es-CO" sz="2800" dirty="0" smtClean="0">
                <a:solidFill>
                  <a:schemeClr val="accent2">
                    <a:lumMod val="50000"/>
                  </a:schemeClr>
                </a:solidFill>
              </a:rPr>
              <a:t>CUIDADO DE SI</a:t>
            </a:r>
            <a:endParaRPr lang="es-CO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27744" y="271762"/>
            <a:ext cx="809272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ARQUITECTURA</a:t>
            </a:r>
          </a:p>
          <a:p>
            <a:pPr algn="ctr"/>
            <a:r>
              <a:rPr lang="es-E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PARA</a:t>
            </a:r>
          </a:p>
          <a:p>
            <a:pPr algn="ctr"/>
            <a:r>
              <a:rPr lang="es-E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LA FORMACIÓN MORAL DEL SUJETO </a:t>
            </a:r>
            <a:endParaRPr lang="es-E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6" descr="Resultado de imagen para frases conocimiento de si mis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83378"/>
            <a:ext cx="5256584" cy="25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1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77180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88224" y="30303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COMPONENTES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179512" y="1196752"/>
            <a:ext cx="8712968" cy="5661248"/>
            <a:chOff x="179512" y="1196752"/>
            <a:chExt cx="8712968" cy="5661248"/>
          </a:xfrm>
        </p:grpSpPr>
        <p:sp>
          <p:nvSpPr>
            <p:cNvPr id="8" name="7 CuadroTexto"/>
            <p:cNvSpPr txBox="1"/>
            <p:nvPr/>
          </p:nvSpPr>
          <p:spPr>
            <a:xfrm>
              <a:off x="827584" y="1196752"/>
              <a:ext cx="78488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smtClean="0"/>
                <a:t>Componentes de la autoestima </a:t>
              </a:r>
              <a:endParaRPr lang="es-ES" sz="3600" b="1" dirty="0"/>
            </a:p>
          </p:txBody>
        </p:sp>
        <p:graphicFrame>
          <p:nvGraphicFramePr>
            <p:cNvPr id="10" name="9 Diagrama"/>
            <p:cNvGraphicFramePr/>
            <p:nvPr/>
          </p:nvGraphicFramePr>
          <p:xfrm>
            <a:off x="179512" y="2101304"/>
            <a:ext cx="6096000" cy="47566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11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4" y="1816757"/>
              <a:ext cx="1851042" cy="5041243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12" name="11 Rectángulo"/>
            <p:cNvSpPr/>
            <p:nvPr/>
          </p:nvSpPr>
          <p:spPr>
            <a:xfrm>
              <a:off x="5292080" y="2033553"/>
              <a:ext cx="3600400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ES" sz="2000" dirty="0" smtClean="0"/>
                <a:t>Hace referencia a las opiniones, ideas, creencias, Es el concepto que se tiene de la propia personalidad y de la conducta. </a:t>
              </a:r>
              <a:endParaRPr lang="es-ES" sz="2000" dirty="0"/>
            </a:p>
          </p:txBody>
        </p:sp>
        <p:sp>
          <p:nvSpPr>
            <p:cNvPr id="13" name="12 Flecha derecha"/>
            <p:cNvSpPr/>
            <p:nvPr/>
          </p:nvSpPr>
          <p:spPr>
            <a:xfrm>
              <a:off x="4932040" y="2564904"/>
              <a:ext cx="360040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5292080" y="3789040"/>
              <a:ext cx="3600400" cy="10156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s-ES" sz="2000" dirty="0" smtClean="0"/>
                <a:t>implica un sentimiento de lo favorable o desfavorable, que siente la persona de sí misma. </a:t>
              </a:r>
              <a:endParaRPr lang="es-ES" sz="2000" dirty="0"/>
            </a:p>
          </p:txBody>
        </p:sp>
        <p:sp>
          <p:nvSpPr>
            <p:cNvPr id="16" name="15 Flecha derecha"/>
            <p:cNvSpPr/>
            <p:nvPr/>
          </p:nvSpPr>
          <p:spPr>
            <a:xfrm>
              <a:off x="4932040" y="4221088"/>
              <a:ext cx="360040" cy="36004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5364088" y="5517232"/>
              <a:ext cx="3528392" cy="10156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ES" sz="2000" dirty="0" smtClean="0"/>
                <a:t>Se refiere al modo de actuar, a la intención y actuación que hace la persona por sí misma.</a:t>
              </a:r>
              <a:endParaRPr lang="es-ES" sz="2000" dirty="0"/>
            </a:p>
          </p:txBody>
        </p:sp>
        <p:sp>
          <p:nvSpPr>
            <p:cNvPr id="18" name="17 Flecha derecha"/>
            <p:cNvSpPr/>
            <p:nvPr/>
          </p:nvSpPr>
          <p:spPr>
            <a:xfrm>
              <a:off x="5076056" y="5877272"/>
              <a:ext cx="288032" cy="36004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1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77180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88224" y="30303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IMPORTANCIA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21 Diagrama"/>
          <p:cNvGraphicFramePr/>
          <p:nvPr/>
        </p:nvGraphicFramePr>
        <p:xfrm>
          <a:off x="971600" y="1124744"/>
          <a:ext cx="7848872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4" name="Imagen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1412776"/>
            <a:ext cx="2132091" cy="53234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1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23224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88224" y="30303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TIPOS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7" name="6 Flecha arriba"/>
          <p:cNvSpPr/>
          <p:nvPr/>
        </p:nvSpPr>
        <p:spPr>
          <a:xfrm>
            <a:off x="2483768" y="1052736"/>
            <a:ext cx="4392488" cy="580526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3"/>
          <a:stretch/>
        </p:blipFill>
        <p:spPr>
          <a:xfrm>
            <a:off x="2555776" y="1360508"/>
            <a:ext cx="3257425" cy="549749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8 Rectángulo"/>
          <p:cNvSpPr/>
          <p:nvPr/>
        </p:nvSpPr>
        <p:spPr>
          <a:xfrm>
            <a:off x="6516216" y="1268760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Vive plenamente</a:t>
            </a:r>
            <a:endParaRPr lang="es-ES" sz="2000" b="1" dirty="0"/>
          </a:p>
        </p:txBody>
      </p:sp>
      <p:sp>
        <p:nvSpPr>
          <p:cNvPr id="10" name="9 Rectángulo"/>
          <p:cNvSpPr/>
          <p:nvPr/>
        </p:nvSpPr>
        <p:spPr>
          <a:xfrm>
            <a:off x="7452320" y="2420888"/>
            <a:ext cx="1237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Comparte</a:t>
            </a:r>
            <a:endParaRPr lang="es-ES" sz="2000" b="1" dirty="0"/>
          </a:p>
        </p:txBody>
      </p:sp>
      <p:sp>
        <p:nvSpPr>
          <p:cNvPr id="11" name="10 Rectángulo"/>
          <p:cNvSpPr/>
          <p:nvPr/>
        </p:nvSpPr>
        <p:spPr>
          <a:xfrm>
            <a:off x="7524328" y="3429000"/>
            <a:ext cx="1179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Agradece</a:t>
            </a:r>
            <a:endParaRPr lang="es-ES" sz="2000" b="1" dirty="0"/>
          </a:p>
        </p:txBody>
      </p:sp>
      <p:sp>
        <p:nvSpPr>
          <p:cNvPr id="12" name="11 Rectángulo"/>
          <p:cNvSpPr/>
          <p:nvPr/>
        </p:nvSpPr>
        <p:spPr>
          <a:xfrm>
            <a:off x="7524328" y="4653136"/>
            <a:ext cx="1306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Reflexiona</a:t>
            </a:r>
            <a:endParaRPr lang="es-ES" sz="2000" b="1" dirty="0"/>
          </a:p>
        </p:txBody>
      </p:sp>
      <p:sp>
        <p:nvSpPr>
          <p:cNvPr id="13" name="12 Rectángulo"/>
          <p:cNvSpPr/>
          <p:nvPr/>
        </p:nvSpPr>
        <p:spPr>
          <a:xfrm>
            <a:off x="6516216" y="5589240"/>
            <a:ext cx="2343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Respeta a los demás</a:t>
            </a:r>
            <a:endParaRPr lang="es-ES" sz="2000" b="1" dirty="0"/>
          </a:p>
        </p:txBody>
      </p:sp>
      <p:sp>
        <p:nvSpPr>
          <p:cNvPr id="15" name="14 Rectángulo"/>
          <p:cNvSpPr/>
          <p:nvPr/>
        </p:nvSpPr>
        <p:spPr>
          <a:xfrm>
            <a:off x="1043608" y="1412776"/>
            <a:ext cx="2138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Se abre a lo nuevo</a:t>
            </a:r>
            <a:endParaRPr lang="es-ES" sz="2000" b="1" dirty="0"/>
          </a:p>
        </p:txBody>
      </p:sp>
      <p:sp>
        <p:nvSpPr>
          <p:cNvPr id="16" name="15 Rectángulo"/>
          <p:cNvSpPr/>
          <p:nvPr/>
        </p:nvSpPr>
        <p:spPr>
          <a:xfrm>
            <a:off x="755576" y="2348880"/>
            <a:ext cx="2401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Actúa honestamente</a:t>
            </a:r>
            <a:endParaRPr lang="es-ES" sz="2000" b="1" dirty="0"/>
          </a:p>
        </p:txBody>
      </p:sp>
      <p:sp>
        <p:nvSpPr>
          <p:cNvPr id="17" name="16 Rectángulo"/>
          <p:cNvSpPr/>
          <p:nvPr/>
        </p:nvSpPr>
        <p:spPr>
          <a:xfrm>
            <a:off x="179512" y="3284984"/>
            <a:ext cx="2988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Actúa con responsabilidad</a:t>
            </a:r>
            <a:endParaRPr lang="es-ES" sz="2000" b="1" dirty="0"/>
          </a:p>
        </p:txBody>
      </p:sp>
      <p:sp>
        <p:nvSpPr>
          <p:cNvPr id="18" name="17 Rectángulo"/>
          <p:cNvSpPr/>
          <p:nvPr/>
        </p:nvSpPr>
        <p:spPr>
          <a:xfrm>
            <a:off x="827584" y="4149080"/>
            <a:ext cx="2860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Siente que es importante</a:t>
            </a:r>
            <a:endParaRPr lang="es-ES" sz="2000" b="1" dirty="0"/>
          </a:p>
        </p:txBody>
      </p:sp>
      <p:sp>
        <p:nvSpPr>
          <p:cNvPr id="21" name="20 Rectángulo"/>
          <p:cNvSpPr/>
          <p:nvPr/>
        </p:nvSpPr>
        <p:spPr>
          <a:xfrm>
            <a:off x="144601" y="5075892"/>
            <a:ext cx="2563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Cree en sus decisiones</a:t>
            </a:r>
            <a:endParaRPr lang="es-ES" sz="2000" b="1" dirty="0"/>
          </a:p>
        </p:txBody>
      </p:sp>
      <p:sp>
        <p:nvSpPr>
          <p:cNvPr id="22" name="21 Rectángulo"/>
          <p:cNvSpPr/>
          <p:nvPr/>
        </p:nvSpPr>
        <p:spPr>
          <a:xfrm>
            <a:off x="0" y="5733256"/>
            <a:ext cx="3563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Se acepta a sí mismo totalmente como ser humano</a:t>
            </a:r>
            <a:endParaRPr lang="es-ES" sz="2000" b="1" dirty="0"/>
          </a:p>
        </p:txBody>
      </p:sp>
      <p:sp>
        <p:nvSpPr>
          <p:cNvPr id="23" name="22 Rectángulo"/>
          <p:cNvSpPr/>
          <p:nvPr/>
        </p:nvSpPr>
        <p:spPr>
          <a:xfrm>
            <a:off x="3923928" y="692696"/>
            <a:ext cx="1555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ALTA</a:t>
            </a:r>
            <a:endParaRPr lang="es-E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23224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88224" y="30303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TIPOS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4780941" y="1052736"/>
            <a:ext cx="4111540" cy="5805264"/>
            <a:chOff x="2555776" y="1052736"/>
            <a:chExt cx="4560071" cy="5805264"/>
          </a:xfrm>
        </p:grpSpPr>
        <p:sp>
          <p:nvSpPr>
            <p:cNvPr id="7" name="6 Flecha arriba"/>
            <p:cNvSpPr/>
            <p:nvPr/>
          </p:nvSpPr>
          <p:spPr>
            <a:xfrm>
              <a:off x="2723359" y="1052736"/>
              <a:ext cx="4392488" cy="5805264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123"/>
            <a:stretch/>
          </p:blipFill>
          <p:spPr>
            <a:xfrm>
              <a:off x="2555776" y="1360508"/>
              <a:ext cx="3257425" cy="549749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sp>
        <p:nvSpPr>
          <p:cNvPr id="23" name="22 Rectángulo"/>
          <p:cNvSpPr/>
          <p:nvPr/>
        </p:nvSpPr>
        <p:spPr>
          <a:xfrm>
            <a:off x="6156176" y="692696"/>
            <a:ext cx="1555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ALTA</a:t>
            </a:r>
            <a:endParaRPr lang="es-E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25" name="24 Diagrama"/>
          <p:cNvGraphicFramePr/>
          <p:nvPr/>
        </p:nvGraphicFramePr>
        <p:xfrm>
          <a:off x="0" y="2132856"/>
          <a:ext cx="5843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23224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88224" y="30303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TIPOS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11" name="10 Flecha abajo"/>
          <p:cNvSpPr/>
          <p:nvPr/>
        </p:nvSpPr>
        <p:spPr>
          <a:xfrm>
            <a:off x="2483768" y="1052736"/>
            <a:ext cx="4248472" cy="54006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3878747" y="5818038"/>
            <a:ext cx="1629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BAJA</a:t>
            </a:r>
            <a:endParaRPr lang="es-E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12" name="Imagen 9" descr="http://previews.123rf.com/images/otnaydur/otnaydur0909/otnaydur090900047/5468797-Dos-personas-asom-ndose-del-agujero-en-la-pared-mostrando-sus-ojos-s-lo-Foto-de-archiv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20899"/>
            <a:ext cx="1944216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/>
        </p:nvSpPr>
        <p:spPr>
          <a:xfrm>
            <a:off x="5868144" y="1558533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Piensa que vale</a:t>
            </a:r>
          </a:p>
          <a:p>
            <a:r>
              <a:rPr lang="es-ES" sz="2000" b="1" dirty="0" smtClean="0"/>
              <a:t>poco o no vale nada</a:t>
            </a:r>
            <a:endParaRPr lang="es-ES" sz="2000" b="1" dirty="0"/>
          </a:p>
        </p:txBody>
      </p:sp>
      <p:sp>
        <p:nvSpPr>
          <p:cNvPr id="15" name="14 Rectángulo"/>
          <p:cNvSpPr/>
          <p:nvPr/>
        </p:nvSpPr>
        <p:spPr>
          <a:xfrm>
            <a:off x="5940152" y="3214717"/>
            <a:ext cx="30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Mantienen un estado de insatisfacción constante</a:t>
            </a:r>
            <a:endParaRPr lang="es-ES" sz="2000" b="1" dirty="0"/>
          </a:p>
        </p:txBody>
      </p:sp>
      <p:sp>
        <p:nvSpPr>
          <p:cNvPr id="16" name="15 Rectángulo"/>
          <p:cNvSpPr/>
          <p:nvPr/>
        </p:nvSpPr>
        <p:spPr>
          <a:xfrm>
            <a:off x="899592" y="1772816"/>
            <a:ext cx="2520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Poseen un</a:t>
            </a:r>
          </a:p>
          <a:p>
            <a:r>
              <a:rPr lang="es-ES" sz="2000" b="1" dirty="0" smtClean="0"/>
              <a:t>deseo innecesario por complacer</a:t>
            </a:r>
            <a:endParaRPr lang="es-ES" sz="2000" b="1" dirty="0"/>
          </a:p>
        </p:txBody>
      </p:sp>
      <p:sp>
        <p:nvSpPr>
          <p:cNvPr id="17" name="16 Rectángulo"/>
          <p:cNvSpPr/>
          <p:nvPr/>
        </p:nvSpPr>
        <p:spPr>
          <a:xfrm>
            <a:off x="1043608" y="3429000"/>
            <a:ext cx="230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Miedo a desagradar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23224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88224" y="30303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TIPOS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11" name="10 Flecha abajo"/>
          <p:cNvSpPr/>
          <p:nvPr/>
        </p:nvSpPr>
        <p:spPr>
          <a:xfrm>
            <a:off x="4644008" y="1052736"/>
            <a:ext cx="4248472" cy="54006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6012160" y="5818038"/>
            <a:ext cx="1629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BAJA</a:t>
            </a:r>
            <a:endParaRPr lang="es-E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12" name="Imagen 9" descr="http://previews.123rf.com/images/otnaydur/otnaydur0909/otnaydur090900047/5468797-Dos-personas-asom-ndose-del-agujero-en-la-pared-mostrando-sus-ojos-s-lo-Foto-de-archiv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24744"/>
            <a:ext cx="1944216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17 Rectángulo"/>
          <p:cNvSpPr/>
          <p:nvPr/>
        </p:nvSpPr>
        <p:spPr>
          <a:xfrm>
            <a:off x="899592" y="1268760"/>
            <a:ext cx="3816424" cy="784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/>
              <a:t>Evita las situaciones que le pueden provocar ansiedad o miedo.</a:t>
            </a:r>
            <a:endParaRPr lang="es-ES" sz="2000" b="1" dirty="0"/>
          </a:p>
        </p:txBody>
      </p:sp>
      <p:sp>
        <p:nvSpPr>
          <p:cNvPr id="21" name="20 Rectángulo"/>
          <p:cNvSpPr/>
          <p:nvPr/>
        </p:nvSpPr>
        <p:spPr>
          <a:xfrm>
            <a:off x="899592" y="2348880"/>
            <a:ext cx="3816424" cy="784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/>
              <a:t>se deja influir por los demás</a:t>
            </a:r>
            <a:endParaRPr lang="es-ES" sz="2000" b="1" dirty="0"/>
          </a:p>
        </p:txBody>
      </p:sp>
      <p:sp>
        <p:nvSpPr>
          <p:cNvPr id="22" name="21 Rectángulo"/>
          <p:cNvSpPr/>
          <p:nvPr/>
        </p:nvSpPr>
        <p:spPr>
          <a:xfrm>
            <a:off x="899592" y="3356992"/>
            <a:ext cx="3816424" cy="784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/>
              <a:t>sus pensamientos son</a:t>
            </a:r>
          </a:p>
          <a:p>
            <a:r>
              <a:rPr lang="es-ES" sz="2000" b="1" dirty="0" err="1" smtClean="0"/>
              <a:t>devaluativos</a:t>
            </a:r>
            <a:r>
              <a:rPr lang="es-ES" sz="2000" b="1" dirty="0" smtClean="0"/>
              <a:t>:</a:t>
            </a:r>
            <a:endParaRPr lang="es-ES" sz="2000" b="1" dirty="0"/>
          </a:p>
        </p:txBody>
      </p:sp>
      <p:sp>
        <p:nvSpPr>
          <p:cNvPr id="24" name="23 Rectángulo"/>
          <p:cNvSpPr/>
          <p:nvPr/>
        </p:nvSpPr>
        <p:spPr>
          <a:xfrm>
            <a:off x="899592" y="4429112"/>
            <a:ext cx="3816424" cy="87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/>
              <a:t>se siente infeliz, triste, disgustado, frustrado porque las cosas no le salen bien</a:t>
            </a:r>
            <a:endParaRPr lang="es-ES" sz="2000" b="1" dirty="0"/>
          </a:p>
        </p:txBody>
      </p:sp>
      <p:sp>
        <p:nvSpPr>
          <p:cNvPr id="25" name="24 Rectángulo"/>
          <p:cNvSpPr/>
          <p:nvPr/>
        </p:nvSpPr>
        <p:spPr>
          <a:xfrm>
            <a:off x="899592" y="5581689"/>
            <a:ext cx="3816424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b="1" dirty="0" smtClean="0"/>
              <a:t>su actitud suele ser a la defensiva</a:t>
            </a:r>
            <a:r>
              <a:rPr lang="es-ES" sz="2000" b="1" i="1" dirty="0" smtClean="0"/>
              <a:t>, con rechazo a las propuestas de los demás.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22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30303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COMPONENTES 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14 Diagrama"/>
          <p:cNvGraphicFramePr/>
          <p:nvPr/>
        </p:nvGraphicFramePr>
        <p:xfrm>
          <a:off x="1524000" y="10211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Picture 6" descr="http://www.amaryservir.co/images/campanas/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381642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899592" y="4964975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/>
              <a:t>la personalidad de cada individuo no sólo se forma a través de la familia, sino también mediante las relaciones externas que establece paulatinamente, pues hay una estrecha relación entre la sociedad, la familia y la persona.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22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30303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COMPONENTES 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899592" y="1052736"/>
          <a:ext cx="792088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971600" y="12687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NEGATIVA</a:t>
            </a:r>
            <a:endParaRPr lang="es-ES" sz="2800" b="1" dirty="0"/>
          </a:p>
        </p:txBody>
      </p:sp>
      <p:pic>
        <p:nvPicPr>
          <p:cNvPr id="11" name="Imagen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81128"/>
            <a:ext cx="151607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22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30303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COMPONENTES 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899592" y="1052736"/>
          <a:ext cx="741682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971600" y="12687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POSITIVA</a:t>
            </a:r>
            <a:endParaRPr lang="es-ES" sz="2800" b="1" dirty="0"/>
          </a:p>
        </p:txBody>
      </p:sp>
      <p:pic>
        <p:nvPicPr>
          <p:cNvPr id="10" name="Picture 4" descr="http://www.cristoreyvillavicencio.edu.co/images/picture-13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08720"/>
            <a:ext cx="1872208" cy="13681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79512" y="5949280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hogar es la primera escuela por excelencia, donde aprendemos a querernos, respetarnos y en donde empezamos a construir nuestro carácter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22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30303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COMPONENTES 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10 Diagrama"/>
          <p:cNvGraphicFramePr/>
          <p:nvPr/>
        </p:nvGraphicFramePr>
        <p:xfrm>
          <a:off x="1524000" y="9807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11 Rectángulo"/>
          <p:cNvSpPr/>
          <p:nvPr/>
        </p:nvSpPr>
        <p:spPr>
          <a:xfrm>
            <a:off x="827584" y="4941168"/>
            <a:ext cx="81369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200" b="1" dirty="0" smtClean="0"/>
              <a:t>La propia imagen se construye desde fuera hacia dentro, desde lo que puedan circunstancialmente pensar quienes nos rodean, y no al contrario. Esto origina graves paradojas: una persona puede alcanzar una posición social o económica elevadas y tener, no obstante, una baja autoestima.</a:t>
            </a:r>
            <a:endParaRPr lang="es-ES" sz="2200" b="1" dirty="0"/>
          </a:p>
        </p:txBody>
      </p:sp>
      <p:pic>
        <p:nvPicPr>
          <p:cNvPr id="13" name="Imagen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996952"/>
            <a:ext cx="3312368" cy="194421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908720"/>
            <a:ext cx="2443898" cy="5264660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0"/>
            <a:ext cx="2232248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899592" y="1196752"/>
            <a:ext cx="5760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400" dirty="0" smtClean="0"/>
              <a:t>Es la capacidad de responder quien soy yo,</a:t>
            </a:r>
          </a:p>
          <a:p>
            <a:pPr>
              <a:buFont typeface="Wingdings" pitchFamily="2" charset="2"/>
              <a:buChar char="v"/>
            </a:pPr>
            <a:r>
              <a:rPr lang="es-ES" sz="2400" dirty="0" smtClean="0"/>
              <a:t>Es el conocimiento que tenemos de nosotros</a:t>
            </a:r>
          </a:p>
          <a:p>
            <a:r>
              <a:rPr lang="es-ES" sz="2400" dirty="0" smtClean="0"/>
              <a:t>     mismos. </a:t>
            </a:r>
          </a:p>
          <a:p>
            <a:pPr>
              <a:buFont typeface="Wingdings" pitchFamily="2" charset="2"/>
              <a:buChar char="v"/>
            </a:pPr>
            <a:r>
              <a:rPr lang="es-ES" sz="2400" dirty="0" smtClean="0"/>
              <a:t>Es lo específico de la persona </a:t>
            </a:r>
          </a:p>
          <a:p>
            <a:pPr>
              <a:buFont typeface="Wingdings" pitchFamily="2" charset="2"/>
              <a:buChar char="v"/>
            </a:pPr>
            <a:r>
              <a:rPr lang="es-ES" sz="2400" dirty="0" smtClean="0"/>
              <a:t>La consecuencia de si mismo . </a:t>
            </a:r>
          </a:p>
          <a:p>
            <a:endParaRPr lang="es-ES" sz="2400" dirty="0" smtClean="0"/>
          </a:p>
          <a:p>
            <a:r>
              <a:rPr lang="es-ES" sz="2400" dirty="0" smtClean="0"/>
              <a:t>Nos identificamos y evaluamos, no es fácil tener un auto concepto claro. Esta disposición personal establece la autoestima</a:t>
            </a:r>
            <a:endParaRPr lang="es-ES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899592" y="198604"/>
            <a:ext cx="324036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/>
              <a:t>AUTOCONOCIMIENTO</a:t>
            </a:r>
            <a:endParaRPr lang="es-ES" sz="24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18864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Introducción</a:t>
            </a:r>
            <a:endParaRPr lang="es-E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228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30303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PLAN DE MEJORA 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27584" y="1340768"/>
            <a:ext cx="77768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Un plan de mejoramiento de autoestima esta diseñado con el objetivo de atender las áreas de oportunidad que como individuo presentamos a lo largo de nuestra vida, el mejoramiento y desarrollo del la autoestima en diversos contextos y desde varios frentes, aunque el plan de mejoramiento puede funcionar de manera aislada, el efecto mas eficaz lo conseguirás cuando: </a:t>
            </a:r>
          </a:p>
          <a:p>
            <a:endParaRPr lang="es-ES" sz="2000" dirty="0" smtClean="0"/>
          </a:p>
          <a:p>
            <a:pPr lvl="3">
              <a:buFont typeface="Wingdings" pitchFamily="2" charset="2"/>
              <a:buChar char="v"/>
            </a:pPr>
            <a:r>
              <a:rPr lang="es-ES" sz="2000" dirty="0" smtClean="0"/>
              <a:t>Utilices todas o la mayor cantidad de estrategias a un tiempo determinado</a:t>
            </a:r>
          </a:p>
          <a:p>
            <a:pPr lvl="3">
              <a:buFont typeface="Wingdings" pitchFamily="2" charset="2"/>
              <a:buChar char="v"/>
            </a:pPr>
            <a:r>
              <a:rPr lang="es-ES" sz="2000" dirty="0" smtClean="0"/>
              <a:t>Pongas en practica los consejos y buscar una persona que te apoye.</a:t>
            </a:r>
          </a:p>
          <a:p>
            <a:pPr lvl="3">
              <a:buFont typeface="Wingdings" pitchFamily="2" charset="2"/>
              <a:buChar char="v"/>
            </a:pPr>
            <a:r>
              <a:rPr lang="es-ES" sz="2000" dirty="0" smtClean="0"/>
              <a:t>Lleves a cabo de manera prolongada y lo reactives cuando estés en riesgo </a:t>
            </a:r>
            <a:endParaRPr lang="es-ES" sz="2000" dirty="0"/>
          </a:p>
        </p:txBody>
      </p:sp>
      <p:pic>
        <p:nvPicPr>
          <p:cNvPr id="10" name="Imagen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0" t="8065" r="6269"/>
          <a:stretch/>
        </p:blipFill>
        <p:spPr>
          <a:xfrm flipH="1">
            <a:off x="0" y="3208728"/>
            <a:ext cx="2195736" cy="374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228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30303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PLAN DE MEJORA 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899592" y="1916832"/>
          <a:ext cx="770485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971600" y="1196752"/>
            <a:ext cx="76328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000" b="1" dirty="0" smtClean="0"/>
              <a:t>ESTRATEGIAS DE PENSAMIENTO </a:t>
            </a:r>
          </a:p>
          <a:p>
            <a:pPr marL="342900" indent="-342900"/>
            <a:r>
              <a:rPr lang="es-ES" dirty="0" smtClean="0"/>
              <a:t>Tarde o temprano los que ganan son los que piensan que pueden hacerlo. 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827584" y="6165304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Nuestros pensamientos influyen poderosamente en nuestro estado de animo.</a:t>
            </a:r>
            <a:endParaRPr lang="es-ES" sz="2000" b="1" dirty="0"/>
          </a:p>
        </p:txBody>
      </p:sp>
      <p:pic>
        <p:nvPicPr>
          <p:cNvPr id="13" name="Imagen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626783"/>
            <a:ext cx="1440160" cy="46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228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30303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PLAN DE MEJORA 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899592" y="1916832"/>
          <a:ext cx="770485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971600" y="1196752"/>
            <a:ext cx="76328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ES" sz="2000" b="1" dirty="0" smtClean="0"/>
              <a:t>ESTRATEGIAS DE RELACION</a:t>
            </a:r>
          </a:p>
          <a:p>
            <a:pPr marL="342900" indent="-342900"/>
            <a:r>
              <a:rPr lang="es-ES" dirty="0" smtClean="0"/>
              <a:t>Tarde mucho en dejar de juzgarme a mi mismo por los ojos de los demás  </a:t>
            </a:r>
          </a:p>
        </p:txBody>
      </p:sp>
      <p:pic>
        <p:nvPicPr>
          <p:cNvPr id="10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1059970" cy="470858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228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30303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PLAN DE MEJORA 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899592" y="1916832"/>
          <a:ext cx="770485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971600" y="1196752"/>
            <a:ext cx="76328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sz="2000" b="1" dirty="0" smtClean="0"/>
              <a:t>ESTRATEGIAS DE ACCION</a:t>
            </a:r>
          </a:p>
          <a:p>
            <a:pPr marL="342900" indent="-342900"/>
            <a:r>
              <a:rPr lang="es-ES" dirty="0" smtClean="0"/>
              <a:t>Nada edifica la autoestima como el logro   </a:t>
            </a:r>
          </a:p>
        </p:txBody>
      </p:sp>
      <p:pic>
        <p:nvPicPr>
          <p:cNvPr id="9" name="Imagen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060848"/>
            <a:ext cx="1548680" cy="479715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228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30303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PLAN DE MEJORA 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1907704" y="1916832"/>
          <a:ext cx="352839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971600" y="1196752"/>
            <a:ext cx="76328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sz="2000" b="1" dirty="0" smtClean="0"/>
              <a:t>ESTRATEGIAS DE MANTENIMIENTO </a:t>
            </a:r>
          </a:p>
          <a:p>
            <a:pPr marL="342900" indent="-342900"/>
            <a:r>
              <a:rPr lang="es-ES" dirty="0" smtClean="0"/>
              <a:t>Quien no ha cometido errores es por que no ha intentado algo nuevo.    </a:t>
            </a:r>
          </a:p>
        </p:txBody>
      </p:sp>
      <p:pic>
        <p:nvPicPr>
          <p:cNvPr id="10" name="Imagen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520" y="1731999"/>
            <a:ext cx="2304256" cy="51260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228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30303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Bibliografía 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99592" y="1628800"/>
            <a:ext cx="777686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pPr>
              <a:buFont typeface="Wingdings" pitchFamily="2" charset="2"/>
              <a:buChar char="ü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Ortega, N. y Ma. G. Pineda. Manual de Orientación Educativa. México: Editorial de la UAEH </a:t>
            </a: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Pérez, C. J. (2000). Estrategias de Aprendizaje para Estudiantes Universitarios. México: Trillas. </a:t>
            </a: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Báez, B. E. (2004). Ser Estudiante, Orientación Educativa. México: Trillas. </a:t>
            </a:r>
          </a:p>
          <a:p>
            <a:pPr>
              <a:buFont typeface="Wingdings" pitchFamily="2" charset="2"/>
              <a:buChar char="ü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" y="39999"/>
            <a:ext cx="9144000" cy="684193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90" y="828636"/>
            <a:ext cx="2443898" cy="5264660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799" y="94151"/>
            <a:ext cx="2232248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899592" y="88131"/>
            <a:ext cx="324036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/>
              <a:t>AUTOCONOCIMIENTO</a:t>
            </a:r>
            <a:endParaRPr lang="es-ES" sz="24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175239" y="27145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Introducción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27584" y="692696"/>
            <a:ext cx="6480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 smtClean="0"/>
              <a:t>Es el proceso reflexivo (y su resultado) por el cual la persona adquiere noción de su yo y de sus propias cualidades y características. Como todo proceso, puede ser desglosado en diversas fases, como: auto percepción, auto observación, memoria autobiográfica, autoestima, auto aceptación. No puede haber, pues, autoestima sin autoconocimiento. De ahí la importancia del autoconocimiento para el desarrollo personal. </a:t>
            </a:r>
          </a:p>
          <a:p>
            <a:pPr algn="just"/>
            <a:r>
              <a:rPr lang="es-ES" sz="2000" b="1" dirty="0" smtClean="0"/>
              <a:t>(Lic. Elena </a:t>
            </a:r>
            <a:r>
              <a:rPr lang="es-ES" sz="2000" b="1" dirty="0" err="1" smtClean="0"/>
              <a:t>Ianantuoni</a:t>
            </a:r>
            <a:r>
              <a:rPr lang="es-ES" sz="2000" b="1" dirty="0" smtClean="0"/>
              <a:t>)</a:t>
            </a:r>
            <a:endParaRPr lang="es-ES" sz="2000" b="1" dirty="0"/>
          </a:p>
        </p:txBody>
      </p:sp>
      <p:sp>
        <p:nvSpPr>
          <p:cNvPr id="9" name="8 Rectángulo"/>
          <p:cNvSpPr/>
          <p:nvPr/>
        </p:nvSpPr>
        <p:spPr>
          <a:xfrm>
            <a:off x="827584" y="4089846"/>
            <a:ext cx="6480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 smtClean="0"/>
              <a:t>Es conocerse a si mismo, saber cuales son todas nuestras cualidades aceptando las buenas y cambiando todas las que nosotros vemos que están mal. </a:t>
            </a:r>
          </a:p>
          <a:p>
            <a:pPr algn="just"/>
            <a:r>
              <a:rPr lang="es-ES" sz="2000" b="1" dirty="0" smtClean="0"/>
              <a:t>(</a:t>
            </a:r>
            <a:r>
              <a:rPr lang="es-ES" sz="2000" b="1" dirty="0" err="1" smtClean="0"/>
              <a:t>Edy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Mónchez</a:t>
            </a:r>
            <a:r>
              <a:rPr lang="es-ES" sz="2000" b="1" dirty="0" smtClean="0"/>
              <a:t>)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12" y="0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0"/>
            <a:ext cx="2232248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475656" y="76824"/>
            <a:ext cx="482453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AUTOCONOCIMIENTO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18864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CONCEPTO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 rot="20486645">
            <a:off x="63571" y="1154124"/>
            <a:ext cx="4572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b="1" dirty="0" smtClean="0"/>
              <a:t>De todos los juicios a los que nos sometemos, ninguno es tan importante como el nuestro propio</a:t>
            </a:r>
            <a:endParaRPr lang="es-ES" b="1" dirty="0"/>
          </a:p>
        </p:txBody>
      </p:sp>
      <p:sp>
        <p:nvSpPr>
          <p:cNvPr id="11" name="10 Elipse"/>
          <p:cNvSpPr/>
          <p:nvPr/>
        </p:nvSpPr>
        <p:spPr>
          <a:xfrm rot="1960547">
            <a:off x="3022792" y="1410455"/>
            <a:ext cx="3895050" cy="312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 smtClean="0"/>
              <a:t>La imagen que nos vamos haciendo de nosotros mismos se construye desde el momento en que nacemos a través de la interacción que tenemos con nuestra familia</a:t>
            </a:r>
            <a:endParaRPr lang="es-ES" sz="2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908720"/>
            <a:ext cx="2443898" cy="5264660"/>
          </a:xfrm>
          <a:prstGeom prst="rect">
            <a:avLst/>
          </a:prstGeom>
        </p:spPr>
      </p:pic>
      <p:sp>
        <p:nvSpPr>
          <p:cNvPr id="12" name="11 Cinta perforada"/>
          <p:cNvSpPr/>
          <p:nvPr/>
        </p:nvSpPr>
        <p:spPr>
          <a:xfrm>
            <a:off x="611560" y="4221088"/>
            <a:ext cx="3672408" cy="2016224"/>
          </a:xfrm>
          <a:prstGeom prst="flowChartPunchedTap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La valoración de la imagen que uno va haciendo de sí mismo depende de la forma en que lo valora su familia.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24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0"/>
            <a:ext cx="2232248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547664" y="-28807"/>
            <a:ext cx="482453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AUTOCONOCIMIENTO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18864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CONCEPTO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14 Diagrama"/>
          <p:cNvGraphicFramePr/>
          <p:nvPr>
            <p:extLst>
              <p:ext uri="{D42A27DB-BD31-4B8C-83A1-F6EECF244321}">
                <p14:modId xmlns:p14="http://schemas.microsoft.com/office/powerpoint/2010/main" val="3473692469"/>
              </p:ext>
            </p:extLst>
          </p:nvPr>
        </p:nvGraphicFramePr>
        <p:xfrm>
          <a:off x="833644" y="1553793"/>
          <a:ext cx="60960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Imagen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48680"/>
            <a:ext cx="2928528" cy="58866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6" name="15 CuadroTexto"/>
          <p:cNvSpPr txBox="1"/>
          <p:nvPr/>
        </p:nvSpPr>
        <p:spPr>
          <a:xfrm>
            <a:off x="827584" y="490347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PERSONAS CON BAJO AUTOCONOCIMIENTO 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67" y="8033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07" y="188640"/>
            <a:ext cx="2232248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475656" y="188640"/>
            <a:ext cx="482453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AUTOCONOCIMIENTO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16216" y="18864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CONCEPTO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14 Diagrama"/>
          <p:cNvGraphicFramePr/>
          <p:nvPr>
            <p:extLst>
              <p:ext uri="{D42A27DB-BD31-4B8C-83A1-F6EECF244321}">
                <p14:modId xmlns:p14="http://schemas.microsoft.com/office/powerpoint/2010/main" val="3430728941"/>
              </p:ext>
            </p:extLst>
          </p:nvPr>
        </p:nvGraphicFramePr>
        <p:xfrm>
          <a:off x="911932" y="1656282"/>
          <a:ext cx="60960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755576" y="1000856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PERSONAS CON ALTO AUTOCONOCIMIENTO </a:t>
            </a:r>
            <a:endParaRPr lang="es-ES" sz="2400" b="1" dirty="0"/>
          </a:p>
        </p:txBody>
      </p:sp>
      <p:pic>
        <p:nvPicPr>
          <p:cNvPr id="9" name="Imagen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63">
            <a:off x="6064142" y="1338259"/>
            <a:ext cx="2585941" cy="446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988" y="171242"/>
            <a:ext cx="223224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213343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002016" y="2133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CONCEPTO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81922" name="Picture 2" descr="Resultado de imagen de IMAGEN DE AUTOESTI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137" y="1250774"/>
            <a:ext cx="7200800" cy="4345797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899592" y="5650896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Dicen que hay que ver para creer, así que párate frente al espejo… mírate y empieza a creer en ti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1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23224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88224" y="30303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CONCEPTO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9 Diagrama"/>
          <p:cNvGraphicFramePr/>
          <p:nvPr/>
        </p:nvGraphicFramePr>
        <p:xfrm>
          <a:off x="1043608" y="1268760"/>
          <a:ext cx="756084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1"/>
            <a:ext cx="9144000" cy="6841933"/>
          </a:xfrm>
          <a:prstGeom prst="rect">
            <a:avLst/>
          </a:prstGeom>
        </p:spPr>
      </p:pic>
      <p:pic>
        <p:nvPicPr>
          <p:cNvPr id="14" name="Picture 12" descr="http://www.relaxontario.com/images/fabric_logo_banner_red_2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23224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043608" y="188640"/>
            <a:ext cx="5544616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AUTOESTIMA</a:t>
            </a:r>
            <a:r>
              <a:rPr lang="es-ES" sz="3200" b="1" dirty="0" smtClean="0"/>
              <a:t> </a:t>
            </a:r>
            <a:endParaRPr lang="es-ES" sz="3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588224" y="30303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CONCEPTO</a:t>
            </a:r>
            <a:endParaRPr lang="es-E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467544" y="1397000"/>
          <a:ext cx="8424936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827584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¿Como se forma la autoestima?</a:t>
            </a:r>
            <a:endParaRPr lang="es-ES" sz="3600" b="1" dirty="0"/>
          </a:p>
        </p:txBody>
      </p:sp>
      <p:pic>
        <p:nvPicPr>
          <p:cNvPr id="9" name="Imagen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626783"/>
            <a:ext cx="1440160" cy="425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1511</Words>
  <Application>Microsoft Office PowerPoint</Application>
  <PresentationFormat>Presentación en pantalla (4:3)</PresentationFormat>
  <Paragraphs>221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Unaula</cp:lastModifiedBy>
  <cp:revision>346</cp:revision>
  <dcterms:created xsi:type="dcterms:W3CDTF">2015-07-02T15:35:58Z</dcterms:created>
  <dcterms:modified xsi:type="dcterms:W3CDTF">2019-08-28T16:24:26Z</dcterms:modified>
</cp:coreProperties>
</file>